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6.xml" ContentType="application/vnd.openxmlformats-officedocument.presentationml.tags+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26.xml" ContentType="application/vnd.openxmlformats-officedocument.presentationml.notesSlide+xml"/>
  <Override PartName="/ppt/tags/tag47.xml" ContentType="application/vnd.openxmlformats-officedocument.presentationml.tags+xml"/>
  <Override PartName="/ppt/notesSlides/notesSlide27.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28.xml" ContentType="application/vnd.openxmlformats-officedocument.presentationml.notesSlide+xml"/>
  <Override PartName="/ppt/tags/tag69.xml" ContentType="application/vnd.openxmlformats-officedocument.presentationml.tags+xml"/>
  <Override PartName="/ppt/notesSlides/notesSlide29.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30.xml" ContentType="application/vnd.openxmlformats-officedocument.presentationml.notesSlide+xml"/>
  <Override PartName="/ppt/tags/tag74.xml" ContentType="application/vnd.openxmlformats-officedocument.presentationml.tags+xml"/>
  <Override PartName="/ppt/notesSlides/notesSlide31.xml" ContentType="application/vnd.openxmlformats-officedocument.presentationml.notesSlide+xml"/>
  <Override PartName="/ppt/tags/tag75.xml" ContentType="application/vnd.openxmlformats-officedocument.presentationml.tags+xml"/>
  <Override PartName="/ppt/notesSlides/notesSlide32.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33.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34.xml" ContentType="application/vnd.openxmlformats-officedocument.presentationml.notesSlide+xml"/>
  <Override PartName="/ppt/tags/tag81.xml" ContentType="application/vnd.openxmlformats-officedocument.presentationml.tags+xml"/>
  <Override PartName="/ppt/notesSlides/notesSlide35.xml" ContentType="application/vnd.openxmlformats-officedocument.presentationml.notesSlide+xml"/>
  <Override PartName="/ppt/tags/tag82.xml" ContentType="application/vnd.openxmlformats-officedocument.presentationml.tags+xml"/>
  <Override PartName="/ppt/notesSlides/notesSlide36.xml" ContentType="application/vnd.openxmlformats-officedocument.presentationml.notesSlide+xml"/>
  <Override PartName="/ppt/tags/tag83.xml" ContentType="application/vnd.openxmlformats-officedocument.presentationml.tags+xml"/>
  <Override PartName="/ppt/notesSlides/notesSlide37.xml" ContentType="application/vnd.openxmlformats-officedocument.presentationml.notesSlide+xml"/>
  <Override PartName="/ppt/tags/tag84.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85.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86.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87.xml" ContentType="application/vnd.openxmlformats-officedocument.presentationml.tag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tags/tag88.xml" ContentType="application/vnd.openxmlformats-officedocument.presentationml.tags+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ags/tag89.xml" ContentType="application/vnd.openxmlformats-officedocument.presentationml.tag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ags/tag90.xml" ContentType="application/vnd.openxmlformats-officedocument.presentationml.tags+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xml" ContentType="application/vnd.openxmlformats-officedocument.themeOverr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38.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39.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40.xml" ContentType="application/vnd.openxmlformats-officedocument.presentationml.notesSlide+xml"/>
  <Override PartName="/ppt/tags/tag109.xml" ContentType="application/vnd.openxmlformats-officedocument.presentationml.tags+xml"/>
  <Override PartName="/ppt/notesSlides/notesSlide41.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42.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43.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44.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45.xml" ContentType="application/vnd.openxmlformats-officedocument.presentationml.notesSlide+xml"/>
  <Override PartName="/ppt/tags/tag121.xml" ContentType="application/vnd.openxmlformats-officedocument.presentationml.tags+xml"/>
  <Override PartName="/ppt/charts/chartEx1.xml" ContentType="application/vnd.ms-office.chartex+xml"/>
  <Override PartName="/ppt/charts/style21.xml" ContentType="application/vnd.ms-office.chartstyle+xml"/>
  <Override PartName="/ppt/charts/colors21.xml" ContentType="application/vnd.ms-office.chartcolorstyl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slides/slide940.xml" ContentType="application/vnd.openxmlformats-officedocument.presentationml.slide+xml"/>
  <Override PartName="/ppt/slides/slide530.xml" ContentType="application/vnd.openxmlformats-officedocument.presentationml.slide+xml"/>
  <Override PartName="/ppt/slides/slide800.xml" ContentType="application/vnd.openxmlformats-officedocument.presentationml.slide+xml"/>
  <Override PartName="/ppt/tags/tag1010.xml" ContentType="application/vnd.openxmlformats-officedocument.presentationml.tags+xml"/>
  <Override PartName="/ppt/tags/tag960.xml" ContentType="application/vnd.openxmlformats-officedocument.presentationml.tags+xml"/>
  <Override PartName="/ppt/tags/tag1000.xml" ContentType="application/vnd.openxmlformats-officedocument.presentationml.tags+xml"/>
  <Override PartName="/ppt/tags/tag950.xml" ContentType="application/vnd.openxmlformats-officedocument.presentationml.tags+xml"/>
  <Override PartName="/ppt/tags/tag940.xml" ContentType="application/vnd.openxmlformats-officedocument.presentationml.tags+xml"/>
  <Override PartName="/ppt/tags/tag990.xml" ContentType="application/vnd.openxmlformats-officedocument.presentationml.tags+xml"/>
  <Override PartName="/ppt/tags/tag980.xml" ContentType="application/vnd.openxmlformats-officedocument.presentationml.tags+xml"/>
  <Override PartName="/ppt/slideLayouts/slideLayout2100.xml" ContentType="application/vnd.openxmlformats-officedocument.presentationml.slideLayout+xml"/>
  <Override PartName="/ppt/tags/tag970.xml" ContentType="application/vnd.openxmlformats-officedocument.presentationml.tags+xml"/>
  <Override PartName="/ppt/tags/tag1020.xml" ContentType="application/vnd.openxmlformats-officedocument.presentationml.tags+xml"/>
  <Override PartName="/ppt/slideLayouts/slideLayout360.xml" ContentType="application/vnd.openxmlformats-officedocument.presentationml.slideLayout+xml"/>
  <Override PartName="/ppt/tags/tag530.xml" ContentType="application/vnd.openxmlformats-officedocument.presentationml.tags+xml"/>
  <Override PartName="/ppt/notesSlides/notesSlide340.xml" ContentType="application/vnd.openxmlformats-officedocument.presentationml.notesSlide+xml"/>
  <Override PartName="/ppt/slideLayouts/slideLayout610.xml" ContentType="application/vnd.openxmlformats-officedocument.presentationml.slideLayout+xml"/>
  <Override PartName="/ppt/tags/tag800.xml" ContentType="application/vnd.openxmlformats-officedocument.presentationml.tags+xml"/>
  <Override PartName="/ppt/slideMasters/slideMaster10.xml" ContentType="application/vnd.openxmlformats-officedocument.presentationml.slideMaster+xml"/>
  <Override PartName="/ppt/notesMasters/notesMaster10.xml" ContentType="application/vnd.openxmlformats-officedocument.presentationml.notesMaster+xml"/>
  <Override PartName="/ppt/slideLayouts/slideLayout2600.xml" ContentType="application/vnd.openxmlformats-officedocument.presentationml.slideLayout+xml"/>
  <Override PartName="/ppt/slideLayouts/slideLayout2110.xml" ContentType="application/vnd.openxmlformats-officedocument.presentationml.slideLayout+xml"/>
  <Override PartName="/ppt/slideLayouts/slideLayout420.xml" ContentType="application/vnd.openxmlformats-officedocument.presentationml.slideLayout+xml"/>
  <Override PartName="/ppt/slideLayouts/slideLayout470.xml" ContentType="application/vnd.openxmlformats-officedocument.presentationml.slideLayout+xml"/>
  <Override PartName="/ppt/slideLayouts/slideLayout630.xml" ContentType="application/vnd.openxmlformats-officedocument.presentationml.slideLayout+xml"/>
  <Override PartName="/ppt/slideLayouts/slideLayout680.xml" ContentType="application/vnd.openxmlformats-officedocument.presentationml.slideLayout+xml"/>
  <Override PartName="/ppt/slideLayouts/slideLayout840.xml" ContentType="application/vnd.openxmlformats-officedocument.presentationml.slideLayout+xml"/>
  <Override PartName="/ppt/slideLayouts/slideLayout890.xml" ContentType="application/vnd.openxmlformats-officedocument.presentationml.slideLayout+xml"/>
  <Override PartName="/ppt/slideLayouts/slideLayout1600.xml" ContentType="application/vnd.openxmlformats-officedocument.presentationml.slideLayout+xml"/>
  <Override PartName="/ppt/slideLayouts/slideLayout1100.xml" ContentType="application/vnd.openxmlformats-officedocument.presentationml.slideLayout+xml"/>
  <Override PartName="/ppt/slideLayouts/slideLayout320.xml" ContentType="application/vnd.openxmlformats-officedocument.presentationml.slideLayout+xml"/>
  <Override PartName="/ppt/slideLayouts/slideLayout370.xml" ContentType="application/vnd.openxmlformats-officedocument.presentationml.slideLayout+xml"/>
  <Override PartName="/ppt/slideLayouts/slideLayout530.xml" ContentType="application/vnd.openxmlformats-officedocument.presentationml.slideLayout+xml"/>
  <Override PartName="/ppt/slideLayouts/slideLayout580.xml" ContentType="application/vnd.openxmlformats-officedocument.presentationml.slideLayout+xml"/>
  <Override PartName="/ppt/slideLayouts/slideLayout740.xml" ContentType="application/vnd.openxmlformats-officedocument.presentationml.slideLayout+xml"/>
  <Override PartName="/ppt/slideLayouts/slideLayout790.xml" ContentType="application/vnd.openxmlformats-officedocument.presentationml.slideLayout+xml"/>
  <Override PartName="/ppt/slideLayouts/slideLayout510.xml" ContentType="application/vnd.openxmlformats-officedocument.presentationml.slideLayout+xml"/>
  <Override PartName="/ppt/slideLayouts/slideLayout900.xml" ContentType="application/vnd.openxmlformats-officedocument.presentationml.slideLayout+xml"/>
  <Override PartName="/ppt/slideLayouts/slideLayout950.xml" ContentType="application/vnd.openxmlformats-officedocument.presentationml.slideLayout+xml"/>
  <Override PartName="/ppt/slideLayouts/slideLayout2200.xml" ContentType="application/vnd.openxmlformats-officedocument.presentationml.slideLayout+xml"/>
  <Override PartName="/ppt/slideLayouts/slideLayout2700.xml" ContentType="application/vnd.openxmlformats-officedocument.presentationml.slideLayout+xml"/>
  <Override PartName="/ppt/slideLayouts/slideLayout430.xml" ContentType="application/vnd.openxmlformats-officedocument.presentationml.slideLayout+xml"/>
  <Override PartName="/ppt/slideLayouts/slideLayout480.xml" ContentType="application/vnd.openxmlformats-officedocument.presentationml.slideLayout+xml"/>
  <Override PartName="/ppt/slideLayouts/slideLayout640.xml" ContentType="application/vnd.openxmlformats-officedocument.presentationml.slideLayout+xml"/>
  <Override PartName="/ppt/slideLayouts/slideLayout690.xml" ContentType="application/vnd.openxmlformats-officedocument.presentationml.slideLayout+xml"/>
  <Override PartName="/ppt/slideLayouts/slideLayout800.xml" ContentType="application/vnd.openxmlformats-officedocument.presentationml.slideLayout+xml"/>
  <Override PartName="/ppt/slideLayouts/slideLayout850.xml" ContentType="application/vnd.openxmlformats-officedocument.presentationml.slideLayout+xml"/>
  <Override PartName="/ppt/slideLayouts/slideLayout1200.xml" ContentType="application/vnd.openxmlformats-officedocument.presentationml.slideLayout+xml"/>
  <Override PartName="/ppt/slideLayouts/slideLayout1700.xml" ContentType="application/vnd.openxmlformats-officedocument.presentationml.slideLayout+xml"/>
  <Override PartName="/ppt/slideLayouts/slideLayout2500.xml" ContentType="application/vnd.openxmlformats-officedocument.presentationml.slideLayout+xml"/>
  <Override PartName="/ppt/slideLayouts/slideLayout330.xml" ContentType="application/vnd.openxmlformats-officedocument.presentationml.slideLayout+xml"/>
  <Override PartName="/ppt/slideLayouts/slideLayout380.xml" ContentType="application/vnd.openxmlformats-officedocument.presentationml.slideLayout+xml"/>
  <Override PartName="/ppt/slideLayouts/slideLayout460.xml" ContentType="application/vnd.openxmlformats-officedocument.presentationml.slideLayout+xml"/>
  <Override PartName="/ppt/slideLayouts/slideLayout590.xml" ContentType="application/vnd.openxmlformats-officedocument.presentationml.slideLayout+xml"/>
  <Override PartName="/ppt/slideLayouts/slideLayout670.xml" ContentType="application/vnd.openxmlformats-officedocument.presentationml.slideLayout+xml"/>
  <Override PartName="/ppt/slideLayouts/slideLayout2000.xml" ContentType="application/vnd.openxmlformats-officedocument.presentationml.slideLayout+xml"/>
  <Override PartName="/ppt/slideLayouts/slideLayout410.xml" ContentType="application/vnd.openxmlformats-officedocument.presentationml.slideLayout+xml"/>
  <Override PartName="/ppt/slideLayouts/slideLayout540.xml" ContentType="application/vnd.openxmlformats-officedocument.presentationml.slideLayout+xml"/>
  <Override PartName="/ppt/slideLayouts/slideLayout620.xml" ContentType="application/vnd.openxmlformats-officedocument.presentationml.slideLayout+xml"/>
  <Override PartName="/ppt/slideLayouts/slideLayout700.xml" ContentType="application/vnd.openxmlformats-officedocument.presentationml.slideLayout+xml"/>
  <Override PartName="/ppt/slideLayouts/slideLayout750.xml" ContentType="application/vnd.openxmlformats-officedocument.presentationml.slideLayout+xml"/>
  <Override PartName="/ppt/slideLayouts/slideLayout830.xml" ContentType="application/vnd.openxmlformats-officedocument.presentationml.slideLayout+xml"/>
  <Override PartName="/ppt/slideLayouts/slideLayout880.xml" ContentType="application/vnd.openxmlformats-officedocument.presentationml.slideLayout+xml"/>
  <Override PartName="/ppt/slideLayouts/slideLayout910.xml" ContentType="application/vnd.openxmlformats-officedocument.presentationml.slideLayout+xml"/>
  <Override PartName="/ppt/slideLayouts/slideLayout960.xml" ContentType="application/vnd.openxmlformats-officedocument.presentationml.slideLayout+xml"/>
  <Override PartName="/ppt/slideLayouts/slideLayout1110.xml" ContentType="application/vnd.openxmlformats-officedocument.presentationml.slideLayout+xml"/>
  <Override PartName="/ppt/slideLayouts/slideLayout611.xml" ContentType="application/vnd.openxmlformats-officedocument.presentationml.slideLayout+xml"/>
  <Override PartName="/ppt/slideLayouts/slideLayout1500.xml" ContentType="application/vnd.openxmlformats-officedocument.presentationml.slideLayout+xml"/>
  <Override PartName="/ppt/slideLayouts/slideLayout2300.xml" ContentType="application/vnd.openxmlformats-officedocument.presentationml.slideLayout+xml"/>
  <Override PartName="/ppt/slideLayouts/slideLayout2800.xml" ContentType="application/vnd.openxmlformats-officedocument.presentationml.slideLayout+xml"/>
  <Override PartName="/ppt/slideLayouts/slideLayout490.xml" ContentType="application/vnd.openxmlformats-officedocument.presentationml.slideLayout+xml"/>
  <Override PartName="/ppt/slideLayouts/slideLayout570.xml" ContentType="application/vnd.openxmlformats-officedocument.presentationml.slideLayout+xml"/>
  <Override PartName="/ppt/slideLayouts/slideLayout1000.xml" ContentType="application/vnd.openxmlformats-officedocument.presentationml.slideLayout+xml"/>
  <Override PartName="/ppt/slideLayouts/slideLayout310.xml" ContentType="application/vnd.openxmlformats-officedocument.presentationml.slideLayout+xml"/>
  <Override PartName="/ppt/slideLayouts/slideLayout440.xml" ContentType="application/vnd.openxmlformats-officedocument.presentationml.slideLayout+xml"/>
  <Override PartName="/ppt/slideLayouts/slideLayout520.xml" ContentType="application/vnd.openxmlformats-officedocument.presentationml.slideLayout+xml"/>
  <Override PartName="/ppt/slideLayouts/slideLayout600.xml" ContentType="application/vnd.openxmlformats-officedocument.presentationml.slideLayout+xml"/>
  <Override PartName="/ppt/slideLayouts/slideLayout650.xml" ContentType="application/vnd.openxmlformats-officedocument.presentationml.slideLayout+xml"/>
  <Override PartName="/ppt/slideLayouts/slideLayout730.xml" ContentType="application/vnd.openxmlformats-officedocument.presentationml.slideLayout+xml"/>
  <Override PartName="/ppt/slideLayouts/slideLayout780.xml" ContentType="application/vnd.openxmlformats-officedocument.presentationml.slideLayout+xml"/>
  <Override PartName="/ppt/slideLayouts/slideLayout810.xml" ContentType="application/vnd.openxmlformats-officedocument.presentationml.slideLayout+xml"/>
  <Override PartName="/ppt/slideLayouts/slideLayout860.xml" ContentType="application/vnd.openxmlformats-officedocument.presentationml.slideLayout+xml"/>
  <Override PartName="/ppt/slideLayouts/slideLayout940.xml" ContentType="application/vnd.openxmlformats-officedocument.presentationml.slideLayout+xml"/>
  <Override PartName="/ppt/theme/theme10.xml" ContentType="application/vnd.openxmlformats-officedocument.theme+xml"/>
  <Override PartName="/ppt/slideLayouts/slideLayout411.xml" ContentType="application/vnd.openxmlformats-officedocument.presentationml.slideLayout+xml"/>
  <Override PartName="/ppt/slideLayouts/slideLayout990.xml" ContentType="application/vnd.openxmlformats-officedocument.presentationml.slideLayout+xml"/>
  <Override PartName="/ppt/slideLayouts/slideLayout1300.xml" ContentType="application/vnd.openxmlformats-officedocument.presentationml.slideLayout+xml"/>
  <Override PartName="/ppt/slideLayouts/slideLayout1800.xml" ContentType="application/vnd.openxmlformats-officedocument.presentationml.slideLayout+xml"/>
  <Override PartName="/ppt/slideLayouts/slideLayout390.xml" ContentType="application/vnd.openxmlformats-officedocument.presentationml.slideLayout+xml"/>
  <Override PartName="/ppt/slideLayouts/slideLayout340.xml" ContentType="application/vnd.openxmlformats-officedocument.presentationml.slideLayout+xml"/>
  <Override PartName="/ppt/slideLayouts/slideLayout500.xml" ContentType="application/vnd.openxmlformats-officedocument.presentationml.slideLayout+xml"/>
  <Override PartName="/ppt/slideLayouts/slideLayout550.xml" ContentType="application/vnd.openxmlformats-officedocument.presentationml.slideLayout+xml"/>
  <Override PartName="/ppt/slideLayouts/slideLayout760.xml" ContentType="application/vnd.openxmlformats-officedocument.presentationml.slideLayout+xml"/>
  <Override PartName="/ppt/slideLayouts/slideLayout970.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920.xml" ContentType="application/vnd.openxmlformats-officedocument.presentationml.slideLayout+xml"/>
  <Override PartName="/ppt/slideLayouts/slideLayout2900.xml" ContentType="application/vnd.openxmlformats-officedocument.presentationml.slideLayout+xml"/>
  <Override PartName="/ppt/slideLayouts/slideLayout2400.xml" ContentType="application/vnd.openxmlformats-officedocument.presentationml.slideLayout+xml"/>
  <Override PartName="/ppt/slideLayouts/slideLayout400.xml" ContentType="application/vnd.openxmlformats-officedocument.presentationml.slideLayout+xml"/>
  <Override PartName="/ppt/slideLayouts/slideLayout450.xml" ContentType="application/vnd.openxmlformats-officedocument.presentationml.slideLayout+xml"/>
  <Override PartName="/ppt/slideLayouts/slideLayout660.xml" ContentType="application/vnd.openxmlformats-officedocument.presentationml.slideLayout+xml"/>
  <Override PartName="/ppt/slideLayouts/slideLayout870.xml" ContentType="application/vnd.openxmlformats-officedocument.presentationml.slideLayout+xml"/>
  <Override PartName="/ppt/slideLayouts/slideLayout820.xml" ContentType="application/vnd.openxmlformats-officedocument.presentationml.slideLayout+xml"/>
  <Override PartName="/ppt/slideLayouts/slideLayout1900.xml" ContentType="application/vnd.openxmlformats-officedocument.presentationml.slideLayout+xml"/>
  <Override PartName="/ppt/slideLayouts/slideLayout1400.xml" ContentType="application/vnd.openxmlformats-officedocument.presentationml.slideLayout+xml"/>
  <Override PartName="/ppt/slideLayouts/slideLayout300.xml" ContentType="application/vnd.openxmlformats-officedocument.presentationml.slideLayout+xml"/>
  <Override PartName="/ppt/slideLayouts/slideLayout350.xml" ContentType="application/vnd.openxmlformats-officedocument.presentationml.slideLayout+xml"/>
  <Override PartName="/ppt/slideLayouts/slideLayout560.xml" ContentType="application/vnd.openxmlformats-officedocument.presentationml.slideLayout+xml"/>
  <Override PartName="/ppt/slideLayouts/slideLayout770.xml" ContentType="application/vnd.openxmlformats-officedocument.presentationml.slideLayout+xml"/>
  <Override PartName="/ppt/slideLayouts/slideLayout811.xml" ContentType="application/vnd.openxmlformats-officedocument.presentationml.slideLayout+xml"/>
  <Override PartName="/ppt/slideLayouts/slideLayout511.xml" ContentType="application/vnd.openxmlformats-officedocument.presentationml.slideLayout+xml"/>
  <Override PartName="/ppt/slideLayouts/slideLayout720.xml" ContentType="application/vnd.openxmlformats-officedocument.presentationml.slideLayout+xml"/>
  <Override PartName="/ppt/slideLayouts/slideLayout930.xml" ContentType="application/vnd.openxmlformats-officedocument.presentationml.slideLayout+xml"/>
  <Override PartName="/ppt/slideLayouts/slideLayout980.xml" ContentType="application/vnd.openxmlformats-officedocument.presentationml.slideLayout+xml"/>
  <Override PartName="/ppt/slideLayouts/slideLayout311.xml" ContentType="application/vnd.openxmlformats-officedocument.presentationml.slideLayout+xml"/>
  <Override PartName="/ppt/theme/theme20.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190" r:id="rId1"/>
  </p:sldMasterIdLst>
  <p:notesMasterIdLst>
    <p:notesMasterId r:id="rId126"/>
  </p:notesMasterIdLst>
  <p:sldIdLst>
    <p:sldId id="2147472049" r:id="rId2"/>
    <p:sldId id="2147472748" r:id="rId3"/>
    <p:sldId id="2147472044" r:id="rId4"/>
    <p:sldId id="2147472050" r:id="rId5"/>
    <p:sldId id="2147472242" r:id="rId6"/>
    <p:sldId id="2147472741" r:id="rId7"/>
    <p:sldId id="2147472742" r:id="rId8"/>
    <p:sldId id="2147472256" r:id="rId9"/>
    <p:sldId id="2147472739" r:id="rId10"/>
    <p:sldId id="2147472740" r:id="rId11"/>
    <p:sldId id="2147474976" r:id="rId12"/>
    <p:sldId id="2147472604" r:id="rId13"/>
    <p:sldId id="2147474954" r:id="rId14"/>
    <p:sldId id="2147474952" r:id="rId15"/>
    <p:sldId id="2147475248" r:id="rId16"/>
    <p:sldId id="2147475237" r:id="rId17"/>
    <p:sldId id="2147475166" r:id="rId18"/>
    <p:sldId id="2147474962" r:id="rId19"/>
    <p:sldId id="2147475149" r:id="rId20"/>
    <p:sldId id="2147474961" r:id="rId21"/>
    <p:sldId id="2147472709" r:id="rId22"/>
    <p:sldId id="2147474986" r:id="rId23"/>
    <p:sldId id="2147475144" r:id="rId24"/>
    <p:sldId id="2147472266" r:id="rId25"/>
    <p:sldId id="2147472682" r:id="rId26"/>
    <p:sldId id="2147472677" r:id="rId27"/>
    <p:sldId id="2147472279" r:id="rId28"/>
    <p:sldId id="2147475167" r:id="rId29"/>
    <p:sldId id="2147472278" r:id="rId30"/>
    <p:sldId id="2147472284" r:id="rId31"/>
    <p:sldId id="2147472387" r:id="rId32"/>
    <p:sldId id="2147472668" r:id="rId33"/>
    <p:sldId id="2147475165" r:id="rId34"/>
    <p:sldId id="2147472323" r:id="rId35"/>
    <p:sldId id="2147472320" r:id="rId36"/>
    <p:sldId id="2147472599" r:id="rId37"/>
    <p:sldId id="2147474977" r:id="rId38"/>
    <p:sldId id="2147474978" r:id="rId39"/>
    <p:sldId id="2147472619" r:id="rId40"/>
    <p:sldId id="2147475249" r:id="rId41"/>
    <p:sldId id="2147472625" r:id="rId42"/>
    <p:sldId id="2147475250" r:id="rId43"/>
    <p:sldId id="2147475246" r:id="rId44"/>
    <p:sldId id="2147472626" r:id="rId45"/>
    <p:sldId id="2147472314" r:id="rId46"/>
    <p:sldId id="2147472516" r:id="rId47"/>
    <p:sldId id="2147475262" r:id="rId48"/>
    <p:sldId id="2147475239" r:id="rId49"/>
    <p:sldId id="2147472713" r:id="rId50"/>
    <p:sldId id="2147475022" r:id="rId51"/>
    <p:sldId id="2147475187" r:id="rId52"/>
    <p:sldId id="2147475251" r:id="rId53"/>
    <p:sldId id="2147475247" r:id="rId54"/>
    <p:sldId id="2147475252" r:id="rId55"/>
    <p:sldId id="2147472331" r:id="rId56"/>
    <p:sldId id="2147475176" r:id="rId57"/>
    <p:sldId id="2147475146" r:id="rId58"/>
    <p:sldId id="2147474926" r:id="rId59"/>
    <p:sldId id="2147475188" r:id="rId60"/>
    <p:sldId id="2147475206" r:id="rId61"/>
    <p:sldId id="2147475210" r:id="rId62"/>
    <p:sldId id="2147472786" r:id="rId63"/>
    <p:sldId id="2147472553" r:id="rId64"/>
    <p:sldId id="261" r:id="rId65"/>
    <p:sldId id="2147472775" r:id="rId66"/>
    <p:sldId id="2147475263" r:id="rId67"/>
    <p:sldId id="2147472345" r:id="rId68"/>
    <p:sldId id="2147472645" r:id="rId69"/>
    <p:sldId id="2147472646" r:id="rId70"/>
    <p:sldId id="2147474979" r:id="rId71"/>
    <p:sldId id="2147472562" r:id="rId72"/>
    <p:sldId id="2147472564" r:id="rId73"/>
    <p:sldId id="2147472565" r:id="rId74"/>
    <p:sldId id="2147475253" r:id="rId75"/>
    <p:sldId id="2147475178" r:id="rId76"/>
    <p:sldId id="2147472729" r:id="rId77"/>
    <p:sldId id="2147472271" r:id="rId78"/>
    <p:sldId id="2147472789" r:id="rId79"/>
    <p:sldId id="2147475175" r:id="rId80"/>
    <p:sldId id="2147472306" r:id="rId81"/>
    <p:sldId id="2147472791" r:id="rId82"/>
    <p:sldId id="2147472708" r:id="rId83"/>
    <p:sldId id="2147472656" r:id="rId84"/>
    <p:sldId id="2147472657" r:id="rId85"/>
    <p:sldId id="2147472521" r:id="rId86"/>
    <p:sldId id="2147472697" r:id="rId87"/>
    <p:sldId id="2147472698" r:id="rId88"/>
    <p:sldId id="2147472699" r:id="rId89"/>
    <p:sldId id="2147472802" r:id="rId90"/>
    <p:sldId id="2147472701" r:id="rId91"/>
    <p:sldId id="2147472702" r:id="rId92"/>
    <p:sldId id="2147472803" r:id="rId93"/>
    <p:sldId id="2147475235" r:id="rId94"/>
    <p:sldId id="2147472704" r:id="rId95"/>
    <p:sldId id="2147475181" r:id="rId96"/>
    <p:sldId id="2147475204" r:id="rId97"/>
    <p:sldId id="2147475202" r:id="rId98"/>
    <p:sldId id="2147472245" r:id="rId99"/>
    <p:sldId id="2147472794" r:id="rId100"/>
    <p:sldId id="2147471938" r:id="rId101"/>
    <p:sldId id="2147472294" r:id="rId102"/>
    <p:sldId id="2147472733" r:id="rId103"/>
    <p:sldId id="2147471797" r:id="rId104"/>
    <p:sldId id="2147472397" r:id="rId105"/>
    <p:sldId id="2147472556" r:id="rId106"/>
    <p:sldId id="2147472557" r:id="rId107"/>
    <p:sldId id="2147472558" r:id="rId108"/>
    <p:sldId id="2147475180" r:id="rId109"/>
    <p:sldId id="2147475258" r:id="rId110"/>
    <p:sldId id="2147471704" r:id="rId111"/>
    <p:sldId id="2147472804" r:id="rId112"/>
    <p:sldId id="2147472555" r:id="rId113"/>
    <p:sldId id="2147472394" r:id="rId114"/>
    <p:sldId id="2147472395" r:id="rId115"/>
    <p:sldId id="2147472019" r:id="rId116"/>
    <p:sldId id="2147475242" r:id="rId117"/>
    <p:sldId id="2147475214" r:id="rId118"/>
    <p:sldId id="2147475212" r:id="rId119"/>
    <p:sldId id="2147475156" r:id="rId120"/>
    <p:sldId id="2147475255" r:id="rId121"/>
    <p:sldId id="2147475150" r:id="rId122"/>
    <p:sldId id="2147475152" r:id="rId123"/>
    <p:sldId id="2147475153" r:id="rId124"/>
    <p:sldId id="2147475236" r:id="rId125"/>
  </p:sldIdLst>
  <p:sldSz cx="12192000" cy="6858000"/>
  <p:notesSz cx="7315200" cy="96012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oute B" id="{71616FDA-A1B2-4602-B343-C1AF075FC205}">
          <p14:sldIdLst>
            <p14:sldId id="2147472049"/>
            <p14:sldId id="2147472748"/>
          </p14:sldIdLst>
        </p14:section>
        <p14:section name="titlepages" id="{EB4EC68E-2CB0-4B1D-BAB9-B8BD30E886FC}">
          <p14:sldIdLst>
            <p14:sldId id="2147472044"/>
            <p14:sldId id="2147472050"/>
          </p14:sldIdLst>
        </p14:section>
        <p14:section name="divider" id="{5BAC47BF-1821-47EE-B156-FC8CE92C65AF}">
          <p14:sldIdLst>
            <p14:sldId id="2147472242"/>
            <p14:sldId id="2147472741"/>
            <p14:sldId id="2147472742"/>
          </p14:sldIdLst>
        </p14:section>
        <p14:section name="agenda" id="{975F7B93-E807-4559-8A20-48E18E13F721}">
          <p14:sldIdLst>
            <p14:sldId id="2147472256"/>
            <p14:sldId id="2147472739"/>
            <p14:sldId id="2147472740"/>
          </p14:sldIdLst>
        </p14:section>
        <p14:section name="profiles" id="{3CD32070-5C66-4FF1-B7B8-71F7B6CE9E97}">
          <p14:sldIdLst>
            <p14:sldId id="2147474976"/>
            <p14:sldId id="2147472604"/>
            <p14:sldId id="2147474954"/>
            <p14:sldId id="2147474952"/>
            <p14:sldId id="2147475248"/>
            <p14:sldId id="2147475237"/>
            <p14:sldId id="2147475166"/>
            <p14:sldId id="2147474962"/>
            <p14:sldId id="2147475149"/>
            <p14:sldId id="2147474961"/>
            <p14:sldId id="2147472709"/>
            <p14:sldId id="2147474986"/>
            <p14:sldId id="2147475144"/>
          </p14:sldIdLst>
        </p14:section>
        <p14:section name="end &amp; contact" id="{818D9F71-488F-4492-A1C3-9AE7F48FDD19}">
          <p14:sldIdLst>
            <p14:sldId id="2147472266"/>
            <p14:sldId id="2147472682"/>
            <p14:sldId id="2147472677"/>
            <p14:sldId id="2147472279"/>
            <p14:sldId id="2147475167"/>
            <p14:sldId id="2147472278"/>
          </p14:sldIdLst>
        </p14:section>
        <p14:section name="text &amp; pictures" id="{33A4B337-6333-444E-BF61-76E45FD75706}">
          <p14:sldIdLst>
            <p14:sldId id="2147472284"/>
            <p14:sldId id="2147472387"/>
            <p14:sldId id="2147472668"/>
            <p14:sldId id="2147475165"/>
            <p14:sldId id="2147472323"/>
            <p14:sldId id="2147472320"/>
            <p14:sldId id="2147472599"/>
            <p14:sldId id="2147474977"/>
            <p14:sldId id="2147474978"/>
            <p14:sldId id="2147472619"/>
            <p14:sldId id="2147475249"/>
            <p14:sldId id="2147472625"/>
            <p14:sldId id="2147475250"/>
            <p14:sldId id="2147475246"/>
            <p14:sldId id="2147472626"/>
            <p14:sldId id="2147472314"/>
            <p14:sldId id="2147472516"/>
            <p14:sldId id="2147475262"/>
            <p14:sldId id="2147475239"/>
            <p14:sldId id="2147472713"/>
            <p14:sldId id="2147475022"/>
            <p14:sldId id="2147475187"/>
            <p14:sldId id="2147475251"/>
            <p14:sldId id="2147475247"/>
            <p14:sldId id="2147475252"/>
          </p14:sldIdLst>
        </p14:section>
        <p14:section name="text &amp; graphics" id="{27D4E05D-ACF5-4DB6-BA13-3D4951F35590}">
          <p14:sldIdLst>
            <p14:sldId id="2147472331"/>
            <p14:sldId id="2147475176"/>
            <p14:sldId id="2147475146"/>
            <p14:sldId id="2147474926"/>
            <p14:sldId id="2147475188"/>
            <p14:sldId id="2147475206"/>
            <p14:sldId id="2147475210"/>
            <p14:sldId id="2147472786"/>
            <p14:sldId id="2147472553"/>
            <p14:sldId id="261"/>
            <p14:sldId id="2147472775"/>
            <p14:sldId id="2147475263"/>
            <p14:sldId id="2147472345"/>
            <p14:sldId id="2147472645"/>
            <p14:sldId id="2147472646"/>
            <p14:sldId id="2147474979"/>
            <p14:sldId id="2147472562"/>
            <p14:sldId id="2147472564"/>
            <p14:sldId id="2147472565"/>
            <p14:sldId id="2147475253"/>
            <p14:sldId id="2147475178"/>
            <p14:sldId id="2147472729"/>
          </p14:sldIdLst>
        </p14:section>
        <p14:section name="nutshells &amp; pictures" id="{60C7260B-617D-478B-B67E-878519062822}">
          <p14:sldIdLst>
            <p14:sldId id="2147472271"/>
            <p14:sldId id="2147472789"/>
            <p14:sldId id="2147475175"/>
            <p14:sldId id="2147472306"/>
            <p14:sldId id="2147472791"/>
            <p14:sldId id="2147472708"/>
            <p14:sldId id="2147472656"/>
            <p14:sldId id="2147472657"/>
          </p14:sldIdLst>
        </p14:section>
        <p14:section name="charts &amp; tables" id="{9505E501-11D2-47A4-8956-6E02848EBCE3}">
          <p14:sldIdLst>
            <p14:sldId id="2147472521"/>
            <p14:sldId id="2147472697"/>
            <p14:sldId id="2147472698"/>
            <p14:sldId id="2147472699"/>
            <p14:sldId id="2147472802"/>
            <p14:sldId id="2147472701"/>
            <p14:sldId id="2147472702"/>
            <p14:sldId id="2147472803"/>
            <p14:sldId id="2147475235"/>
            <p14:sldId id="2147472704"/>
            <p14:sldId id="2147475181"/>
            <p14:sldId id="2147475204"/>
            <p14:sldId id="2147475202"/>
          </p14:sldIdLst>
        </p14:section>
        <p14:section name="styleguide small" id="{0188321E-9A3C-4F25-96CE-47275C586805}">
          <p14:sldIdLst>
            <p14:sldId id="2147472245"/>
            <p14:sldId id="2147472794"/>
            <p14:sldId id="2147471938"/>
            <p14:sldId id="2147472294"/>
          </p14:sldIdLst>
        </p14:section>
        <p14:section name="styleguide &amp; material" id="{8182E246-04CA-4FC9-8899-1032E32962F9}">
          <p14:sldIdLst>
            <p14:sldId id="2147472733"/>
            <p14:sldId id="2147471797"/>
            <p14:sldId id="2147472397"/>
            <p14:sldId id="2147472556"/>
            <p14:sldId id="2147472557"/>
            <p14:sldId id="2147472558"/>
            <p14:sldId id="2147475180"/>
            <p14:sldId id="2147475258"/>
            <p14:sldId id="2147471704"/>
            <p14:sldId id="2147472804"/>
            <p14:sldId id="2147472555"/>
            <p14:sldId id="2147472394"/>
            <p14:sldId id="2147472395"/>
            <p14:sldId id="2147472019"/>
          </p14:sldIdLst>
        </p14:section>
        <p14:section name="Color Examples B" id="{CF88D2D3-1BF1-4167-AA96-A74A2D4CBBE2}">
          <p14:sldIdLst>
            <p14:sldId id="2147475242"/>
            <p14:sldId id="2147475214"/>
            <p14:sldId id="2147475212"/>
            <p14:sldId id="2147475156"/>
            <p14:sldId id="2147475255"/>
            <p14:sldId id="2147475150"/>
            <p14:sldId id="2147475152"/>
            <p14:sldId id="2147475153"/>
            <p14:sldId id="2147475236"/>
          </p14:sldIdLst>
        </p14:section>
      </p14:sectionLst>
    </p:ext>
    <p:ext uri="{EFAFB233-063F-42B5-8137-9DF3F51BA10A}">
      <p15:sldGuideLst xmlns:p15="http://schemas.microsoft.com/office/powerpoint/2012/main">
        <p15:guide id="6" orient="horz" pos="2137">
          <p15:clr>
            <a:srgbClr val="A4A3A4"/>
          </p15:clr>
        </p15:guide>
        <p15:guide id="7"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14" autoAdjust="0"/>
    <p:restoredTop sz="95468" autoAdjust="0"/>
  </p:normalViewPr>
  <p:slideViewPr>
    <p:cSldViewPr snapToGrid="0" showGuides="1">
      <p:cViewPr varScale="1">
        <p:scale>
          <a:sx n="102" d="100"/>
          <a:sy n="102" d="100"/>
        </p:scale>
        <p:origin x="1062" y="102"/>
      </p:cViewPr>
      <p:guideLst>
        <p:guide orient="horz" pos="2137"/>
        <p:guide pos="3840"/>
      </p:guideLst>
    </p:cSldViewPr>
  </p:slideViewPr>
  <p:notesTextViewPr>
    <p:cViewPr>
      <p:scale>
        <a:sx n="1" d="1"/>
        <a:sy n="1" d="1"/>
      </p:scale>
      <p:origin x="0" y="0"/>
    </p:cViewPr>
  </p:notesTextViewPr>
  <p:sorterViewPr>
    <p:cViewPr varScale="1">
      <p:scale>
        <a:sx n="100" d="100"/>
        <a:sy n="100" d="100"/>
      </p:scale>
      <p:origin x="0" y="-23715"/>
    </p:cViewPr>
  </p:sorter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microsoft.com/office/2016/11/relationships/changesInfo" Target="changesInfos/changesInfo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ke Hunsmann" userId="2d837077-2761-4d69-bccf-d2a8a3d53cf0" providerId="ADAL" clId="{11D1432B-73B9-4526-8DB2-274F681EB62E}"/>
    <pc:docChg chg="custSel addSld delSld modSld modSection">
      <pc:chgData name="Heike Hunsmann" userId="2d837077-2761-4d69-bccf-d2a8a3d53cf0" providerId="ADAL" clId="{11D1432B-73B9-4526-8DB2-274F681EB62E}" dt="2025-12-01T14:44:06.463" v="53" actId="6264"/>
      <pc:docMkLst>
        <pc:docMk/>
      </pc:docMkLst>
      <pc:sldChg chg="addSp delSp modSp mod modClrScheme chgLayout">
        <pc:chgData name="Heike Hunsmann" userId="2d837077-2761-4d69-bccf-d2a8a3d53cf0" providerId="ADAL" clId="{11D1432B-73B9-4526-8DB2-274F681EB62E}" dt="2025-12-01T14:44:06.463" v="53" actId="6264"/>
        <pc:sldMkLst>
          <pc:docMk/>
          <pc:sldMk cId="741640678" sldId="2147472049"/>
        </pc:sldMkLst>
        <pc:spChg chg="add del mod ord">
          <ac:chgData name="Heike Hunsmann" userId="2d837077-2761-4d69-bccf-d2a8a3d53cf0" providerId="ADAL" clId="{11D1432B-73B9-4526-8DB2-274F681EB62E}" dt="2025-12-01T14:43:30.663" v="3" actId="6264"/>
          <ac:spMkLst>
            <pc:docMk/>
            <pc:sldMk cId="741640678" sldId="2147472049"/>
            <ac:spMk id="2" creationId="{FCA19B10-6A28-623C-1AE0-767B674AC651}"/>
          </ac:spMkLst>
        </pc:spChg>
        <pc:spChg chg="add del mod ord">
          <ac:chgData name="Heike Hunsmann" userId="2d837077-2761-4d69-bccf-d2a8a3d53cf0" providerId="ADAL" clId="{11D1432B-73B9-4526-8DB2-274F681EB62E}" dt="2025-12-01T14:43:30.663" v="3" actId="6264"/>
          <ac:spMkLst>
            <pc:docMk/>
            <pc:sldMk cId="741640678" sldId="2147472049"/>
            <ac:spMk id="3" creationId="{838BA818-E169-C591-4273-721C74357B04}"/>
          </ac:spMkLst>
        </pc:spChg>
        <pc:spChg chg="add del mod ord">
          <ac:chgData name="Heike Hunsmann" userId="2d837077-2761-4d69-bccf-d2a8a3d53cf0" providerId="ADAL" clId="{11D1432B-73B9-4526-8DB2-274F681EB62E}" dt="2025-12-01T14:43:30.663" v="3" actId="6264"/>
          <ac:spMkLst>
            <pc:docMk/>
            <pc:sldMk cId="741640678" sldId="2147472049"/>
            <ac:spMk id="4" creationId="{16DE8541-21F5-DEDF-8B1D-2D7081F90584}"/>
          </ac:spMkLst>
        </pc:spChg>
        <pc:spChg chg="add del mod">
          <ac:chgData name="Heike Hunsmann" userId="2d837077-2761-4d69-bccf-d2a8a3d53cf0" providerId="ADAL" clId="{11D1432B-73B9-4526-8DB2-274F681EB62E}" dt="2025-12-01T14:43:30.663" v="3" actId="6264"/>
          <ac:spMkLst>
            <pc:docMk/>
            <pc:sldMk cId="741640678" sldId="2147472049"/>
            <ac:spMk id="5" creationId="{9A1CADAC-7B83-0219-9F02-4381E0C0E083}"/>
          </ac:spMkLst>
        </pc:spChg>
        <pc:spChg chg="add del mod">
          <ac:chgData name="Heike Hunsmann" userId="2d837077-2761-4d69-bccf-d2a8a3d53cf0" providerId="ADAL" clId="{11D1432B-73B9-4526-8DB2-274F681EB62E}" dt="2025-12-01T14:43:30.663" v="3" actId="6264"/>
          <ac:spMkLst>
            <pc:docMk/>
            <pc:sldMk cId="741640678" sldId="2147472049"/>
            <ac:spMk id="7" creationId="{69F592A6-5272-9607-C70F-67E375B03839}"/>
          </ac:spMkLst>
        </pc:spChg>
        <pc:spChg chg="add mod ord">
          <ac:chgData name="Heike Hunsmann" userId="2d837077-2761-4d69-bccf-d2a8a3d53cf0" providerId="ADAL" clId="{11D1432B-73B9-4526-8DB2-274F681EB62E}" dt="2025-12-01T14:43:48.183" v="27" actId="20577"/>
          <ac:spMkLst>
            <pc:docMk/>
            <pc:sldMk cId="741640678" sldId="2147472049"/>
            <ac:spMk id="8" creationId="{ABC791D4-340F-5AD7-3240-9F3A3C700695}"/>
          </ac:spMkLst>
        </pc:spChg>
        <pc:spChg chg="add mod ord">
          <ac:chgData name="Heike Hunsmann" userId="2d837077-2761-4d69-bccf-d2a8a3d53cf0" providerId="ADAL" clId="{11D1432B-73B9-4526-8DB2-274F681EB62E}" dt="2025-12-01T14:44:06.463" v="53" actId="6264"/>
          <ac:spMkLst>
            <pc:docMk/>
            <pc:sldMk cId="741640678" sldId="2147472049"/>
            <ac:spMk id="9" creationId="{1B0C87F1-4D12-AF7E-95E3-4E18273512F7}"/>
          </ac:spMkLst>
        </pc:spChg>
        <pc:spChg chg="add mod ord">
          <ac:chgData name="Heike Hunsmann" userId="2d837077-2761-4d69-bccf-d2a8a3d53cf0" providerId="ADAL" clId="{11D1432B-73B9-4526-8DB2-274F681EB62E}" dt="2025-12-01T14:44:06.463" v="53" actId="6264"/>
          <ac:spMkLst>
            <pc:docMk/>
            <pc:sldMk cId="741640678" sldId="2147472049"/>
            <ac:spMk id="11" creationId="{C1669B85-58F3-B213-C2E4-7F04C622A47F}"/>
          </ac:spMkLst>
        </pc:spChg>
        <pc:spChg chg="add del mod">
          <ac:chgData name="Heike Hunsmann" userId="2d837077-2761-4d69-bccf-d2a8a3d53cf0" providerId="ADAL" clId="{11D1432B-73B9-4526-8DB2-274F681EB62E}" dt="2025-12-01T14:44:06.463" v="53" actId="6264"/>
          <ac:spMkLst>
            <pc:docMk/>
            <pc:sldMk cId="741640678" sldId="2147472049"/>
            <ac:spMk id="13" creationId="{E422D689-3A29-B535-0BEC-23BAFD7BE0A3}"/>
          </ac:spMkLst>
        </pc:spChg>
        <pc:spChg chg="add del mod">
          <ac:chgData name="Heike Hunsmann" userId="2d837077-2761-4d69-bccf-d2a8a3d53cf0" providerId="ADAL" clId="{11D1432B-73B9-4526-8DB2-274F681EB62E}" dt="2025-12-01T14:44:06.463" v="53" actId="6264"/>
          <ac:spMkLst>
            <pc:docMk/>
            <pc:sldMk cId="741640678" sldId="2147472049"/>
            <ac:spMk id="14" creationId="{4524FB3A-369E-E07E-47F7-D7907AC96ED4}"/>
          </ac:spMkLst>
        </pc:spChg>
        <pc:spChg chg="add del mod">
          <ac:chgData name="Heike Hunsmann" userId="2d837077-2761-4d69-bccf-d2a8a3d53cf0" providerId="ADAL" clId="{11D1432B-73B9-4526-8DB2-274F681EB62E}" dt="2025-12-01T14:44:06.463" v="53" actId="6264"/>
          <ac:spMkLst>
            <pc:docMk/>
            <pc:sldMk cId="741640678" sldId="2147472049"/>
            <ac:spMk id="15" creationId="{E547E982-F47B-66F6-32E5-4C9DCFB5A13A}"/>
          </ac:spMkLst>
        </pc:spChg>
        <pc:spChg chg="add del mod">
          <ac:chgData name="Heike Hunsmann" userId="2d837077-2761-4d69-bccf-d2a8a3d53cf0" providerId="ADAL" clId="{11D1432B-73B9-4526-8DB2-274F681EB62E}" dt="2025-12-01T14:44:06.463" v="53" actId="6264"/>
          <ac:spMkLst>
            <pc:docMk/>
            <pc:sldMk cId="741640678" sldId="2147472049"/>
            <ac:spMk id="16" creationId="{E0178B3E-1CDA-ECFA-ABE9-EB105E2D27E9}"/>
          </ac:spMkLst>
        </pc:spChg>
        <pc:spChg chg="add del mod">
          <ac:chgData name="Heike Hunsmann" userId="2d837077-2761-4d69-bccf-d2a8a3d53cf0" providerId="ADAL" clId="{11D1432B-73B9-4526-8DB2-274F681EB62E}" dt="2025-12-01T14:44:06.463" v="53" actId="6264"/>
          <ac:spMkLst>
            <pc:docMk/>
            <pc:sldMk cId="741640678" sldId="2147472049"/>
            <ac:spMk id="17" creationId="{32DCFE4C-58EF-B14A-03FF-827CC43037CD}"/>
          </ac:spMkLst>
        </pc:spChg>
        <pc:spChg chg="mod ord">
          <ac:chgData name="Heike Hunsmann" userId="2d837077-2761-4d69-bccf-d2a8a3d53cf0" providerId="ADAL" clId="{11D1432B-73B9-4526-8DB2-274F681EB62E}" dt="2025-12-01T14:44:06.463" v="53" actId="6264"/>
          <ac:spMkLst>
            <pc:docMk/>
            <pc:sldMk cId="741640678" sldId="2147472049"/>
            <ac:spMk id="18" creationId="{A3C7E215-3D80-C09C-0AE2-28FDA70805F6}"/>
          </ac:spMkLst>
        </pc:spChg>
        <pc:spChg chg="mod ord">
          <ac:chgData name="Heike Hunsmann" userId="2d837077-2761-4d69-bccf-d2a8a3d53cf0" providerId="ADAL" clId="{11D1432B-73B9-4526-8DB2-274F681EB62E}" dt="2025-12-01T14:44:06.463" v="53" actId="6264"/>
          <ac:spMkLst>
            <pc:docMk/>
            <pc:sldMk cId="741640678" sldId="2147472049"/>
            <ac:spMk id="19" creationId="{64CC4716-FABB-8AA6-D5B8-219AA9B73110}"/>
          </ac:spMkLst>
        </pc:spChg>
        <pc:spChg chg="mod ord">
          <ac:chgData name="Heike Hunsmann" userId="2d837077-2761-4d69-bccf-d2a8a3d53cf0" providerId="ADAL" clId="{11D1432B-73B9-4526-8DB2-274F681EB62E}" dt="2025-12-01T14:44:06.463" v="53" actId="6264"/>
          <ac:spMkLst>
            <pc:docMk/>
            <pc:sldMk cId="741640678" sldId="2147472049"/>
            <ac:spMk id="21" creationId="{53DCFDB7-82D9-7E4E-D5DD-667BE5461368}"/>
          </ac:spMkLst>
        </pc:spChg>
      </pc:sldChg>
      <pc:sldChg chg="new del">
        <pc:chgData name="Heike Hunsmann" userId="2d837077-2761-4d69-bccf-d2a8a3d53cf0" providerId="ADAL" clId="{11D1432B-73B9-4526-8DB2-274F681EB62E}" dt="2025-12-01T14:43:29.131" v="2" actId="47"/>
        <pc:sldMkLst>
          <pc:docMk/>
          <pc:sldMk cId="1469330176" sldId="2147475264"/>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21.xml"/><Relationship Id="rId2" Type="http://schemas.microsoft.com/office/2011/relationships/chartStyle" Target="style21.xml"/><Relationship Id="rId1" Type="http://schemas.openxmlformats.org/officeDocument/2006/relationships/package" Target="../embeddings/Microsoft_Excel_Worksheet20.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2.6504589322573738E-3"/>
          <c:y val="0"/>
          <c:w val="0.43765385763208103"/>
          <c:h val="0.99783614892210815"/>
        </c:manualLayout>
      </c:layout>
      <c:barChart>
        <c:barDir val="col"/>
        <c:grouping val="percentStacked"/>
        <c:varyColors val="0"/>
        <c:ser>
          <c:idx val="2"/>
          <c:order val="0"/>
          <c:tx>
            <c:strRef>
              <c:f>Sheet1!$A$2</c:f>
              <c:strCache>
                <c:ptCount val="1"/>
                <c:pt idx="0">
                  <c:v>Strategie</c:v>
                </c:pt>
              </c:strCache>
            </c:strRef>
          </c:tx>
          <c:spPr>
            <a:solidFill>
              <a:schemeClr val="accent2"/>
            </a:solidFill>
            <a:ln>
              <a:solidFill>
                <a:schemeClr val="bg1"/>
              </a:solid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D0F-4B60-A729-A4D6C5D304F2}"/>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Sheet1!$B$2</c:f>
              <c:numCache>
                <c:formatCode>General</c:formatCode>
                <c:ptCount val="1"/>
                <c:pt idx="0">
                  <c:v>4.3</c:v>
                </c:pt>
              </c:numCache>
            </c:numRef>
          </c:val>
          <c:extLst>
            <c:ext xmlns:c16="http://schemas.microsoft.com/office/drawing/2014/chart" uri="{C3380CC4-5D6E-409C-BE32-E72D297353CC}">
              <c16:uniqueId val="{00000001-4D0F-4B60-A729-A4D6C5D304F2}"/>
            </c:ext>
          </c:extLst>
        </c:ser>
        <c:ser>
          <c:idx val="3"/>
          <c:order val="1"/>
          <c:tx>
            <c:strRef>
              <c:f>Sheet1!$A$3</c:f>
              <c:strCache>
                <c:ptCount val="1"/>
                <c:pt idx="0">
                  <c:v>Value Creation</c:v>
                </c:pt>
              </c:strCache>
            </c:strRef>
          </c:tx>
          <c:spPr>
            <a:solidFill>
              <a:schemeClr val="accent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Sheet1!$B$3</c:f>
              <c:numCache>
                <c:formatCode>General</c:formatCode>
                <c:ptCount val="1"/>
                <c:pt idx="0">
                  <c:v>2.5</c:v>
                </c:pt>
              </c:numCache>
            </c:numRef>
          </c:val>
          <c:extLst>
            <c:ext xmlns:c16="http://schemas.microsoft.com/office/drawing/2014/chart" uri="{C3380CC4-5D6E-409C-BE32-E72D297353CC}">
              <c16:uniqueId val="{00000002-4D0F-4B60-A729-A4D6C5D304F2}"/>
            </c:ext>
          </c:extLst>
        </c:ser>
        <c:ser>
          <c:idx val="0"/>
          <c:order val="2"/>
          <c:tx>
            <c:strRef>
              <c:f>Sheet1!$A$4</c:f>
              <c:strCache>
                <c:ptCount val="1"/>
                <c:pt idx="0">
                  <c:v>DD</c:v>
                </c:pt>
              </c:strCache>
            </c:strRef>
          </c:tx>
          <c:spPr>
            <a:solidFill>
              <a:schemeClr val="accent2"/>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Sheet1!$B$4</c:f>
              <c:numCache>
                <c:formatCode>General</c:formatCode>
                <c:ptCount val="1"/>
                <c:pt idx="0">
                  <c:v>3.5</c:v>
                </c:pt>
              </c:numCache>
            </c:numRef>
          </c:val>
          <c:extLst>
            <c:ext xmlns:c16="http://schemas.microsoft.com/office/drawing/2014/chart" uri="{C3380CC4-5D6E-409C-BE32-E72D297353CC}">
              <c16:uniqueId val="{00000003-4D0F-4B60-A729-A4D6C5D304F2}"/>
            </c:ext>
          </c:extLst>
        </c:ser>
        <c:dLbls>
          <c:showLegendKey val="0"/>
          <c:showVal val="0"/>
          <c:showCatName val="0"/>
          <c:showSerName val="0"/>
          <c:showPercent val="0"/>
          <c:showBubbleSize val="0"/>
        </c:dLbls>
        <c:gapWidth val="0"/>
        <c:overlap val="100"/>
        <c:axId val="1019000592"/>
        <c:axId val="1018995312"/>
      </c:barChart>
      <c:catAx>
        <c:axId val="1019000592"/>
        <c:scaling>
          <c:orientation val="minMax"/>
        </c:scaling>
        <c:delete val="1"/>
        <c:axPos val="b"/>
        <c:numFmt formatCode="General" sourceLinked="1"/>
        <c:majorTickMark val="none"/>
        <c:minorTickMark val="none"/>
        <c:tickLblPos val="nextTo"/>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legend>
      <c:legendPos val="l"/>
      <c:layout>
        <c:manualLayout>
          <c:xMode val="edge"/>
          <c:yMode val="edge"/>
          <c:x val="0.49885919610569834"/>
          <c:y val="8.971605821999559E-5"/>
          <c:w val="0.48912583716036356"/>
          <c:h val="0.9999102839417800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accent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7141392605025032"/>
        </c:manualLayout>
      </c:layout>
      <c:barChart>
        <c:barDir val="col"/>
        <c:grouping val="cluster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2.1638510778916932E-3"/>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5">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5">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0"/>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3">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E5E-4264-9723-25EE9772CBF3}"/>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E5E-4264-9723-25EE9772CBF3}"/>
            </c:ext>
          </c:extLst>
        </c:ser>
        <c:ser>
          <c:idx val="2"/>
          <c:order val="2"/>
          <c:tx>
            <c:strRef>
              <c:f>Sheet1!$D$1</c:f>
              <c:strCache>
                <c:ptCount val="1"/>
                <c:pt idx="0">
                  <c:v>Series 3</c:v>
                </c:pt>
              </c:strCache>
            </c:strRef>
          </c:tx>
          <c:spPr>
            <a:solidFill>
              <a:schemeClr val="accent3">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E5E-4264-9723-25EE9772CBF3}"/>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82934755706880636"/>
        </c:manualLayout>
      </c:layout>
      <c:barChart>
        <c:barDir val="col"/>
        <c:grouping val="cluster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1638510778916932E-3"/>
          <c:w val="1"/>
          <c:h val="0.83913948250830583"/>
        </c:manualLayout>
      </c:layout>
      <c:barChart>
        <c:barDir val="col"/>
        <c:grouping val="clustered"/>
        <c:varyColors val="0"/>
        <c:ser>
          <c:idx val="0"/>
          <c:order val="0"/>
          <c:tx>
            <c:strRef>
              <c:f>Sheet1!$B$1</c:f>
              <c:strCache>
                <c:ptCount val="1"/>
                <c:pt idx="0">
                  <c:v>Series 1</c:v>
                </c:pt>
              </c:strCache>
            </c:strRef>
          </c:tx>
          <c:spPr>
            <a:solidFill>
              <a:schemeClr val="accent1">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1">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5">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AD1A-4459-B036-2A4A670EA8A6}"/>
            </c:ext>
          </c:extLst>
        </c:ser>
        <c:ser>
          <c:idx val="1"/>
          <c:order val="1"/>
          <c:tx>
            <c:strRef>
              <c:f>Sheet1!$C$1</c:f>
              <c:strCache>
                <c:ptCount val="1"/>
                <c:pt idx="0">
                  <c:v>Series 2</c:v>
                </c:pt>
              </c:strCache>
            </c:strRef>
          </c:tx>
          <c:spPr>
            <a:solidFill>
              <a:schemeClr val="accent5">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AD1A-4459-B036-2A4A670EA8A6}"/>
            </c:ext>
          </c:extLst>
        </c:ser>
        <c:ser>
          <c:idx val="2"/>
          <c:order val="2"/>
          <c:tx>
            <c:strRef>
              <c:f>Sheet1!$D$1</c:f>
              <c:strCache>
                <c:ptCount val="1"/>
                <c:pt idx="0">
                  <c:v>Series 3</c:v>
                </c:pt>
              </c:strCache>
            </c:strRef>
          </c:tx>
          <c:spPr>
            <a:solidFill>
              <a:schemeClr val="accent5">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AD1A-4459-B036-2A4A670EA8A6}"/>
            </c:ext>
          </c:extLst>
        </c:ser>
        <c:ser>
          <c:idx val="3"/>
          <c:order val="3"/>
          <c:tx>
            <c:strRef>
              <c:f>Sheet1!$E$1</c:f>
              <c:strCache>
                <c:ptCount val="1"/>
                <c:pt idx="0">
                  <c:v>Series 4</c:v>
                </c:pt>
              </c:strCache>
            </c:strRef>
          </c:tx>
          <c:spPr>
            <a:solidFill>
              <a:schemeClr val="accent5">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AD1A-4459-B036-2A4A670EA8A6}"/>
            </c:ext>
          </c:extLst>
        </c:ser>
        <c:ser>
          <c:idx val="4"/>
          <c:order val="4"/>
          <c:tx>
            <c:strRef>
              <c:f>Sheet1!$F$1</c:f>
              <c:strCache>
                <c:ptCount val="1"/>
                <c:pt idx="0">
                  <c:v>Series 5</c:v>
                </c:pt>
              </c:strCache>
            </c:strRef>
          </c:tx>
          <c:spPr>
            <a:solidFill>
              <a:schemeClr val="accent5">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AD1A-4459-B036-2A4A670EA8A6}"/>
            </c:ext>
          </c:extLst>
        </c:ser>
        <c:ser>
          <c:idx val="5"/>
          <c:order val="5"/>
          <c:tx>
            <c:strRef>
              <c:f>Sheet1!$G$1</c:f>
              <c:strCache>
                <c:ptCount val="1"/>
                <c:pt idx="0">
                  <c:v>Series 6</c:v>
                </c:pt>
              </c:strCache>
            </c:strRef>
          </c:tx>
          <c:spPr>
            <a:solidFill>
              <a:schemeClr val="accent5">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AD1A-4459-B036-2A4A670EA8A6}"/>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6">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AA86-4B7E-ACD5-AE23E29B5B01}"/>
            </c:ext>
          </c:extLst>
        </c:ser>
        <c:ser>
          <c:idx val="1"/>
          <c:order val="1"/>
          <c:tx>
            <c:strRef>
              <c:f>Sheet1!$C$1</c:f>
              <c:strCache>
                <c:ptCount val="1"/>
                <c:pt idx="0">
                  <c:v>Series 2</c:v>
                </c:pt>
              </c:strCache>
            </c:strRef>
          </c:tx>
          <c:spPr>
            <a:solidFill>
              <a:schemeClr val="accent6">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AA86-4B7E-ACD5-AE23E29B5B01}"/>
            </c:ext>
          </c:extLst>
        </c:ser>
        <c:ser>
          <c:idx val="2"/>
          <c:order val="2"/>
          <c:tx>
            <c:strRef>
              <c:f>Sheet1!$D$1</c:f>
              <c:strCache>
                <c:ptCount val="1"/>
                <c:pt idx="0">
                  <c:v>Series 3</c:v>
                </c:pt>
              </c:strCache>
            </c:strRef>
          </c:tx>
          <c:spPr>
            <a:solidFill>
              <a:schemeClr val="accent6">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AA86-4B7E-ACD5-AE23E29B5B01}"/>
            </c:ext>
          </c:extLst>
        </c:ser>
        <c:ser>
          <c:idx val="3"/>
          <c:order val="3"/>
          <c:tx>
            <c:strRef>
              <c:f>Sheet1!$E$1</c:f>
              <c:strCache>
                <c:ptCount val="1"/>
                <c:pt idx="0">
                  <c:v>Series 4</c:v>
                </c:pt>
              </c:strCache>
            </c:strRef>
          </c:tx>
          <c:spPr>
            <a:solidFill>
              <a:schemeClr val="accent6">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AA86-4B7E-ACD5-AE23E29B5B01}"/>
            </c:ext>
          </c:extLst>
        </c:ser>
        <c:ser>
          <c:idx val="4"/>
          <c:order val="4"/>
          <c:tx>
            <c:strRef>
              <c:f>Sheet1!$F$1</c:f>
              <c:strCache>
                <c:ptCount val="1"/>
                <c:pt idx="0">
                  <c:v>Series 5</c:v>
                </c:pt>
              </c:strCache>
            </c:strRef>
          </c:tx>
          <c:spPr>
            <a:solidFill>
              <a:schemeClr val="accent6">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AA86-4B7E-ACD5-AE23E29B5B01}"/>
            </c:ext>
          </c:extLst>
        </c:ser>
        <c:ser>
          <c:idx val="5"/>
          <c:order val="5"/>
          <c:tx>
            <c:strRef>
              <c:f>Sheet1!$G$1</c:f>
              <c:strCache>
                <c:ptCount val="1"/>
                <c:pt idx="0">
                  <c:v>Series 6</c:v>
                </c:pt>
              </c:strCache>
            </c:strRef>
          </c:tx>
          <c:spPr>
            <a:solidFill>
              <a:schemeClr val="accent6">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AA86-4B7E-ACD5-AE23E29B5B01}"/>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4">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11C0-410B-A4C3-1CA1044A9D04}"/>
            </c:ext>
          </c:extLst>
        </c:ser>
        <c:ser>
          <c:idx val="1"/>
          <c:order val="1"/>
          <c:tx>
            <c:strRef>
              <c:f>Sheet1!$C$1</c:f>
              <c:strCache>
                <c:ptCount val="1"/>
                <c:pt idx="0">
                  <c:v>Series 2</c:v>
                </c:pt>
              </c:strCache>
            </c:strRef>
          </c:tx>
          <c:spPr>
            <a:solidFill>
              <a:schemeClr val="accent4">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11C0-410B-A4C3-1CA1044A9D04}"/>
            </c:ext>
          </c:extLst>
        </c:ser>
        <c:ser>
          <c:idx val="2"/>
          <c:order val="2"/>
          <c:tx>
            <c:strRef>
              <c:f>Sheet1!$D$1</c:f>
              <c:strCache>
                <c:ptCount val="1"/>
                <c:pt idx="0">
                  <c:v>Series 3</c:v>
                </c:pt>
              </c:strCache>
            </c:strRef>
          </c:tx>
          <c:spPr>
            <a:solidFill>
              <a:schemeClr val="accent4">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11C0-410B-A4C3-1CA1044A9D04}"/>
            </c:ext>
          </c:extLst>
        </c:ser>
        <c:ser>
          <c:idx val="3"/>
          <c:order val="3"/>
          <c:tx>
            <c:strRef>
              <c:f>Sheet1!$E$1</c:f>
              <c:strCache>
                <c:ptCount val="1"/>
                <c:pt idx="0">
                  <c:v>Series 4</c:v>
                </c:pt>
              </c:strCache>
            </c:strRef>
          </c:tx>
          <c:spPr>
            <a:solidFill>
              <a:schemeClr val="accent4">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11C0-410B-A4C3-1CA1044A9D04}"/>
            </c:ext>
          </c:extLst>
        </c:ser>
        <c:ser>
          <c:idx val="4"/>
          <c:order val="4"/>
          <c:tx>
            <c:strRef>
              <c:f>Sheet1!$F$1</c:f>
              <c:strCache>
                <c:ptCount val="1"/>
                <c:pt idx="0">
                  <c:v>Series 5</c:v>
                </c:pt>
              </c:strCache>
            </c:strRef>
          </c:tx>
          <c:spPr>
            <a:solidFill>
              <a:schemeClr val="accent4">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11C0-410B-A4C3-1CA1044A9D04}"/>
            </c:ext>
          </c:extLst>
        </c:ser>
        <c:ser>
          <c:idx val="5"/>
          <c:order val="5"/>
          <c:tx>
            <c:strRef>
              <c:f>Sheet1!$G$1</c:f>
              <c:strCache>
                <c:ptCount val="1"/>
                <c:pt idx="0">
                  <c:v>Series 6</c:v>
                </c:pt>
              </c:strCache>
            </c:strRef>
          </c:tx>
          <c:spPr>
            <a:solidFill>
              <a:schemeClr val="accent4">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11C0-410B-A4C3-1CA1044A9D04}"/>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3">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E1C-41A3-94FB-756230B91A1D}"/>
            </c:ext>
          </c:extLst>
        </c:ser>
        <c:ser>
          <c:idx val="1"/>
          <c:order val="1"/>
          <c:tx>
            <c:strRef>
              <c:f>Sheet1!$C$1</c:f>
              <c:strCache>
                <c:ptCount val="1"/>
                <c:pt idx="0">
                  <c:v>Series 2</c:v>
                </c:pt>
              </c:strCache>
            </c:strRef>
          </c:tx>
          <c:spPr>
            <a:solidFill>
              <a:schemeClr val="accent3">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E1C-41A3-94FB-756230B91A1D}"/>
            </c:ext>
          </c:extLst>
        </c:ser>
        <c:ser>
          <c:idx val="2"/>
          <c:order val="2"/>
          <c:tx>
            <c:strRef>
              <c:f>Sheet1!$D$1</c:f>
              <c:strCache>
                <c:ptCount val="1"/>
                <c:pt idx="0">
                  <c:v>Series 3</c:v>
                </c:pt>
              </c:strCache>
            </c:strRef>
          </c:tx>
          <c:spPr>
            <a:solidFill>
              <a:schemeClr val="accent3">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6E1C-41A3-94FB-756230B91A1D}"/>
            </c:ext>
          </c:extLst>
        </c:ser>
        <c:ser>
          <c:idx val="3"/>
          <c:order val="3"/>
          <c:tx>
            <c:strRef>
              <c:f>Sheet1!$E$1</c:f>
              <c:strCache>
                <c:ptCount val="1"/>
                <c:pt idx="0">
                  <c:v>Series 4</c:v>
                </c:pt>
              </c:strCache>
            </c:strRef>
          </c:tx>
          <c:spPr>
            <a:solidFill>
              <a:schemeClr val="accent3">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6E1C-41A3-94FB-756230B91A1D}"/>
            </c:ext>
          </c:extLst>
        </c:ser>
        <c:ser>
          <c:idx val="4"/>
          <c:order val="4"/>
          <c:tx>
            <c:strRef>
              <c:f>Sheet1!$F$1</c:f>
              <c:strCache>
                <c:ptCount val="1"/>
                <c:pt idx="0">
                  <c:v>Series 5</c:v>
                </c:pt>
              </c:strCache>
            </c:strRef>
          </c:tx>
          <c:spPr>
            <a:solidFill>
              <a:schemeClr val="accent3">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6E1C-41A3-94FB-756230B91A1D}"/>
            </c:ext>
          </c:extLst>
        </c:ser>
        <c:ser>
          <c:idx val="5"/>
          <c:order val="5"/>
          <c:tx>
            <c:strRef>
              <c:f>Sheet1!$G$1</c:f>
              <c:strCache>
                <c:ptCount val="1"/>
                <c:pt idx="0">
                  <c:v>Series 6</c:v>
                </c:pt>
              </c:strCache>
            </c:strRef>
          </c:tx>
          <c:spPr>
            <a:solidFill>
              <a:schemeClr val="accent3">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6E1C-41A3-94FB-756230B91A1D}"/>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2">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285A-4BD9-A441-18CD462DFFF5}"/>
            </c:ext>
          </c:extLst>
        </c:ser>
        <c:ser>
          <c:idx val="1"/>
          <c:order val="1"/>
          <c:tx>
            <c:strRef>
              <c:f>Sheet1!$C$1</c:f>
              <c:strCache>
                <c:ptCount val="1"/>
                <c:pt idx="0">
                  <c:v>Series 2</c:v>
                </c:pt>
              </c:strCache>
            </c:strRef>
          </c:tx>
          <c:spPr>
            <a:solidFill>
              <a:schemeClr val="accent2">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285A-4BD9-A441-18CD462DFFF5}"/>
            </c:ext>
          </c:extLst>
        </c:ser>
        <c:ser>
          <c:idx val="2"/>
          <c:order val="2"/>
          <c:tx>
            <c:strRef>
              <c:f>Sheet1!$D$1</c:f>
              <c:strCache>
                <c:ptCount val="1"/>
                <c:pt idx="0">
                  <c:v>Series 3</c:v>
                </c:pt>
              </c:strCache>
            </c:strRef>
          </c:tx>
          <c:spPr>
            <a:solidFill>
              <a:schemeClr val="accent2">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285A-4BD9-A441-18CD462DFFF5}"/>
            </c:ext>
          </c:extLst>
        </c:ser>
        <c:ser>
          <c:idx val="3"/>
          <c:order val="3"/>
          <c:tx>
            <c:strRef>
              <c:f>Sheet1!$E$1</c:f>
              <c:strCache>
                <c:ptCount val="1"/>
                <c:pt idx="0">
                  <c:v>Series 4</c:v>
                </c:pt>
              </c:strCache>
            </c:strRef>
          </c:tx>
          <c:spPr>
            <a:solidFill>
              <a:schemeClr val="accent2">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285A-4BD9-A441-18CD462DFFF5}"/>
            </c:ext>
          </c:extLst>
        </c:ser>
        <c:ser>
          <c:idx val="4"/>
          <c:order val="4"/>
          <c:tx>
            <c:strRef>
              <c:f>Sheet1!$F$1</c:f>
              <c:strCache>
                <c:ptCount val="1"/>
                <c:pt idx="0">
                  <c:v>Series 5</c:v>
                </c:pt>
              </c:strCache>
            </c:strRef>
          </c:tx>
          <c:spPr>
            <a:solidFill>
              <a:schemeClr val="accent2">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285A-4BD9-A441-18CD462DFFF5}"/>
            </c:ext>
          </c:extLst>
        </c:ser>
        <c:ser>
          <c:idx val="5"/>
          <c:order val="5"/>
          <c:tx>
            <c:strRef>
              <c:f>Sheet1!$G$1</c:f>
              <c:strCache>
                <c:ptCount val="1"/>
                <c:pt idx="0">
                  <c:v>Series 6</c:v>
                </c:pt>
              </c:strCache>
            </c:strRef>
          </c:tx>
          <c:spPr>
            <a:solidFill>
              <a:schemeClr val="accent2">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285A-4BD9-A441-18CD462DFFF5}"/>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1.7883310841181776E-2"/>
          <c:w val="1"/>
          <c:h val="0.69872219357607224"/>
        </c:manualLayout>
      </c:layout>
      <c:barChart>
        <c:barDir val="col"/>
        <c:grouping val="clustered"/>
        <c:varyColors val="0"/>
        <c:ser>
          <c:idx val="0"/>
          <c:order val="0"/>
          <c:tx>
            <c:strRef>
              <c:f>Tabelle1!$B$1</c:f>
              <c:strCache>
                <c:ptCount val="1"/>
                <c:pt idx="0">
                  <c:v>series A</c:v>
                </c:pt>
              </c:strCache>
            </c:strRef>
          </c:tx>
          <c:spPr>
            <a:solidFill>
              <a:schemeClr val="accent1">
                <a:shade val="58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9DD9-480B-A1AC-7708DA405CFD}"/>
            </c:ext>
          </c:extLst>
        </c:ser>
        <c:ser>
          <c:idx val="1"/>
          <c:order val="1"/>
          <c:tx>
            <c:strRef>
              <c:f>Tabelle1!$C$1</c:f>
              <c:strCache>
                <c:ptCount val="1"/>
                <c:pt idx="0">
                  <c:v>series B</c:v>
                </c:pt>
              </c:strCache>
            </c:strRef>
          </c:tx>
          <c:spPr>
            <a:solidFill>
              <a:schemeClr val="accent1">
                <a:shade val="86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9DD9-480B-A1AC-7708DA405CFD}"/>
            </c:ext>
          </c:extLst>
        </c:ser>
        <c:ser>
          <c:idx val="2"/>
          <c:order val="2"/>
          <c:tx>
            <c:strRef>
              <c:f>Tabelle1!$D$1</c:f>
              <c:strCache>
                <c:ptCount val="1"/>
                <c:pt idx="0">
                  <c:v>series C</c:v>
                </c:pt>
              </c:strCache>
            </c:strRef>
          </c:tx>
          <c:spPr>
            <a:solidFill>
              <a:schemeClr val="accent1">
                <a:tint val="86000"/>
              </a:schemeClr>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9DD9-480B-A1AC-7708DA405CFD}"/>
            </c:ext>
          </c:extLst>
        </c:ser>
        <c:dLbls>
          <c:showLegendKey val="0"/>
          <c:showVal val="0"/>
          <c:showCatName val="0"/>
          <c:showSerName val="0"/>
          <c:showPercent val="0"/>
          <c:showBubbleSize val="0"/>
        </c:dLbls>
        <c:gapWidth val="500"/>
        <c:overlap val="-50"/>
        <c:axId val="637715264"/>
        <c:axId val="49567807"/>
      </c:barChart>
      <c:lineChart>
        <c:grouping val="standard"/>
        <c:varyColors val="0"/>
        <c:ser>
          <c:idx val="3"/>
          <c:order val="3"/>
          <c:tx>
            <c:strRef>
              <c:f>Tabelle1!$E$1</c:f>
              <c:strCache>
                <c:ptCount val="1"/>
                <c:pt idx="0">
                  <c:v>series D</c:v>
                </c:pt>
              </c:strCache>
            </c:strRef>
          </c:tx>
          <c:spPr>
            <a:ln w="25400" cap="rnd">
              <a:gradFill>
                <a:gsLst>
                  <a:gs pos="0">
                    <a:srgbClr val="FF4B4B"/>
                  </a:gs>
                  <a:gs pos="100000">
                    <a:srgbClr val="FF744F"/>
                  </a:gs>
                </a:gsLst>
                <a:lin ang="5400000" scaled="1"/>
              </a:gra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Tabelle1!$E$2:$E$7</c:f>
              <c:numCache>
                <c:formatCode>0</c:formatCode>
                <c:ptCount val="6"/>
                <c:pt idx="0">
                  <c:v>37</c:v>
                </c:pt>
                <c:pt idx="1">
                  <c:v>35</c:v>
                </c:pt>
                <c:pt idx="2">
                  <c:v>13</c:v>
                </c:pt>
                <c:pt idx="3">
                  <c:v>26</c:v>
                </c:pt>
                <c:pt idx="4">
                  <c:v>9</c:v>
                </c:pt>
                <c:pt idx="5">
                  <c:v>19</c:v>
                </c:pt>
              </c:numCache>
            </c:numRef>
          </c:val>
          <c:smooth val="0"/>
          <c:extLst>
            <c:ext xmlns:c16="http://schemas.microsoft.com/office/drawing/2014/chart" uri="{C3380CC4-5D6E-409C-BE32-E72D297353CC}">
              <c16:uniqueId val="{00000003-9DD9-480B-A1AC-7708DA405CFD}"/>
            </c:ext>
          </c:extLst>
        </c:ser>
        <c:dLbls>
          <c:showLegendKey val="0"/>
          <c:showVal val="0"/>
          <c:showCatName val="0"/>
          <c:showSerName val="0"/>
          <c:showPercent val="0"/>
          <c:showBubbleSize val="0"/>
        </c:dLbls>
        <c:marker val="1"/>
        <c:smooth val="0"/>
        <c:axId val="1135210400"/>
        <c:axId val="1135207520"/>
      </c:line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0"/>
        <c:axPos val="l"/>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accent4">
                    <a:lumMod val="75000"/>
                  </a:schemeClr>
                </a:solidFill>
                <a:latin typeface="+mn-lt"/>
                <a:ea typeface="+mn-ea"/>
                <a:cs typeface="+mn-cs"/>
              </a:defRPr>
            </a:pPr>
            <a:endParaRPr lang="en-US"/>
          </a:p>
        </c:txPr>
        <c:crossAx val="637715264"/>
        <c:crosses val="autoZero"/>
        <c:crossBetween val="between"/>
      </c:valAx>
      <c:valAx>
        <c:axId val="1135207520"/>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accent4">
                    <a:lumMod val="75000"/>
                  </a:schemeClr>
                </a:solidFill>
                <a:latin typeface="+mn-lt"/>
                <a:ea typeface="+mn-ea"/>
                <a:cs typeface="+mn-cs"/>
              </a:defRPr>
            </a:pPr>
            <a:endParaRPr lang="en-US"/>
          </a:p>
        </c:txPr>
        <c:crossAx val="1135210400"/>
        <c:crosses val="max"/>
        <c:crossBetween val="between"/>
      </c:valAx>
      <c:catAx>
        <c:axId val="1135210400"/>
        <c:scaling>
          <c:orientation val="minMax"/>
        </c:scaling>
        <c:delete val="1"/>
        <c:axPos val="b"/>
        <c:numFmt formatCode="General" sourceLinked="1"/>
        <c:majorTickMark val="out"/>
        <c:minorTickMark val="none"/>
        <c:tickLblPos val="nextTo"/>
        <c:crossAx val="1135207520"/>
        <c:crosses val="autoZero"/>
        <c:auto val="1"/>
        <c:lblAlgn val="ctr"/>
        <c:lblOffset val="100"/>
        <c:noMultiLvlLbl val="0"/>
      </c:cat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2.1638510778916932E-3"/>
          <c:w val="1"/>
          <c:h val="0.83409317132708349"/>
        </c:manualLayout>
      </c:layout>
      <c:barChart>
        <c:barDir val="col"/>
        <c:grouping val="clustered"/>
        <c:varyColors val="0"/>
        <c:ser>
          <c:idx val="0"/>
          <c:order val="0"/>
          <c:tx>
            <c:strRef>
              <c:f>Sheet1!$B$1</c:f>
              <c:strCache>
                <c:ptCount val="1"/>
                <c:pt idx="0">
                  <c:v>Series 1</c:v>
                </c:pt>
              </c:strCache>
            </c:strRef>
          </c:tx>
          <c:spPr>
            <a:solidFill>
              <a:schemeClr val="accent1">
                <a:shade val="50000"/>
              </a:schemeClr>
            </a:solidFill>
            <a:ln>
              <a:solidFill>
                <a:srgbClr val="FFFFFF"/>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5A8C-4671-86BF-ED2225905A18}"/>
            </c:ext>
          </c:extLst>
        </c:ser>
        <c:ser>
          <c:idx val="1"/>
          <c:order val="1"/>
          <c:tx>
            <c:strRef>
              <c:f>Sheet1!$C$1</c:f>
              <c:strCache>
                <c:ptCount val="1"/>
                <c:pt idx="0">
                  <c:v>Series 2</c:v>
                </c:pt>
              </c:strCache>
            </c:strRef>
          </c:tx>
          <c:spPr>
            <a:solidFill>
              <a:schemeClr val="accent1">
                <a:shade val="70000"/>
              </a:schemeClr>
            </a:solidFill>
            <a:ln>
              <a:solidFill>
                <a:srgbClr val="FFFFFF"/>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5A8C-4671-86BF-ED2225905A18}"/>
            </c:ext>
          </c:extLst>
        </c:ser>
        <c:ser>
          <c:idx val="2"/>
          <c:order val="2"/>
          <c:tx>
            <c:strRef>
              <c:f>Sheet1!$D$1</c:f>
              <c:strCache>
                <c:ptCount val="1"/>
                <c:pt idx="0">
                  <c:v>Series 3</c:v>
                </c:pt>
              </c:strCache>
            </c:strRef>
          </c:tx>
          <c:spPr>
            <a:solidFill>
              <a:schemeClr val="accent1">
                <a:shade val="90000"/>
              </a:schemeClr>
            </a:solidFill>
            <a:ln>
              <a:solidFill>
                <a:srgbClr val="FFFFFF"/>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5A8C-4671-86BF-ED2225905A18}"/>
            </c:ext>
          </c:extLst>
        </c:ser>
        <c:ser>
          <c:idx val="3"/>
          <c:order val="3"/>
          <c:tx>
            <c:strRef>
              <c:f>Sheet1!$E$1</c:f>
              <c:strCache>
                <c:ptCount val="1"/>
                <c:pt idx="0">
                  <c:v>Series 4</c:v>
                </c:pt>
              </c:strCache>
            </c:strRef>
          </c:tx>
          <c:spPr>
            <a:solidFill>
              <a:schemeClr val="accent1">
                <a:tint val="90000"/>
              </a:schemeClr>
            </a:solidFill>
            <a:ln>
              <a:solidFill>
                <a:srgbClr val="FFFFFF"/>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5A8C-4671-86BF-ED2225905A18}"/>
            </c:ext>
          </c:extLst>
        </c:ser>
        <c:ser>
          <c:idx val="4"/>
          <c:order val="4"/>
          <c:tx>
            <c:strRef>
              <c:f>Sheet1!$F$1</c:f>
              <c:strCache>
                <c:ptCount val="1"/>
                <c:pt idx="0">
                  <c:v>Series 5</c:v>
                </c:pt>
              </c:strCache>
            </c:strRef>
          </c:tx>
          <c:spPr>
            <a:solidFill>
              <a:schemeClr val="accent1">
                <a:tint val="70000"/>
              </a:schemeClr>
            </a:solidFill>
            <a:ln>
              <a:solidFill>
                <a:srgbClr val="FFFFFF"/>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5A8C-4671-86BF-ED2225905A18}"/>
            </c:ext>
          </c:extLst>
        </c:ser>
        <c:ser>
          <c:idx val="5"/>
          <c:order val="5"/>
          <c:tx>
            <c:strRef>
              <c:f>Sheet1!$G$1</c:f>
              <c:strCache>
                <c:ptCount val="1"/>
                <c:pt idx="0">
                  <c:v>Series 6</c:v>
                </c:pt>
              </c:strCache>
            </c:strRef>
          </c:tx>
          <c:spPr>
            <a:solidFill>
              <a:schemeClr val="accent1">
                <a:tint val="50000"/>
              </a:schemeClr>
            </a:solidFill>
            <a:ln>
              <a:solidFill>
                <a:srgbClr val="FFFFFF"/>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5A8C-4671-86BF-ED2225905A18}"/>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5262994144985718E-3"/>
          <c:w val="1"/>
          <c:h val="0.71300138074737085"/>
        </c:manualLayout>
      </c:layout>
      <c:barChart>
        <c:barDir val="col"/>
        <c:grouping val="clustered"/>
        <c:varyColors val="0"/>
        <c:ser>
          <c:idx val="0"/>
          <c:order val="0"/>
          <c:tx>
            <c:strRef>
              <c:f>Tabelle1!$B$1</c:f>
              <c:strCache>
                <c:ptCount val="1"/>
                <c:pt idx="0">
                  <c:v>series 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FE08-45A0-80BA-44099C094D15}"/>
            </c:ext>
          </c:extLst>
        </c:ser>
        <c:ser>
          <c:idx val="1"/>
          <c:order val="1"/>
          <c:tx>
            <c:strRef>
              <c:f>Tabelle1!$C$1</c:f>
              <c:strCache>
                <c:ptCount val="1"/>
                <c:pt idx="0">
                  <c:v>series B</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FE08-45A0-80BA-44099C094D15}"/>
            </c:ext>
          </c:extLst>
        </c:ser>
        <c:ser>
          <c:idx val="2"/>
          <c:order val="2"/>
          <c:tx>
            <c:strRef>
              <c:f>Tabelle1!$D$1</c:f>
              <c:strCache>
                <c:ptCount val="1"/>
                <c:pt idx="0">
                  <c:v>series C</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FE08-45A0-80BA-44099C094D15}"/>
            </c:ext>
          </c:extLst>
        </c:ser>
        <c:dLbls>
          <c:showLegendKey val="0"/>
          <c:showVal val="0"/>
          <c:showCatName val="0"/>
          <c:showSerName val="0"/>
          <c:showPercent val="0"/>
          <c:showBubbleSize val="0"/>
        </c:dLbls>
        <c:gapWidth val="500"/>
        <c:overlap val="-50"/>
        <c:axId val="637715264"/>
        <c:axId val="49567807"/>
      </c:bar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1"/>
        <c:axPos val="l"/>
        <c:numFmt formatCode="0" sourceLinked="1"/>
        <c:majorTickMark val="out"/>
        <c:minorTickMark val="none"/>
        <c:tickLblPos val="nextTo"/>
        <c:crossAx val="637715264"/>
        <c:crosses val="autoZero"/>
        <c:crossBetween val="between"/>
      </c:val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833719314497573E-3"/>
          <c:y val="0"/>
          <c:w val="0.57794133086305388"/>
          <c:h val="1"/>
        </c:manualLayout>
      </c:layout>
      <c:pieChart>
        <c:varyColors val="1"/>
        <c:ser>
          <c:idx val="0"/>
          <c:order val="0"/>
          <c:tx>
            <c:strRef>
              <c:f>Sheet1!$B$1</c:f>
              <c:strCache>
                <c:ptCount val="1"/>
                <c:pt idx="0">
                  <c:v>Series 1</c:v>
                </c:pt>
              </c:strCache>
            </c:strRef>
          </c:tx>
          <c:dPt>
            <c:idx val="0"/>
            <c:bubble3D val="0"/>
            <c:spPr>
              <a:solidFill>
                <a:schemeClr val="accent1"/>
              </a:solidFill>
              <a:ln>
                <a:noFill/>
              </a:ln>
              <a:effectLst/>
            </c:spPr>
            <c:extLst>
              <c:ext xmlns:c16="http://schemas.microsoft.com/office/drawing/2014/chart" uri="{C3380CC4-5D6E-409C-BE32-E72D297353CC}">
                <c16:uniqueId val="{00000001-3DFE-4A2B-BB7F-B8D2D81AB6C2}"/>
              </c:ext>
            </c:extLst>
          </c:dPt>
          <c:dPt>
            <c:idx val="1"/>
            <c:bubble3D val="0"/>
            <c:spPr>
              <a:solidFill>
                <a:schemeClr val="accent2"/>
              </a:solidFill>
              <a:ln>
                <a:noFill/>
              </a:ln>
              <a:effectLst/>
            </c:spPr>
            <c:extLst>
              <c:ext xmlns:c16="http://schemas.microsoft.com/office/drawing/2014/chart" uri="{C3380CC4-5D6E-409C-BE32-E72D297353CC}">
                <c16:uniqueId val="{00000003-3DFE-4A2B-BB7F-B8D2D81AB6C2}"/>
              </c:ext>
            </c:extLst>
          </c:dPt>
          <c:dPt>
            <c:idx val="2"/>
            <c:bubble3D val="0"/>
            <c:spPr>
              <a:solidFill>
                <a:schemeClr val="accent3"/>
              </a:solidFill>
              <a:ln>
                <a:noFill/>
              </a:ln>
              <a:effectLst/>
            </c:spPr>
            <c:extLst>
              <c:ext xmlns:c16="http://schemas.microsoft.com/office/drawing/2014/chart" uri="{C3380CC4-5D6E-409C-BE32-E72D297353CC}">
                <c16:uniqueId val="{00000005-3DFE-4A2B-BB7F-B8D2D81AB6C2}"/>
              </c:ext>
            </c:extLst>
          </c:dPt>
          <c:dPt>
            <c:idx val="3"/>
            <c:bubble3D val="0"/>
            <c:spPr>
              <a:solidFill>
                <a:schemeClr val="accent4"/>
              </a:solidFill>
              <a:ln>
                <a:noFill/>
              </a:ln>
              <a:effectLst/>
            </c:spPr>
            <c:extLst>
              <c:ext xmlns:c16="http://schemas.microsoft.com/office/drawing/2014/chart" uri="{C3380CC4-5D6E-409C-BE32-E72D297353CC}">
                <c16:uniqueId val="{00000007-3DFE-4A2B-BB7F-B8D2D81AB6C2}"/>
              </c:ext>
            </c:extLst>
          </c:dPt>
          <c:dPt>
            <c:idx val="4"/>
            <c:bubble3D val="0"/>
            <c:spPr>
              <a:solidFill>
                <a:schemeClr val="accent5"/>
              </a:solidFill>
              <a:ln>
                <a:noFill/>
              </a:ln>
              <a:effectLst/>
            </c:spPr>
            <c:extLst>
              <c:ext xmlns:c16="http://schemas.microsoft.com/office/drawing/2014/chart" uri="{C3380CC4-5D6E-409C-BE32-E72D297353CC}">
                <c16:uniqueId val="{00000009-3DFE-4A2B-BB7F-B8D2D81AB6C2}"/>
              </c:ext>
            </c:extLst>
          </c:dPt>
          <c:dPt>
            <c:idx val="5"/>
            <c:bubble3D val="0"/>
            <c:spPr>
              <a:solidFill>
                <a:schemeClr val="accent6"/>
              </a:solidFill>
              <a:ln>
                <a:noFill/>
              </a:ln>
              <a:effectLst/>
            </c:spPr>
            <c:extLst>
              <c:ext xmlns:c16="http://schemas.microsoft.com/office/drawing/2014/chart" uri="{C3380CC4-5D6E-409C-BE32-E72D297353CC}">
                <c16:uniqueId val="{0000000B-3DFE-4A2B-BB7F-B8D2D81AB6C2}"/>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3DFE-4A2B-BB7F-B8D2D81AB6C2}"/>
            </c:ext>
          </c:extLst>
        </c:ser>
        <c:ser>
          <c:idx val="1"/>
          <c:order val="1"/>
          <c:tx>
            <c:strRef>
              <c:f>Sheet1!$C$1</c:f>
              <c:strCache>
                <c:ptCount val="1"/>
                <c:pt idx="0">
                  <c:v>Series 2</c:v>
                </c:pt>
              </c:strCache>
            </c:strRef>
          </c:tx>
          <c:dPt>
            <c:idx val="0"/>
            <c:bubble3D val="0"/>
            <c:spPr>
              <a:solidFill>
                <a:schemeClr val="accent1"/>
              </a:solidFill>
              <a:ln>
                <a:noFill/>
              </a:ln>
              <a:effectLst/>
            </c:spPr>
            <c:extLst>
              <c:ext xmlns:c16="http://schemas.microsoft.com/office/drawing/2014/chart" uri="{C3380CC4-5D6E-409C-BE32-E72D297353CC}">
                <c16:uniqueId val="{0000000E-3DFE-4A2B-BB7F-B8D2D81AB6C2}"/>
              </c:ext>
            </c:extLst>
          </c:dPt>
          <c:dPt>
            <c:idx val="1"/>
            <c:bubble3D val="0"/>
            <c:spPr>
              <a:solidFill>
                <a:schemeClr val="accent2"/>
              </a:solidFill>
              <a:ln>
                <a:noFill/>
              </a:ln>
              <a:effectLst/>
            </c:spPr>
            <c:extLst>
              <c:ext xmlns:c16="http://schemas.microsoft.com/office/drawing/2014/chart" uri="{C3380CC4-5D6E-409C-BE32-E72D297353CC}">
                <c16:uniqueId val="{00000010-3DFE-4A2B-BB7F-B8D2D81AB6C2}"/>
              </c:ext>
            </c:extLst>
          </c:dPt>
          <c:dPt>
            <c:idx val="2"/>
            <c:bubble3D val="0"/>
            <c:spPr>
              <a:solidFill>
                <a:schemeClr val="accent3"/>
              </a:solidFill>
              <a:ln>
                <a:noFill/>
              </a:ln>
              <a:effectLst/>
            </c:spPr>
            <c:extLst>
              <c:ext xmlns:c16="http://schemas.microsoft.com/office/drawing/2014/chart" uri="{C3380CC4-5D6E-409C-BE32-E72D297353CC}">
                <c16:uniqueId val="{00000012-3DFE-4A2B-BB7F-B8D2D81AB6C2}"/>
              </c:ext>
            </c:extLst>
          </c:dPt>
          <c:dPt>
            <c:idx val="3"/>
            <c:bubble3D val="0"/>
            <c:spPr>
              <a:solidFill>
                <a:schemeClr val="accent4"/>
              </a:solidFill>
              <a:ln>
                <a:noFill/>
              </a:ln>
              <a:effectLst/>
            </c:spPr>
            <c:extLst>
              <c:ext xmlns:c16="http://schemas.microsoft.com/office/drawing/2014/chart" uri="{C3380CC4-5D6E-409C-BE32-E72D297353CC}">
                <c16:uniqueId val="{00000014-3DFE-4A2B-BB7F-B8D2D81AB6C2}"/>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15-3DFE-4A2B-BB7F-B8D2D81AB6C2}"/>
            </c:ext>
          </c:extLst>
        </c:ser>
        <c:ser>
          <c:idx val="2"/>
          <c:order val="2"/>
          <c:tx>
            <c:strRef>
              <c:f>Sheet1!$D$1</c:f>
              <c:strCache>
                <c:ptCount val="1"/>
                <c:pt idx="0">
                  <c:v>Series 3</c:v>
                </c:pt>
              </c:strCache>
            </c:strRef>
          </c:tx>
          <c:dPt>
            <c:idx val="0"/>
            <c:bubble3D val="0"/>
            <c:spPr>
              <a:solidFill>
                <a:schemeClr val="accent1"/>
              </a:solidFill>
              <a:ln>
                <a:noFill/>
              </a:ln>
              <a:effectLst/>
            </c:spPr>
            <c:extLst>
              <c:ext xmlns:c16="http://schemas.microsoft.com/office/drawing/2014/chart" uri="{C3380CC4-5D6E-409C-BE32-E72D297353CC}">
                <c16:uniqueId val="{00000017-3DFE-4A2B-BB7F-B8D2D81AB6C2}"/>
              </c:ext>
            </c:extLst>
          </c:dPt>
          <c:dPt>
            <c:idx val="1"/>
            <c:bubble3D val="0"/>
            <c:spPr>
              <a:solidFill>
                <a:schemeClr val="accent2"/>
              </a:solidFill>
              <a:ln>
                <a:noFill/>
              </a:ln>
              <a:effectLst/>
            </c:spPr>
            <c:extLst>
              <c:ext xmlns:c16="http://schemas.microsoft.com/office/drawing/2014/chart" uri="{C3380CC4-5D6E-409C-BE32-E72D297353CC}">
                <c16:uniqueId val="{00000019-3DFE-4A2B-BB7F-B8D2D81AB6C2}"/>
              </c:ext>
            </c:extLst>
          </c:dPt>
          <c:dPt>
            <c:idx val="2"/>
            <c:bubble3D val="0"/>
            <c:spPr>
              <a:solidFill>
                <a:schemeClr val="accent3"/>
              </a:solidFill>
              <a:ln>
                <a:noFill/>
              </a:ln>
              <a:effectLst/>
            </c:spPr>
            <c:extLst>
              <c:ext xmlns:c16="http://schemas.microsoft.com/office/drawing/2014/chart" uri="{C3380CC4-5D6E-409C-BE32-E72D297353CC}">
                <c16:uniqueId val="{0000001B-3DFE-4A2B-BB7F-B8D2D81AB6C2}"/>
              </c:ext>
            </c:extLst>
          </c:dPt>
          <c:dPt>
            <c:idx val="3"/>
            <c:bubble3D val="0"/>
            <c:spPr>
              <a:solidFill>
                <a:schemeClr val="accent4"/>
              </a:solidFill>
              <a:ln>
                <a:noFill/>
              </a:ln>
              <a:effectLst/>
            </c:spPr>
            <c:extLst>
              <c:ext xmlns:c16="http://schemas.microsoft.com/office/drawing/2014/chart" uri="{C3380CC4-5D6E-409C-BE32-E72D297353CC}">
                <c16:uniqueId val="{0000001D-3DFE-4A2B-BB7F-B8D2D81AB6C2}"/>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1E-3DFE-4A2B-BB7F-B8D2D81AB6C2}"/>
            </c:ext>
          </c:extLst>
        </c:ser>
        <c:dLbls>
          <c:showLegendKey val="0"/>
          <c:showVal val="0"/>
          <c:showCatName val="0"/>
          <c:showSerName val="0"/>
          <c:showPercent val="0"/>
          <c:showBubbleSize val="0"/>
          <c:showLeaderLines val="1"/>
        </c:dLbls>
        <c:firstSliceAng val="0"/>
      </c:pieChart>
      <c:spPr>
        <a:noFill/>
        <a:ln w="25400">
          <a:noFill/>
        </a:ln>
        <a:effectLst/>
      </c:spPr>
    </c:plotArea>
    <c:legend>
      <c:legendPos val="r"/>
      <c:layout>
        <c:manualLayout>
          <c:xMode val="edge"/>
          <c:yMode val="edge"/>
          <c:x val="0.61125275398969292"/>
          <c:y val="0"/>
          <c:w val="0.19955016571833628"/>
          <c:h val="0.5055195648219673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833719314497573E-3"/>
          <c:y val="0"/>
          <c:w val="0.57794133086305388"/>
          <c:h val="1"/>
        </c:manualLayout>
      </c:layout>
      <c:doughnutChart>
        <c:varyColors val="1"/>
        <c:ser>
          <c:idx val="0"/>
          <c:order val="0"/>
          <c:tx>
            <c:strRef>
              <c:f>Sheet1!$B$1</c:f>
              <c:strCache>
                <c:ptCount val="1"/>
                <c:pt idx="0">
                  <c:v>Series 1</c:v>
                </c:pt>
              </c:strCache>
            </c:strRef>
          </c:tx>
          <c:dPt>
            <c:idx val="0"/>
            <c:bubble3D val="0"/>
            <c:spPr>
              <a:solidFill>
                <a:schemeClr val="accent2"/>
              </a:solidFill>
              <a:ln>
                <a:noFill/>
              </a:ln>
              <a:effectLst/>
            </c:spPr>
            <c:extLst>
              <c:ext xmlns:c16="http://schemas.microsoft.com/office/drawing/2014/chart" uri="{C3380CC4-5D6E-409C-BE32-E72D297353CC}">
                <c16:uniqueId val="{00000001-5841-4E6D-B403-3235BAFBF1D8}"/>
              </c:ext>
            </c:extLst>
          </c:dPt>
          <c:dPt>
            <c:idx val="1"/>
            <c:bubble3D val="0"/>
            <c:spPr>
              <a:solidFill>
                <a:schemeClr val="accent4"/>
              </a:solidFill>
              <a:ln>
                <a:noFill/>
              </a:ln>
              <a:effectLst/>
            </c:spPr>
            <c:extLst>
              <c:ext xmlns:c16="http://schemas.microsoft.com/office/drawing/2014/chart" uri="{C3380CC4-5D6E-409C-BE32-E72D297353CC}">
                <c16:uniqueId val="{00000003-5841-4E6D-B403-3235BAFBF1D8}"/>
              </c:ext>
            </c:extLst>
          </c:dPt>
          <c:dPt>
            <c:idx val="2"/>
            <c:bubble3D val="0"/>
            <c:spPr>
              <a:solidFill>
                <a:schemeClr val="accent6"/>
              </a:solidFill>
              <a:ln>
                <a:noFill/>
              </a:ln>
              <a:effectLst/>
            </c:spPr>
            <c:extLst>
              <c:ext xmlns:c16="http://schemas.microsoft.com/office/drawing/2014/chart" uri="{C3380CC4-5D6E-409C-BE32-E72D297353CC}">
                <c16:uniqueId val="{00000005-5841-4E6D-B403-3235BAFBF1D8}"/>
              </c:ext>
            </c:extLst>
          </c:dPt>
          <c:dPt>
            <c:idx val="3"/>
            <c:bubble3D val="0"/>
            <c:spPr>
              <a:solidFill>
                <a:schemeClr val="accent2">
                  <a:lumMod val="60000"/>
                </a:schemeClr>
              </a:solidFill>
              <a:ln>
                <a:noFill/>
              </a:ln>
              <a:effectLst/>
            </c:spPr>
            <c:extLst>
              <c:ext xmlns:c16="http://schemas.microsoft.com/office/drawing/2014/chart" uri="{C3380CC4-5D6E-409C-BE32-E72D297353CC}">
                <c16:uniqueId val="{00000007-5841-4E6D-B403-3235BAFBF1D8}"/>
              </c:ext>
            </c:extLst>
          </c:dPt>
          <c:dPt>
            <c:idx val="4"/>
            <c:bubble3D val="0"/>
            <c:spPr>
              <a:solidFill>
                <a:schemeClr val="accent4">
                  <a:lumMod val="60000"/>
                </a:schemeClr>
              </a:solidFill>
              <a:ln>
                <a:noFill/>
              </a:ln>
              <a:effectLst/>
            </c:spPr>
            <c:extLst>
              <c:ext xmlns:c16="http://schemas.microsoft.com/office/drawing/2014/chart" uri="{C3380CC4-5D6E-409C-BE32-E72D297353CC}">
                <c16:uniqueId val="{00000009-5841-4E6D-B403-3235BAFBF1D8}"/>
              </c:ext>
            </c:extLst>
          </c:dPt>
          <c:dPt>
            <c:idx val="5"/>
            <c:bubble3D val="0"/>
            <c:spPr>
              <a:solidFill>
                <a:schemeClr val="accent6">
                  <a:lumMod val="60000"/>
                </a:schemeClr>
              </a:solidFill>
              <a:ln>
                <a:noFill/>
              </a:ln>
              <a:effectLst/>
            </c:spPr>
            <c:extLst>
              <c:ext xmlns:c16="http://schemas.microsoft.com/office/drawing/2014/chart" uri="{C3380CC4-5D6E-409C-BE32-E72D297353CC}">
                <c16:uniqueId val="{0000000B-5841-4E6D-B403-3235BAFBF1D8}"/>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5841-4E6D-B403-3235BAFBF1D8}"/>
            </c:ext>
          </c:extLst>
        </c:ser>
        <c:dLbls>
          <c:showLegendKey val="0"/>
          <c:showVal val="0"/>
          <c:showCatName val="0"/>
          <c:showSerName val="0"/>
          <c:showPercent val="0"/>
          <c:showBubbleSize val="0"/>
          <c:showLeaderLines val="1"/>
        </c:dLbls>
        <c:firstSliceAng val="0"/>
        <c:holeSize val="70"/>
      </c:doughnutChart>
      <c:spPr>
        <a:noFill/>
        <a:ln w="25400">
          <a:noFill/>
        </a:ln>
        <a:effectLst/>
      </c:spPr>
    </c:plotArea>
    <c:legend>
      <c:legendPos val="r"/>
      <c:layout>
        <c:manualLayout>
          <c:xMode val="edge"/>
          <c:yMode val="edge"/>
          <c:x val="0.56502404352740576"/>
          <c:y val="0"/>
          <c:w val="0.19246834109239994"/>
          <c:h val="0.5062452935243987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38637758971458E-3"/>
          <c:w val="1"/>
          <c:h val="0.7141392605025032"/>
        </c:manualLayout>
      </c:layout>
      <c:barChart>
        <c:barDir val="col"/>
        <c:grouping val="percentStacked"/>
        <c:varyColors val="0"/>
        <c:ser>
          <c:idx val="0"/>
          <c:order val="0"/>
          <c:tx>
            <c:strRef>
              <c:f>Sheet1!$B$1</c:f>
              <c:strCache>
                <c:ptCount val="1"/>
                <c:pt idx="0">
                  <c:v>Series 1</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38510778916932E-3"/>
          <c:w val="1"/>
          <c:h val="0.7141392605025032"/>
        </c:manualLayout>
      </c:layout>
      <c:barChart>
        <c:barDir val="col"/>
        <c:grouping val="stacked"/>
        <c:varyColors val="0"/>
        <c:ser>
          <c:idx val="0"/>
          <c:order val="0"/>
          <c:tx>
            <c:strRef>
              <c:f>Sheet1!$B$1</c:f>
              <c:strCache>
                <c:ptCount val="1"/>
                <c:pt idx="0">
                  <c:v>Series 1</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Sheet1!$A$3:$B$11</cx:f>
        <cx:lvl ptCount="9">
          <cx:pt idx="0">Compliance &amp; Regulatory</cx:pt>
          <cx:pt idx="1">AI &amp; 
ML &amp;
 IoT</cx:pt>
          <cx:pt idx="2">AI &amp; 
ML &amp;
 IoT</cx:pt>
          <cx:pt idx="3">AI &amp; 
ML &amp;
 IoT</cx:pt>
          <cx:pt idx="4">Security &amp; GDPR</cx:pt>
          <cx:pt idx="5">Security &amp; GDPR</cx:pt>
          <cx:pt idx="6">Analytics &amp; Big Data</cx:pt>
          <cx:pt idx="7">Architec-
ture</cx:pt>
          <cx:pt idx="8">Strategy  
&amp; Pro-
cesses</cx:pt>
        </cx:lvl>
        <cx:lvl ptCount="9">
          <cx:pt idx="0">Service</cx:pt>
          <cx:pt idx="1">Logistics</cx:pt>
          <cx:pt idx="2">Sales</cx:pt>
          <cx:pt idx="3">Marke-
ting</cx:pt>
          <cx:pt idx="4">Ware-
housing</cx:pt>
          <cx:pt idx="5">Planning</cx:pt>
          <cx:pt idx="6">Pro-
duction</cx:pt>
          <cx:pt idx="7">Procure-
ment</cx:pt>
          <cx:pt idx="8">Finance</cx:pt>
        </cx:lvl>
        <cx:lvl ptCount="0"/>
      </cx:strDim>
      <cx:numDim type="size">
        <cx:f>Sheet1!$C$3:$C$11</cx:f>
        <cx:lvl ptCount="9" formatCode="Standard">
          <cx:pt idx="0">30</cx:pt>
          <cx:pt idx="1">30</cx:pt>
          <cx:pt idx="2">30</cx:pt>
          <cx:pt idx="3">30</cx:pt>
          <cx:pt idx="4">30</cx:pt>
          <cx:pt idx="5">30</cx:pt>
          <cx:pt idx="6">30</cx:pt>
          <cx:pt idx="7">30</cx:pt>
          <cx:pt idx="8">30</cx:pt>
        </cx:lvl>
      </cx:numDim>
    </cx:data>
  </cx:chartData>
  <cx:chart>
    <cx:plotArea>
      <cx:plotAreaRegion>
        <cx:series layoutId="sunburst" uniqueId="{683CFB15-84DD-41E5-B7F5-9BFDCCC7D1CC}">
          <cx:tx>
            <cx:txData>
              <cx:f>Sheet1!$C$2</cx:f>
              <cx:v>30</cx:v>
            </cx:txData>
          </cx:tx>
          <cx:spPr>
            <a:solidFill>
              <a:schemeClr val="accent2"/>
            </a:solidFill>
            <a:effectLst>
              <a:outerShdw blurRad="63500" algn="ctr" rotWithShape="0">
                <a:schemeClr val="accent4">
                  <a:alpha val="50000"/>
                </a:schemeClr>
              </a:outerShdw>
            </a:effectLst>
          </cx:spPr>
          <cx:dataPt idx="1">
            <cx:spPr>
              <a:solidFill>
                <a:srgbClr val="FFFFFF"/>
              </a:solidFill>
              <a:effectLst>
                <a:outerShdw blurRad="63500" algn="ctr" rotWithShape="0">
                  <a:srgbClr val="CDCDCD">
                    <a:alpha val="50000"/>
                  </a:srgbClr>
                </a:outerShdw>
              </a:effectLst>
            </cx:spPr>
          </cx:dataPt>
          <cx:dataPt idx="3">
            <cx:spPr>
              <a:solidFill>
                <a:srgbClr val="FFFFFF"/>
              </a:solidFill>
            </cx:spPr>
          </cx:dataPt>
          <cx:dataPt idx="5">
            <cx:spPr>
              <a:solidFill>
                <a:srgbClr val="FFFFFF"/>
              </a:solidFill>
            </cx:spPr>
          </cx:dataPt>
          <cx:dataPt idx="7">
            <cx:spPr>
              <a:solidFill>
                <a:srgbClr val="FFFFFF"/>
              </a:solidFill>
              <a:effectLst>
                <a:outerShdw blurRad="63500" algn="ctr" rotWithShape="0">
                  <a:srgbClr val="CDCDCD">
                    <a:alpha val="50000"/>
                  </a:srgbClr>
                </a:outerShdw>
              </a:effectLst>
            </cx:spPr>
          </cx:dataPt>
          <cx:dataPt idx="9">
            <cx:spPr>
              <a:solidFill>
                <a:srgbClr val="FFFFFF"/>
              </a:solidFill>
            </cx:spPr>
          </cx:dataPt>
          <cx:dataPt idx="11">
            <cx:spPr>
              <a:solidFill>
                <a:srgbClr val="FFFFFF"/>
              </a:solidFill>
            </cx:spPr>
          </cx:dataPt>
          <cx:dataPt idx="13">
            <cx:spPr>
              <a:solidFill>
                <a:srgbClr val="FFFFFF"/>
              </a:solidFill>
            </cx:spPr>
          </cx:dataPt>
          <cx:dataPt idx="15">
            <cx:spPr>
              <a:solidFill>
                <a:srgbClr val="FFFFFF"/>
              </a:solidFill>
            </cx:spPr>
          </cx:dataPt>
          <cx:dataPt idx="17">
            <cx:spPr>
              <a:solidFill>
                <a:srgbClr val="FFFFFF"/>
              </a:solidFill>
            </cx:spPr>
          </cx:dataPt>
          <cx:dataLabels pos="ctr">
            <cx:numFmt formatCode="Standard" sourceLinked="0"/>
            <cx:txPr>
              <a:bodyPr spcFirstLastPara="1" vertOverflow="ellipsis" horzOverflow="overflow" wrap="square" lIns="0" tIns="0" rIns="0" bIns="0" anchor="ctr" anchorCtr="1"/>
              <a:lstStyle/>
              <a:p>
                <a:pPr algn="ctr" rtl="0">
                  <a:defRPr sz="1000">
                    <a:solidFill>
                      <a:schemeClr val="bg1"/>
                    </a:solidFill>
                  </a:defRPr>
                </a:pPr>
                <a:endParaRPr lang="en-US" sz="1000" b="0" i="0" u="none" strike="noStrike" baseline="0">
                  <a:solidFill>
                    <a:schemeClr val="bg1"/>
                  </a:solidFill>
                  <a:latin typeface="Segoe UI"/>
                </a:endParaRPr>
              </a:p>
            </cx:txPr>
            <cx:visibility seriesName="0" categoryName="1" value="0"/>
            <cx:separator>, </cx:separator>
            <cx:dataLabel idx="1">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Compliance &amp; Regulatory</a:t>
                  </a:r>
                </a:p>
              </cx:txPr>
              <cx:visibility seriesName="0" categoryName="1" value="0"/>
              <cx:separator>, </cx:separator>
            </cx:dataLabel>
            <cx:dataLabel idx="3">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AI &amp; 
ML &amp;
 IoT</a:t>
                  </a:r>
                </a:p>
              </cx:txPr>
              <cx:visibility seriesName="0" categoryName="1" value="0"/>
              <cx:separator>, </cx:separator>
            </cx:dataLabel>
            <cx:dataLabel idx="5">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AI &amp; 
ML &amp;
 IoT</a:t>
                  </a:r>
                </a:p>
              </cx:txPr>
              <cx:visibility seriesName="0" categoryName="1" value="0"/>
              <cx:separator>, </cx:separator>
            </cx:dataLabel>
            <cx:dataLabel idx="7">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AI &amp; 
ML &amp;
 IoT</a:t>
                  </a:r>
                </a:p>
              </cx:txPr>
              <cx:visibility seriesName="0" categoryName="1" value="0"/>
              <cx:separator>, </cx:separator>
            </cx:dataLabel>
            <cx:dataLabel idx="9">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Security &amp; GDPR</a:t>
                  </a:r>
                </a:p>
              </cx:txPr>
              <cx:visibility seriesName="0" categoryName="1" value="0"/>
              <cx:separator>, </cx:separator>
            </cx:dataLabel>
            <cx:dataLabel idx="11">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Security &amp; GDPR</a:t>
                  </a:r>
                </a:p>
              </cx:txPr>
              <cx:visibility seriesName="0" categoryName="1" value="0"/>
              <cx:separator>, </cx:separator>
            </cx:dataLabel>
            <cx:dataLabel idx="13">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Analytics &amp; Big Data</a:t>
                  </a:r>
                </a:p>
              </cx:txPr>
              <cx:visibility seriesName="0" categoryName="1" value="0"/>
              <cx:separator>, </cx:separator>
            </cx:dataLabel>
            <cx:dataLabel idx="15">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Architec-
ture</a:t>
                  </a:r>
                </a:p>
              </cx:txPr>
              <cx:visibility seriesName="0" categoryName="1" value="0"/>
              <cx:separator>, </cx:separator>
            </cx:dataLabel>
            <cx:dataLabel idx="17">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Strategy  
&amp; Pro-
cesses</a:t>
                  </a:r>
                </a:p>
              </cx:txPr>
              <cx:visibility seriesName="0" categoryName="1" value="0"/>
              <cx:separator>, </cx:separator>
            </cx:dataLabel>
          </cx:dataLabels>
          <cx:dataId val="0"/>
        </cx:series>
      </cx:plotAreaRegion>
    </cx:plotArea>
  </cx:chart>
</cx: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10.xml><?xml version="1.0" encoding="utf-8"?>
<cs:colorStyle xmlns:cs="http://schemas.microsoft.com/office/drawing/2012/chartStyle" xmlns:a="http://schemas.openxmlformats.org/drawingml/2006/main" meth="withinLinear" id="15">
  <a:schemeClr val="accent2"/>
</cs:colorStyle>
</file>

<file path=ppt/charts/colors11.xml><?xml version="1.0" encoding="utf-8"?>
<cs:colorStyle xmlns:cs="http://schemas.microsoft.com/office/drawing/2012/chartStyle" xmlns:a="http://schemas.openxmlformats.org/drawingml/2006/main" meth="withinLinear" id="18">
  <a:schemeClr val="accent5"/>
</cs:colorStyle>
</file>

<file path=ppt/charts/colors12.xml><?xml version="1.0" encoding="utf-8"?>
<cs:colorStyle xmlns:cs="http://schemas.microsoft.com/office/drawing/2012/chartStyle" xmlns:a="http://schemas.openxmlformats.org/drawingml/2006/main" meth="withinLinear" id="16">
  <a:schemeClr val="accent3"/>
</cs:colorStyle>
</file>

<file path=ppt/charts/colors13.xml><?xml version="1.0" encoding="utf-8"?>
<cs:colorStyle xmlns:cs="http://schemas.microsoft.com/office/drawing/2012/chartStyle" xmlns:a="http://schemas.openxmlformats.org/drawingml/2006/main" meth="withinLinear" id="15">
  <a:schemeClr val="accent2"/>
</cs:colorStyle>
</file>

<file path=ppt/charts/colors14.xml><?xml version="1.0" encoding="utf-8"?>
<cs:colorStyle xmlns:cs="http://schemas.microsoft.com/office/drawing/2012/chartStyle" xmlns:a="http://schemas.openxmlformats.org/drawingml/2006/main" meth="withinLinear" id="14">
  <a:schemeClr val="accent1"/>
</cs:colorStyle>
</file>

<file path=ppt/charts/colors15.xml><?xml version="1.0" encoding="utf-8"?>
<cs:colorStyle xmlns:cs="http://schemas.microsoft.com/office/drawing/2012/chartStyle" xmlns:a="http://schemas.openxmlformats.org/drawingml/2006/main" meth="withinLinear" id="18">
  <a:schemeClr val="accent5"/>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7">
  <a:schemeClr val="accent4"/>
</cs:colorStyle>
</file>

<file path=ppt/charts/colors18.xml><?xml version="1.0" encoding="utf-8"?>
<cs:colorStyle xmlns:cs="http://schemas.microsoft.com/office/drawing/2012/chartStyle" xmlns:a="http://schemas.openxmlformats.org/drawingml/2006/main" meth="withinLinear" id="16">
  <a:schemeClr val="accent3"/>
</cs:colorStyle>
</file>

<file path=ppt/charts/colors19.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20.xml><?xml version="1.0" encoding="utf-8"?>
<cs:colorStyle xmlns:cs="http://schemas.microsoft.com/office/drawing/2012/chartStyle" xmlns:a="http://schemas.openxmlformats.org/drawingml/2006/main" meth="withinLinear" id="14">
  <a:schemeClr val="accent1"/>
</cs:colorStyle>
</file>

<file path=ppt/charts/colors21.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drawings/drawing2.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_rels/notesMaster10.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876ED741-6A50-4484-A5AA-14B588A5E9DC}" type="datetimeFigureOut">
              <a:rPr lang="de-DE" smtClean="0"/>
              <a:t>01.12.2025</a:t>
            </a:fld>
            <a:endParaRPr lang="de-DE"/>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76E8372A-7E60-40AF-8B03-3D68547B8E0D}" type="slidenum">
              <a:rPr lang="de-DE" smtClean="0"/>
              <a:t>‹Nr.›</a:t>
            </a:fld>
            <a:endParaRPr lang="de-DE"/>
          </a:p>
        </p:txBody>
      </p:sp>
    </p:spTree>
    <p:extLst>
      <p:ext uri="{BB962C8B-B14F-4D97-AF65-F5344CB8AC3E}">
        <p14:creationId xmlns:p14="http://schemas.microsoft.com/office/powerpoint/2010/main" val="1416505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Masters/notesMaster10.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1D53D568-40C3-45A8-9E80-85C300177C3C}" type="datetimeFigureOut">
              <a:rPr lang="de-DE" smtClean="0"/>
              <a:t>25.04.2024</a:t>
            </a:fld>
            <a:endParaRPr lang="de-DE"/>
          </a:p>
        </p:txBody>
      </p:sp>
      <p:sp>
        <p:nvSpPr>
          <p:cNvPr id="4" name="Folienbildplatzhalt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76F591A1-D823-43FE-80D7-80E62901B10C}" type="slidenum">
              <a:rPr lang="de-DE" smtClean="0"/>
              <a:t>‹#›</a:t>
            </a:fld>
            <a:endParaRPr lang="de-DE"/>
          </a:p>
        </p:txBody>
      </p:sp>
    </p:spTree>
    <p:extLst>
      <p:ext uri="{BB962C8B-B14F-4D97-AF65-F5344CB8AC3E}">
        <p14:creationId xmlns:p14="http://schemas.microsoft.com/office/powerpoint/2010/main" val="216299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800.xml"/><Relationship Id="rId1" Type="http://schemas.openxmlformats.org/officeDocument/2006/relationships/notesMaster" Target="../notesMasters/notesMaster10.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041a : title page shape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a:t>
            </a:fld>
            <a:endParaRPr lang="nl-NL" dirty="0"/>
          </a:p>
        </p:txBody>
      </p:sp>
    </p:spTree>
    <p:extLst>
      <p:ext uri="{BB962C8B-B14F-4D97-AF65-F5344CB8AC3E}">
        <p14:creationId xmlns:p14="http://schemas.microsoft.com/office/powerpoint/2010/main" val="1164453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a:t>
            </a:fld>
            <a:endParaRPr lang="nl-NL" dirty="0"/>
          </a:p>
        </p:txBody>
      </p:sp>
    </p:spTree>
    <p:extLst>
      <p:ext uri="{BB962C8B-B14F-4D97-AF65-F5344CB8AC3E}">
        <p14:creationId xmlns:p14="http://schemas.microsoft.com/office/powerpoint/2010/main" val="846366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a:t>B  038 : button : circle picture right : Icon : shape</a:t>
            </a:r>
            <a:endParaRPr lang="de-DE"/>
          </a:p>
        </p:txBody>
      </p:sp>
      <p:sp>
        <p:nvSpPr>
          <p:cNvPr id="4" name="Foliennummernplatzhalter 3"/>
          <p:cNvSpPr>
            <a:spLocks noGrp="1"/>
          </p:cNvSpPr>
          <p:nvPr>
            <p:ph type="sldNum" sz="quarter" idx="5"/>
          </p:nvPr>
        </p:nvSpPr>
        <p:spPr/>
        <p:txBody>
          <a:bodyPr/>
          <a:lstStyle/>
          <a:p>
            <a:fld id="{76F591A1-D823-43FE-80D7-80E62901B10C}" type="slidenum">
              <a:rPr lang="de-DE" smtClean="0"/>
              <a:t>12</a:t>
            </a:fld>
            <a:endParaRPr lang="de-DE"/>
          </a:p>
        </p:txBody>
      </p:sp>
    </p:spTree>
    <p:extLst>
      <p:ext uri="{BB962C8B-B14F-4D97-AF65-F5344CB8AC3E}">
        <p14:creationId xmlns:p14="http://schemas.microsoft.com/office/powerpoint/2010/main" val="66207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introduction right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13</a:t>
            </a:fld>
            <a:endParaRPr lang="de-DE"/>
          </a:p>
        </p:txBody>
      </p:sp>
    </p:spTree>
    <p:extLst>
      <p:ext uri="{BB962C8B-B14F-4D97-AF65-F5344CB8AC3E}">
        <p14:creationId xmlns:p14="http://schemas.microsoft.com/office/powerpoint/2010/main" val="1001008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introduction left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14</a:t>
            </a:fld>
            <a:endParaRPr lang="de-DE"/>
          </a:p>
        </p:txBody>
      </p:sp>
    </p:spTree>
    <p:extLst>
      <p:ext uri="{BB962C8B-B14F-4D97-AF65-F5344CB8AC3E}">
        <p14:creationId xmlns:p14="http://schemas.microsoft.com/office/powerpoint/2010/main" val="1335008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team : 2 pictures : 2 names and roles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17</a:t>
            </a:fld>
            <a:endParaRPr lang="nl-NL" dirty="0"/>
          </a:p>
        </p:txBody>
      </p:sp>
    </p:spTree>
    <p:extLst>
      <p:ext uri="{BB962C8B-B14F-4D97-AF65-F5344CB8AC3E}">
        <p14:creationId xmlns:p14="http://schemas.microsoft.com/office/powerpoint/2010/main" val="4230811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B  049 : team : 4 pictures : 4 names and roles : textbox</a:t>
            </a:r>
          </a:p>
          <a:p>
            <a:endParaRPr lang="de-DE"/>
          </a:p>
        </p:txBody>
      </p:sp>
      <p:sp>
        <p:nvSpPr>
          <p:cNvPr id="4" name="Foliennummernplatzhalter 3"/>
          <p:cNvSpPr>
            <a:spLocks noGrp="1"/>
          </p:cNvSpPr>
          <p:nvPr>
            <p:ph type="sldNum" sz="quarter" idx="5"/>
          </p:nvPr>
        </p:nvSpPr>
        <p:spPr/>
        <p:txBody>
          <a:bodyPr/>
          <a:lstStyle/>
          <a:p>
            <a:fld id="{48C176B4-2F3E-4542-A88B-B482618D0CAA}" type="slidenum">
              <a:rPr lang="nl-NL" smtClean="0"/>
              <a:t>18</a:t>
            </a:fld>
            <a:endParaRPr lang="nl-NL"/>
          </a:p>
        </p:txBody>
      </p:sp>
    </p:spTree>
    <p:extLst>
      <p:ext uri="{BB962C8B-B14F-4D97-AF65-F5344CB8AC3E}">
        <p14:creationId xmlns:p14="http://schemas.microsoft.com/office/powerpoint/2010/main" val="1536369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B  049 : team : 5 pictures : 5 names and roles</a:t>
            </a:r>
          </a:p>
        </p:txBody>
      </p:sp>
      <p:sp>
        <p:nvSpPr>
          <p:cNvPr id="4" name="Slide Number Placeholder 3"/>
          <p:cNvSpPr>
            <a:spLocks noGrp="1"/>
          </p:cNvSpPr>
          <p:nvPr>
            <p:ph type="sldNum" sz="quarter" idx="5"/>
          </p:nvPr>
        </p:nvSpPr>
        <p:spPr/>
        <p:txBody>
          <a:bodyPr/>
          <a:lstStyle/>
          <a:p>
            <a:fld id="{76F591A1-D823-43FE-80D7-80E62901B10C}" type="slidenum">
              <a:rPr lang="de-DE" smtClean="0"/>
              <a:t>19</a:t>
            </a:fld>
            <a:endParaRPr lang="de-DE"/>
          </a:p>
        </p:txBody>
      </p:sp>
    </p:spTree>
    <p:extLst>
      <p:ext uri="{BB962C8B-B14F-4D97-AF65-F5344CB8AC3E}">
        <p14:creationId xmlns:p14="http://schemas.microsoft.com/office/powerpoint/2010/main" val="1938969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team : 6 pictures : </a:t>
            </a:r>
            <a:r>
              <a:rPr lang="de-DE"/>
              <a:t>6 Names and roles</a:t>
            </a:r>
            <a:endParaRPr lang="en-US"/>
          </a:p>
          <a:p>
            <a:endParaRPr lang="en-GB"/>
          </a:p>
          <a:p>
            <a:endParaRPr lang="en-GB"/>
          </a:p>
        </p:txBody>
      </p:sp>
      <p:sp>
        <p:nvSpPr>
          <p:cNvPr id="4" name="Slide Number Placeholder 3"/>
          <p:cNvSpPr>
            <a:spLocks noGrp="1"/>
          </p:cNvSpPr>
          <p:nvPr>
            <p:ph type="sldNum" sz="quarter" idx="5"/>
          </p:nvPr>
        </p:nvSpPr>
        <p:spPr/>
        <p:txBody>
          <a:bodyPr/>
          <a:lstStyle/>
          <a:p>
            <a:fld id="{76F591A1-D823-43FE-80D7-80E62901B10C}" type="slidenum">
              <a:rPr lang="de-DE" smtClean="0"/>
              <a:t>20</a:t>
            </a:fld>
            <a:endParaRPr lang="de-DE"/>
          </a:p>
        </p:txBody>
      </p:sp>
    </p:spTree>
    <p:extLst>
      <p:ext uri="{BB962C8B-B14F-4D97-AF65-F5344CB8AC3E}">
        <p14:creationId xmlns:p14="http://schemas.microsoft.com/office/powerpoint/2010/main" val="40306387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B  049 : team : 8 pictures : 8 names and roles</a:t>
            </a:r>
            <a:endParaRPr lang="en-US"/>
          </a:p>
        </p:txBody>
      </p:sp>
      <p:sp>
        <p:nvSpPr>
          <p:cNvPr id="4" name="Slide Number Placeholder 3"/>
          <p:cNvSpPr>
            <a:spLocks noGrp="1"/>
          </p:cNvSpPr>
          <p:nvPr>
            <p:ph type="sldNum" sz="quarter" idx="5"/>
          </p:nvPr>
        </p:nvSpPr>
        <p:spPr/>
        <p:txBody>
          <a:bodyPr/>
          <a:lstStyle/>
          <a:p>
            <a:fld id="{76F591A1-D823-43FE-80D7-80E62901B10C}" type="slidenum">
              <a:rPr lang="de-DE" smtClean="0"/>
              <a:t>21</a:t>
            </a:fld>
            <a:endParaRPr lang="de-DE"/>
          </a:p>
        </p:txBody>
      </p:sp>
    </p:spTree>
    <p:extLst>
      <p:ext uri="{BB962C8B-B14F-4D97-AF65-F5344CB8AC3E}">
        <p14:creationId xmlns:p14="http://schemas.microsoft.com/office/powerpoint/2010/main" val="2636292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team : 10 pictures : 10 names and roles</a:t>
            </a:r>
            <a:endParaRPr lang="en-US"/>
          </a:p>
        </p:txBody>
      </p:sp>
      <p:sp>
        <p:nvSpPr>
          <p:cNvPr id="4" name="Slide Number Placeholder 3"/>
          <p:cNvSpPr>
            <a:spLocks noGrp="1"/>
          </p:cNvSpPr>
          <p:nvPr>
            <p:ph type="sldNum" sz="quarter" idx="5"/>
          </p:nvPr>
        </p:nvSpPr>
        <p:spPr/>
        <p:txBody>
          <a:bodyPr/>
          <a:lstStyle/>
          <a:p>
            <a:fld id="{76F591A1-D823-43FE-80D7-80E62901B10C}" type="slidenum">
              <a:rPr lang="de-DE" smtClean="0"/>
              <a:t>22</a:t>
            </a:fld>
            <a:endParaRPr lang="de-DE"/>
          </a:p>
        </p:txBody>
      </p:sp>
    </p:spTree>
    <p:extLst>
      <p:ext uri="{BB962C8B-B14F-4D97-AF65-F5344CB8AC3E}">
        <p14:creationId xmlns:p14="http://schemas.microsoft.com/office/powerpoint/2010/main" val="4207419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042 : title page shape left : picture</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3</a:t>
            </a:fld>
            <a:endParaRPr lang="nl-NL" dirty="0"/>
          </a:p>
        </p:txBody>
      </p:sp>
    </p:spTree>
    <p:extLst>
      <p:ext uri="{BB962C8B-B14F-4D97-AF65-F5344CB8AC3E}">
        <p14:creationId xmlns:p14="http://schemas.microsoft.com/office/powerpoint/2010/main" val="1564934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B  049 : team : 20 pictures : 20 names and roles</a:t>
            </a:r>
            <a:endParaRPr lang="de-DE"/>
          </a:p>
        </p:txBody>
      </p:sp>
      <p:sp>
        <p:nvSpPr>
          <p:cNvPr id="4" name="Foliennummernplatzhalter 3"/>
          <p:cNvSpPr>
            <a:spLocks noGrp="1"/>
          </p:cNvSpPr>
          <p:nvPr>
            <p:ph type="sldNum" sz="quarter" idx="5"/>
          </p:nvPr>
        </p:nvSpPr>
        <p:spPr/>
        <p:txBody>
          <a:bodyPr/>
          <a:lstStyle/>
          <a:p>
            <a:fld id="{3AD428D2-2183-4ED5-B6B6-D670A020F824}" type="slidenum">
              <a:rPr lang="de-DE" smtClean="0"/>
              <a:t>23</a:t>
            </a:fld>
            <a:endParaRPr lang="de-DE"/>
          </a:p>
        </p:txBody>
      </p:sp>
    </p:spTree>
    <p:extLst>
      <p:ext uri="{BB962C8B-B14F-4D97-AF65-F5344CB8AC3E}">
        <p14:creationId xmlns:p14="http://schemas.microsoft.com/office/powerpoint/2010/main" val="27108762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24</a:t>
            </a:fld>
            <a:endParaRPr lang="nl-NL" dirty="0"/>
          </a:p>
        </p:txBody>
      </p:sp>
    </p:spTree>
    <p:extLst>
      <p:ext uri="{BB962C8B-B14F-4D97-AF65-F5344CB8AC3E}">
        <p14:creationId xmlns:p14="http://schemas.microsoft.com/office/powerpoint/2010/main" val="12350356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048 : endpage : contacts : picture</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25</a:t>
            </a:fld>
            <a:endParaRPr lang="nl-NL" dirty="0"/>
          </a:p>
        </p:txBody>
      </p:sp>
    </p:spTree>
    <p:extLst>
      <p:ext uri="{BB962C8B-B14F-4D97-AF65-F5344CB8AC3E}">
        <p14:creationId xmlns:p14="http://schemas.microsoft.com/office/powerpoint/2010/main" val="1074170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050 : 3 contacts : pictures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26</a:t>
            </a:fld>
            <a:endParaRPr lang="nl-NL" dirty="0"/>
          </a:p>
        </p:txBody>
      </p:sp>
    </p:spTree>
    <p:extLst>
      <p:ext uri="{BB962C8B-B14F-4D97-AF65-F5344CB8AC3E}">
        <p14:creationId xmlns:p14="http://schemas.microsoft.com/office/powerpoint/2010/main" val="23584355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051 : 3 contacts</a:t>
            </a:r>
          </a:p>
        </p:txBody>
      </p:sp>
      <p:sp>
        <p:nvSpPr>
          <p:cNvPr id="4" name="Slide Number Placeholder 3"/>
          <p:cNvSpPr>
            <a:spLocks noGrp="1"/>
          </p:cNvSpPr>
          <p:nvPr>
            <p:ph type="sldNum" sz="quarter" idx="5"/>
          </p:nvPr>
        </p:nvSpPr>
        <p:spPr/>
        <p:txBody>
          <a:bodyPr/>
          <a:lstStyle/>
          <a:p>
            <a:fld id="{48C176B4-2F3E-4542-A88B-B482618D0CAA}" type="slidenum">
              <a:rPr lang="nl-NL" smtClean="0"/>
              <a:t>27</a:t>
            </a:fld>
            <a:endParaRPr lang="nl-NL" dirty="0"/>
          </a:p>
        </p:txBody>
      </p:sp>
    </p:spTree>
    <p:extLst>
      <p:ext uri="{BB962C8B-B14F-4D97-AF65-F5344CB8AC3E}">
        <p14:creationId xmlns:p14="http://schemas.microsoft.com/office/powerpoint/2010/main" val="1518135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052 : endpage : contacts</a:t>
            </a:r>
          </a:p>
        </p:txBody>
      </p:sp>
      <p:sp>
        <p:nvSpPr>
          <p:cNvPr id="4" name="Slide Number Placeholder 3"/>
          <p:cNvSpPr>
            <a:spLocks noGrp="1"/>
          </p:cNvSpPr>
          <p:nvPr>
            <p:ph type="sldNum" sz="quarter" idx="5"/>
          </p:nvPr>
        </p:nvSpPr>
        <p:spPr/>
        <p:txBody>
          <a:bodyPr/>
          <a:lstStyle/>
          <a:p>
            <a:fld id="{48C176B4-2F3E-4542-A88B-B482618D0CAA}" type="slidenum">
              <a:rPr lang="nl-NL" smtClean="0"/>
              <a:t>29</a:t>
            </a:fld>
            <a:endParaRPr lang="nl-NL" dirty="0"/>
          </a:p>
        </p:txBody>
      </p:sp>
    </p:spTree>
    <p:extLst>
      <p:ext uri="{BB962C8B-B14F-4D97-AF65-F5344CB8AC3E}">
        <p14:creationId xmlns:p14="http://schemas.microsoft.com/office/powerpoint/2010/main" val="468146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022 : cover references : full page picture : text : logo</a:t>
            </a:r>
            <a:endParaRPr lang="de-DE"/>
          </a:p>
        </p:txBody>
      </p:sp>
      <p:sp>
        <p:nvSpPr>
          <p:cNvPr id="4" name="Slide Number Placeholder 3"/>
          <p:cNvSpPr>
            <a:spLocks noGrp="1"/>
          </p:cNvSpPr>
          <p:nvPr>
            <p:ph type="sldNum" sz="quarter" idx="5"/>
          </p:nvPr>
        </p:nvSpPr>
        <p:spPr/>
        <p:txBody>
          <a:bodyPr/>
          <a:lstStyle/>
          <a:p>
            <a:fld id="{76F591A1-D823-43FE-80D7-80E62901B10C}" type="slidenum">
              <a:rPr lang="de-DE" smtClean="0"/>
              <a:t>47</a:t>
            </a:fld>
            <a:endParaRPr lang="de-DE"/>
          </a:p>
        </p:txBody>
      </p:sp>
    </p:spTree>
    <p:extLst>
      <p:ext uri="{BB962C8B-B14F-4D97-AF65-F5344CB8AC3E}">
        <p14:creationId xmlns:p14="http://schemas.microsoft.com/office/powerpoint/2010/main" val="42879012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48</a:t>
            </a:fld>
            <a:endParaRPr lang="de-DE"/>
          </a:p>
        </p:txBody>
      </p:sp>
    </p:spTree>
    <p:extLst>
      <p:ext uri="{BB962C8B-B14F-4D97-AF65-F5344CB8AC3E}">
        <p14:creationId xmlns:p14="http://schemas.microsoft.com/office/powerpoint/2010/main" val="2957953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F591A1-D823-43FE-80D7-80E62901B10C}" type="slidenum">
              <a:rPr lang="de-DE" smtClean="0"/>
              <a:t>70</a:t>
            </a:fld>
            <a:endParaRPr lang="de-DE"/>
          </a:p>
        </p:txBody>
      </p:sp>
    </p:spTree>
    <p:extLst>
      <p:ext uri="{BB962C8B-B14F-4D97-AF65-F5344CB8AC3E}">
        <p14:creationId xmlns:p14="http://schemas.microsoft.com/office/powerpoint/2010/main" val="39235494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71</a:t>
            </a:fld>
            <a:endParaRPr lang="nl-NL" dirty="0"/>
          </a:p>
        </p:txBody>
      </p:sp>
    </p:spTree>
    <p:extLst>
      <p:ext uri="{BB962C8B-B14F-4D97-AF65-F5344CB8AC3E}">
        <p14:creationId xmlns:p14="http://schemas.microsoft.com/office/powerpoint/2010/main" val="1516571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043 : title page shape right : picture </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4</a:t>
            </a:fld>
            <a:endParaRPr lang="nl-NL" dirty="0"/>
          </a:p>
        </p:txBody>
      </p:sp>
    </p:spTree>
    <p:extLst>
      <p:ext uri="{BB962C8B-B14F-4D97-AF65-F5344CB8AC3E}">
        <p14:creationId xmlns:p14="http://schemas.microsoft.com/office/powerpoint/2010/main" val="568047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DA06F-EB66-6140-4D5F-1D36DCA110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DB5354-0916-E207-7F37-60D7C2A08D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0A3B1A-BB61-AB18-F56D-08C3A3A3DB75}"/>
              </a:ext>
            </a:extLst>
          </p:cNvPr>
          <p:cNvSpPr>
            <a:spLocks noGrp="1"/>
          </p:cNvSpPr>
          <p:nvPr>
            <p:ph type="body" idx="1"/>
          </p:nvPr>
        </p:nvSpPr>
        <p:spPr/>
        <p:txBody>
          <a:bodyPr/>
          <a:lstStyle/>
          <a:p>
            <a:r>
              <a:rPr lang="en-GB"/>
              <a:t>B  034b : full page picture : citiation : 16 logowall</a:t>
            </a:r>
            <a:endParaRPr lang="en-US"/>
          </a:p>
        </p:txBody>
      </p:sp>
      <p:sp>
        <p:nvSpPr>
          <p:cNvPr id="4" name="Slide Number Placeholder 3">
            <a:extLst>
              <a:ext uri="{FF2B5EF4-FFF2-40B4-BE49-F238E27FC236}">
                <a16:creationId xmlns:a16="http://schemas.microsoft.com/office/drawing/2014/main" id="{D366CF8B-2517-2F42-7A8D-2CC9CB6B5A2D}"/>
              </a:ext>
            </a:extLst>
          </p:cNvPr>
          <p:cNvSpPr>
            <a:spLocks noGrp="1"/>
          </p:cNvSpPr>
          <p:nvPr>
            <p:ph type="sldNum" sz="quarter" idx="5"/>
          </p:nvPr>
        </p:nvSpPr>
        <p:spPr/>
        <p:txBody>
          <a:bodyPr/>
          <a:lstStyle/>
          <a:p>
            <a:fld id="{48C176B4-2F3E-4542-A88B-B482618D0CAA}" type="slidenum">
              <a:rPr lang="nl-NL" smtClean="0"/>
              <a:t>75</a:t>
            </a:fld>
            <a:endParaRPr lang="nl-NL" dirty="0"/>
          </a:p>
        </p:txBody>
      </p:sp>
    </p:spTree>
    <p:extLst>
      <p:ext uri="{BB962C8B-B14F-4D97-AF65-F5344CB8AC3E}">
        <p14:creationId xmlns:p14="http://schemas.microsoft.com/office/powerpoint/2010/main" val="436618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76</a:t>
            </a:fld>
            <a:endParaRPr lang="nl-NL" dirty="0"/>
          </a:p>
        </p:txBody>
      </p:sp>
    </p:spTree>
    <p:extLst>
      <p:ext uri="{BB962C8B-B14F-4D97-AF65-F5344CB8AC3E}">
        <p14:creationId xmlns:p14="http://schemas.microsoft.com/office/powerpoint/2010/main" val="2627319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77</a:t>
            </a:fld>
            <a:endParaRPr lang="nl-NL" dirty="0"/>
          </a:p>
        </p:txBody>
      </p:sp>
    </p:spTree>
    <p:extLst>
      <p:ext uri="{BB962C8B-B14F-4D97-AF65-F5344CB8AC3E}">
        <p14:creationId xmlns:p14="http://schemas.microsoft.com/office/powerpoint/2010/main" val="40869501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037 : full page picture : citiation</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80</a:t>
            </a:fld>
            <a:endParaRPr lang="nl-NL" dirty="0"/>
          </a:p>
        </p:txBody>
      </p:sp>
    </p:spTree>
    <p:extLst>
      <p:ext uri="{BB962C8B-B14F-4D97-AF65-F5344CB8AC3E}">
        <p14:creationId xmlns:p14="http://schemas.microsoft.com/office/powerpoint/2010/main" val="20550716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038 : button : circle picture right : Icon : shape</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82</a:t>
            </a:fld>
            <a:endParaRPr lang="nl-NL" dirty="0"/>
          </a:p>
        </p:txBody>
      </p:sp>
    </p:spTree>
    <p:extLst>
      <p:ext uri="{BB962C8B-B14F-4D97-AF65-F5344CB8AC3E}">
        <p14:creationId xmlns:p14="http://schemas.microsoft.com/office/powerpoint/2010/main" val="1707104980"/>
      </p:ext>
    </p:extLst>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037 : full page picture : citiation</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80</a:t>
            </a:fld>
            <a:endParaRPr lang="nl-NL" dirty="0"/>
          </a:p>
        </p:txBody>
      </p:sp>
    </p:spTree>
    <p:extLst>
      <p:ext uri="{BB962C8B-B14F-4D97-AF65-F5344CB8AC3E}">
        <p14:creationId xmlns:p14="http://schemas.microsoft.com/office/powerpoint/2010/main" val="20550716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039 : 60pt black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83</a:t>
            </a:fld>
            <a:endParaRPr lang="nl-NL" dirty="0"/>
          </a:p>
        </p:txBody>
      </p:sp>
    </p:spTree>
    <p:extLst>
      <p:ext uri="{BB962C8B-B14F-4D97-AF65-F5344CB8AC3E}">
        <p14:creationId xmlns:p14="http://schemas.microsoft.com/office/powerpoint/2010/main" val="19484843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040 : picture full size : 60pt white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84</a:t>
            </a:fld>
            <a:endParaRPr lang="nl-NL" dirty="0"/>
          </a:p>
        </p:txBody>
      </p:sp>
    </p:spTree>
    <p:extLst>
      <p:ext uri="{BB962C8B-B14F-4D97-AF65-F5344CB8AC3E}">
        <p14:creationId xmlns:p14="http://schemas.microsoft.com/office/powerpoint/2010/main" val="35429932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85</a:t>
            </a:fld>
            <a:endParaRPr lang="nl-NL" dirty="0"/>
          </a:p>
        </p:txBody>
      </p:sp>
    </p:spTree>
    <p:extLst>
      <p:ext uri="{BB962C8B-B14F-4D97-AF65-F5344CB8AC3E}">
        <p14:creationId xmlns:p14="http://schemas.microsoft.com/office/powerpoint/2010/main" val="19524562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5F8CB4-5A31-5697-2330-2FB9B92E58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5253A-807A-CF30-A6D9-13264E569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1FC56B-0EDA-DFFA-D628-507C869AD4A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669322C-7DB3-86C3-9669-89160B01166B}"/>
              </a:ext>
            </a:extLst>
          </p:cNvPr>
          <p:cNvSpPr>
            <a:spLocks noGrp="1"/>
          </p:cNvSpPr>
          <p:nvPr>
            <p:ph type="sldNum" sz="quarter" idx="5"/>
          </p:nvPr>
        </p:nvSpPr>
        <p:spPr/>
        <p:txBody>
          <a:bodyPr/>
          <a:lstStyle/>
          <a:p>
            <a:fld id="{48C176B4-2F3E-4542-A88B-B482618D0CAA}" type="slidenum">
              <a:rPr lang="nl-NL" smtClean="0"/>
              <a:t>95</a:t>
            </a:fld>
            <a:endParaRPr lang="nl-NL" dirty="0"/>
          </a:p>
        </p:txBody>
      </p:sp>
    </p:spTree>
    <p:extLst>
      <p:ext uri="{BB962C8B-B14F-4D97-AF65-F5344CB8AC3E}">
        <p14:creationId xmlns:p14="http://schemas.microsoft.com/office/powerpoint/2010/main" val="14006471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98</a:t>
            </a:fld>
            <a:endParaRPr lang="nl-NL" dirty="0"/>
          </a:p>
        </p:txBody>
      </p:sp>
    </p:spTree>
    <p:extLst>
      <p:ext uri="{BB962C8B-B14F-4D97-AF65-F5344CB8AC3E}">
        <p14:creationId xmlns:p14="http://schemas.microsoft.com/office/powerpoint/2010/main" val="1576480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5</a:t>
            </a:fld>
            <a:endParaRPr lang="nl-NL" dirty="0"/>
          </a:p>
        </p:txBody>
      </p:sp>
    </p:spTree>
    <p:extLst>
      <p:ext uri="{BB962C8B-B14F-4D97-AF65-F5344CB8AC3E}">
        <p14:creationId xmlns:p14="http://schemas.microsoft.com/office/powerpoint/2010/main" val="2487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102</a:t>
            </a:fld>
            <a:endParaRPr lang="nl-NL" dirty="0"/>
          </a:p>
        </p:txBody>
      </p:sp>
    </p:spTree>
    <p:extLst>
      <p:ext uri="{BB962C8B-B14F-4D97-AF65-F5344CB8AC3E}">
        <p14:creationId xmlns:p14="http://schemas.microsoft.com/office/powerpoint/2010/main" val="35556114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103</a:t>
            </a:fld>
            <a:endParaRPr lang="nl-NL" dirty="0"/>
          </a:p>
        </p:txBody>
      </p:sp>
    </p:spTree>
    <p:extLst>
      <p:ext uri="{BB962C8B-B14F-4D97-AF65-F5344CB8AC3E}">
        <p14:creationId xmlns:p14="http://schemas.microsoft.com/office/powerpoint/2010/main" val="26244225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107</a:t>
            </a:fld>
            <a:endParaRPr lang="nl-NL" dirty="0"/>
          </a:p>
        </p:txBody>
      </p:sp>
    </p:spTree>
    <p:extLst>
      <p:ext uri="{BB962C8B-B14F-4D97-AF65-F5344CB8AC3E}">
        <p14:creationId xmlns:p14="http://schemas.microsoft.com/office/powerpoint/2010/main" val="32185358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110</a:t>
            </a:fld>
            <a:endParaRPr lang="nl-NL" dirty="0"/>
          </a:p>
        </p:txBody>
      </p:sp>
    </p:spTree>
    <p:extLst>
      <p:ext uri="{BB962C8B-B14F-4D97-AF65-F5344CB8AC3E}">
        <p14:creationId xmlns:p14="http://schemas.microsoft.com/office/powerpoint/2010/main" val="30666075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48C176B4-2F3E-4542-A88B-B482618D0CAA}" type="slidenum">
              <a:rPr lang="nl-NL" smtClean="0"/>
              <a:t>112</a:t>
            </a:fld>
            <a:endParaRPr lang="nl-NL" dirty="0"/>
          </a:p>
        </p:txBody>
      </p:sp>
    </p:spTree>
    <p:extLst>
      <p:ext uri="{BB962C8B-B14F-4D97-AF65-F5344CB8AC3E}">
        <p14:creationId xmlns:p14="http://schemas.microsoft.com/office/powerpoint/2010/main" val="36026380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116</a:t>
            </a:fld>
            <a:endParaRPr lang="nl-NL" dirty="0"/>
          </a:p>
        </p:txBody>
      </p:sp>
    </p:spTree>
    <p:extLst>
      <p:ext uri="{BB962C8B-B14F-4D97-AF65-F5344CB8AC3E}">
        <p14:creationId xmlns:p14="http://schemas.microsoft.com/office/powerpoint/2010/main" val="1540130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044 : dividerpage</a:t>
            </a:r>
          </a:p>
        </p:txBody>
      </p:sp>
      <p:sp>
        <p:nvSpPr>
          <p:cNvPr id="4" name="Slide Number Placeholder 3"/>
          <p:cNvSpPr>
            <a:spLocks noGrp="1"/>
          </p:cNvSpPr>
          <p:nvPr>
            <p:ph type="sldNum" sz="quarter" idx="5"/>
          </p:nvPr>
        </p:nvSpPr>
        <p:spPr/>
        <p:txBody>
          <a:bodyPr/>
          <a:lstStyle/>
          <a:p>
            <a:fld id="{48C176B4-2F3E-4542-A88B-B482618D0CAA}" type="slidenum">
              <a:rPr lang="nl-NL" smtClean="0"/>
              <a:t>6</a:t>
            </a:fld>
            <a:endParaRPr lang="nl-NL" dirty="0"/>
          </a:p>
        </p:txBody>
      </p:sp>
    </p:spTree>
    <p:extLst>
      <p:ext uri="{BB962C8B-B14F-4D97-AF65-F5344CB8AC3E}">
        <p14:creationId xmlns:p14="http://schemas.microsoft.com/office/powerpoint/2010/main" val="3489829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  045 : </a:t>
            </a:r>
            <a:r>
              <a:rPr lang="en-US" dirty="0" err="1"/>
              <a:t>dividerpage</a:t>
            </a:r>
            <a:r>
              <a:rPr lang="en-US" dirty="0"/>
              <a:t> : picture</a:t>
            </a:r>
          </a:p>
        </p:txBody>
      </p:sp>
      <p:sp>
        <p:nvSpPr>
          <p:cNvPr id="4" name="Slide Number Placeholder 3"/>
          <p:cNvSpPr>
            <a:spLocks noGrp="1"/>
          </p:cNvSpPr>
          <p:nvPr>
            <p:ph type="sldNum" sz="quarter" idx="5"/>
          </p:nvPr>
        </p:nvSpPr>
        <p:spPr/>
        <p:txBody>
          <a:bodyPr/>
          <a:lstStyle/>
          <a:p>
            <a:fld id="{48C176B4-2F3E-4542-A88B-B482618D0CAA}" type="slidenum">
              <a:rPr lang="nl-NL" smtClean="0"/>
              <a:t>7</a:t>
            </a:fld>
            <a:endParaRPr lang="nl-NL" dirty="0"/>
          </a:p>
        </p:txBody>
      </p:sp>
    </p:spTree>
    <p:extLst>
      <p:ext uri="{BB962C8B-B14F-4D97-AF65-F5344CB8AC3E}">
        <p14:creationId xmlns:p14="http://schemas.microsoft.com/office/powerpoint/2010/main" val="250619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a:t>
            </a:fld>
            <a:endParaRPr lang="nl-NL" dirty="0"/>
          </a:p>
        </p:txBody>
      </p:sp>
    </p:spTree>
    <p:extLst>
      <p:ext uri="{BB962C8B-B14F-4D97-AF65-F5344CB8AC3E}">
        <p14:creationId xmlns:p14="http://schemas.microsoft.com/office/powerpoint/2010/main" val="1149375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046 : agenda</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9</a:t>
            </a:fld>
            <a:endParaRPr lang="nl-NL" dirty="0"/>
          </a:p>
        </p:txBody>
      </p:sp>
    </p:spTree>
    <p:extLst>
      <p:ext uri="{BB962C8B-B14F-4D97-AF65-F5344CB8AC3E}">
        <p14:creationId xmlns:p14="http://schemas.microsoft.com/office/powerpoint/2010/main" val="333361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047 : agenda : picture placeholder</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10</a:t>
            </a:fld>
            <a:endParaRPr lang="nl-NL" dirty="0"/>
          </a:p>
        </p:txBody>
      </p:sp>
    </p:spTree>
    <p:extLst>
      <p:ext uri="{BB962C8B-B14F-4D97-AF65-F5344CB8AC3E}">
        <p14:creationId xmlns:p14="http://schemas.microsoft.com/office/powerpoint/2010/main" val="22936809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7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8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B  041b : title page : document control : guilloche right">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4BB14D95-49AB-4529-5662-66D2A1B2685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420371"/>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1483200"/>
            <a:ext cx="6120000" cy="16718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graphicFrame>
        <p:nvGraphicFramePr>
          <p:cNvPr id="15" name="Tabelle 14">
            <a:extLst>
              <a:ext uri="{FF2B5EF4-FFF2-40B4-BE49-F238E27FC236}">
                <a16:creationId xmlns:a16="http://schemas.microsoft.com/office/drawing/2014/main" id="{A9EC9411-50C1-2F03-FDD5-9F5DDC1416D8}"/>
              </a:ext>
            </a:extLst>
          </p:cNvPr>
          <p:cNvGraphicFramePr>
            <a:graphicFrameLocks noGrp="1"/>
          </p:cNvGraphicFramePr>
          <p:nvPr>
            <p:extLst>
              <p:ext uri="{D42A27DB-BD31-4B8C-83A1-F6EECF244321}">
                <p14:modId xmlns:p14="http://schemas.microsoft.com/office/powerpoint/2010/main" val="3783111846"/>
              </p:ext>
            </p:extLst>
          </p:nvPr>
        </p:nvGraphicFramePr>
        <p:xfrm>
          <a:off x="550862" y="4725850"/>
          <a:ext cx="4176986" cy="1440000"/>
        </p:xfrm>
        <a:graphic>
          <a:graphicData uri="http://schemas.openxmlformats.org/drawingml/2006/table">
            <a:tbl>
              <a:tblPr firstRow="1" firstCol="1" bandRow="1">
                <a:tableStyleId>{68D230F3-CF80-4859-8CE7-A43EE81993B5}</a:tableStyleId>
              </a:tblPr>
              <a:tblGrid>
                <a:gridCol w="1848498">
                  <a:extLst>
                    <a:ext uri="{9D8B030D-6E8A-4147-A177-3AD203B41FA5}">
                      <a16:colId xmlns:a16="http://schemas.microsoft.com/office/drawing/2014/main" val="1279892167"/>
                    </a:ext>
                  </a:extLst>
                </a:gridCol>
                <a:gridCol w="2328488">
                  <a:extLst>
                    <a:ext uri="{9D8B030D-6E8A-4147-A177-3AD203B41FA5}">
                      <a16:colId xmlns:a16="http://schemas.microsoft.com/office/drawing/2014/main" val="3148843870"/>
                    </a:ext>
                  </a:extLst>
                </a:gridCol>
              </a:tblGrid>
              <a:tr h="288000">
                <a:tc>
                  <a:txBody>
                    <a:bodyPr/>
                    <a:lstStyle/>
                    <a:p>
                      <a:pPr algn="l"/>
                      <a:r>
                        <a:rPr lang="de-DE" sz="1100" b="0" cap="all" spc="100" baseline="0" dirty="0" err="1">
                          <a:latin typeface="+mj-lt"/>
                        </a:rPr>
                        <a:t>Document</a:t>
                      </a:r>
                      <a:r>
                        <a:rPr lang="de-DE" sz="1100" b="0" cap="all" spc="100" baseline="0" dirty="0">
                          <a:latin typeface="+mj-lt"/>
                        </a:rPr>
                        <a:t> Control</a:t>
                      </a:r>
                    </a:p>
                  </a:txBody>
                  <a:tcPr anchor="ctr"/>
                </a:tc>
                <a:tc>
                  <a:txBody>
                    <a:bodyPr/>
                    <a:lstStyle/>
                    <a:p>
                      <a:pPr algn="l"/>
                      <a:endParaRPr lang="de-DE" sz="1100" dirty="0"/>
                    </a:p>
                  </a:txBody>
                  <a:tcPr anchor="ctr"/>
                </a:tc>
                <a:extLst>
                  <a:ext uri="{0D108BD9-81ED-4DB2-BD59-A6C34878D82A}">
                    <a16:rowId xmlns:a16="http://schemas.microsoft.com/office/drawing/2014/main" val="203305276"/>
                  </a:ext>
                </a:extLst>
              </a:tr>
              <a:tr h="288000">
                <a:tc>
                  <a:txBody>
                    <a:bodyPr/>
                    <a:lstStyle/>
                    <a:p>
                      <a:pPr algn="l"/>
                      <a:r>
                        <a:rPr lang="de-DE" sz="1100" b="0" cap="all" spc="100" baseline="0" dirty="0">
                          <a:latin typeface="+mj-lt"/>
                        </a:rPr>
                        <a:t>Date</a:t>
                      </a:r>
                    </a:p>
                  </a:txBody>
                  <a:tcPr anchor="ctr"/>
                </a:tc>
                <a:tc>
                  <a:txBody>
                    <a:bodyPr/>
                    <a:lstStyle/>
                    <a:p>
                      <a:pPr algn="l"/>
                      <a:endParaRPr lang="de-DE" sz="1100" dirty="0"/>
                    </a:p>
                  </a:txBody>
                  <a:tcPr anchor="ctr"/>
                </a:tc>
                <a:extLst>
                  <a:ext uri="{0D108BD9-81ED-4DB2-BD59-A6C34878D82A}">
                    <a16:rowId xmlns:a16="http://schemas.microsoft.com/office/drawing/2014/main" val="2283083084"/>
                  </a:ext>
                </a:extLst>
              </a:tr>
              <a:tr h="288000">
                <a:tc>
                  <a:txBody>
                    <a:bodyPr/>
                    <a:lstStyle/>
                    <a:p>
                      <a:pPr algn="l"/>
                      <a:r>
                        <a:rPr lang="de-DE" sz="1100" b="0" cap="all" spc="100" baseline="0" dirty="0" err="1">
                          <a:latin typeface="+mj-lt"/>
                        </a:rPr>
                        <a:t>Author</a:t>
                      </a:r>
                      <a:endParaRPr lang="de-DE" sz="1100" b="0" cap="all" spc="100" baseline="0" dirty="0">
                        <a:latin typeface="+mj-lt"/>
                      </a:endParaRPr>
                    </a:p>
                  </a:txBody>
                  <a:tcPr anchor="ctr"/>
                </a:tc>
                <a:tc>
                  <a:txBody>
                    <a:bodyPr/>
                    <a:lstStyle/>
                    <a:p>
                      <a:pPr algn="l"/>
                      <a:endParaRPr lang="de-DE" sz="1100" dirty="0"/>
                    </a:p>
                  </a:txBody>
                  <a:tcPr anchor="ctr"/>
                </a:tc>
                <a:extLst>
                  <a:ext uri="{0D108BD9-81ED-4DB2-BD59-A6C34878D82A}">
                    <a16:rowId xmlns:a16="http://schemas.microsoft.com/office/drawing/2014/main" val="4081513949"/>
                  </a:ext>
                </a:extLst>
              </a:tr>
              <a:tr h="288000">
                <a:tc>
                  <a:txBody>
                    <a:bodyPr/>
                    <a:lstStyle/>
                    <a:p>
                      <a:pPr algn="l"/>
                      <a:r>
                        <a:rPr lang="de-DE" sz="1100" b="0" cap="all" spc="100" baseline="0" dirty="0">
                          <a:latin typeface="+mj-lt"/>
                        </a:rPr>
                        <a:t>Classification</a:t>
                      </a:r>
                    </a:p>
                  </a:txBody>
                  <a:tcPr anchor="ctr"/>
                </a:tc>
                <a:tc>
                  <a:txBody>
                    <a:bodyPr/>
                    <a:lstStyle/>
                    <a:p>
                      <a:pPr algn="l"/>
                      <a:endParaRPr lang="de-DE" sz="1100" dirty="0"/>
                    </a:p>
                  </a:txBody>
                  <a:tcPr anchor="ctr"/>
                </a:tc>
                <a:extLst>
                  <a:ext uri="{0D108BD9-81ED-4DB2-BD59-A6C34878D82A}">
                    <a16:rowId xmlns:a16="http://schemas.microsoft.com/office/drawing/2014/main" val="1389416635"/>
                  </a:ext>
                </a:extLst>
              </a:tr>
              <a:tr h="288000">
                <a:tc>
                  <a:txBody>
                    <a:bodyPr/>
                    <a:lstStyle/>
                    <a:p>
                      <a:pPr algn="l"/>
                      <a:r>
                        <a:rPr lang="de-DE" sz="1100" b="0" cap="all" spc="100" baseline="0" dirty="0">
                          <a:latin typeface="+mj-lt"/>
                        </a:rPr>
                        <a:t>Version</a:t>
                      </a:r>
                    </a:p>
                  </a:txBody>
                  <a:tcPr anchor="ctr"/>
                </a:tc>
                <a:tc>
                  <a:txBody>
                    <a:bodyPr/>
                    <a:lstStyle/>
                    <a:p>
                      <a:pPr algn="l"/>
                      <a:endParaRPr lang="de-DE" sz="1100" dirty="0"/>
                    </a:p>
                  </a:txBody>
                  <a:tcPr anchor="ctr"/>
                </a:tc>
                <a:extLst>
                  <a:ext uri="{0D108BD9-81ED-4DB2-BD59-A6C34878D82A}">
                    <a16:rowId xmlns:a16="http://schemas.microsoft.com/office/drawing/2014/main" val="2455910576"/>
                  </a:ext>
                </a:extLst>
              </a:tr>
            </a:tbl>
          </a:graphicData>
        </a:graphic>
      </p:graphicFrame>
      <p:sp>
        <p:nvSpPr>
          <p:cNvPr id="21" name="Textplatzhalter 19">
            <a:extLst>
              <a:ext uri="{FF2B5EF4-FFF2-40B4-BE49-F238E27FC236}">
                <a16:creationId xmlns:a16="http://schemas.microsoft.com/office/drawing/2014/main" id="{191947E4-D73C-CDB8-68D3-E4F40C826F3C}"/>
              </a:ext>
            </a:extLst>
          </p:cNvPr>
          <p:cNvSpPr>
            <a:spLocks noGrp="1"/>
          </p:cNvSpPr>
          <p:nvPr>
            <p:ph type="body" sz="quarter" idx="11"/>
          </p:nvPr>
        </p:nvSpPr>
        <p:spPr>
          <a:xfrm>
            <a:off x="2423591" y="5012275"/>
            <a:ext cx="2304257" cy="288000"/>
          </a:xfrm>
          <a:noFill/>
        </p:spPr>
        <p:txBody>
          <a:bodyPr anchor="ctr"/>
          <a:lstStyle>
            <a:lvl1pPr>
              <a:defRPr sz="1100"/>
            </a:lvl1pPr>
          </a:lstStyle>
          <a:p>
            <a:pPr lvl="0"/>
            <a:r>
              <a:rPr lang="de-DE"/>
              <a:t>Mastertextformat bearbeiten</a:t>
            </a:r>
          </a:p>
        </p:txBody>
      </p:sp>
      <p:sp>
        <p:nvSpPr>
          <p:cNvPr id="22" name="Textplatzhalter 19">
            <a:extLst>
              <a:ext uri="{FF2B5EF4-FFF2-40B4-BE49-F238E27FC236}">
                <a16:creationId xmlns:a16="http://schemas.microsoft.com/office/drawing/2014/main" id="{760B11FE-5A6E-8C82-0FD5-B83C766888A8}"/>
              </a:ext>
            </a:extLst>
          </p:cNvPr>
          <p:cNvSpPr>
            <a:spLocks noGrp="1"/>
          </p:cNvSpPr>
          <p:nvPr>
            <p:ph type="body" sz="quarter" idx="12"/>
          </p:nvPr>
        </p:nvSpPr>
        <p:spPr>
          <a:xfrm>
            <a:off x="2423591" y="5295561"/>
            <a:ext cx="2304257" cy="288000"/>
          </a:xfrm>
        </p:spPr>
        <p:txBody>
          <a:bodyPr anchor="ctr"/>
          <a:lstStyle>
            <a:lvl1pPr>
              <a:defRPr sz="1100"/>
            </a:lvl1pPr>
          </a:lstStyle>
          <a:p>
            <a:pPr lvl="0"/>
            <a:r>
              <a:rPr lang="de-DE"/>
              <a:t>Mastertextformat bearbeiten</a:t>
            </a:r>
          </a:p>
        </p:txBody>
      </p:sp>
      <p:sp>
        <p:nvSpPr>
          <p:cNvPr id="23" name="Textplatzhalter 19">
            <a:extLst>
              <a:ext uri="{FF2B5EF4-FFF2-40B4-BE49-F238E27FC236}">
                <a16:creationId xmlns:a16="http://schemas.microsoft.com/office/drawing/2014/main" id="{5FEF5A0F-390E-F730-38FB-B4A86A4B2463}"/>
              </a:ext>
            </a:extLst>
          </p:cNvPr>
          <p:cNvSpPr>
            <a:spLocks noGrp="1"/>
          </p:cNvSpPr>
          <p:nvPr>
            <p:ph type="body" sz="quarter" idx="13" hasCustomPrompt="1"/>
          </p:nvPr>
        </p:nvSpPr>
        <p:spPr>
          <a:xfrm>
            <a:off x="2423592" y="5583560"/>
            <a:ext cx="3852430" cy="288000"/>
          </a:xfrm>
          <a:noFill/>
        </p:spPr>
        <p:txBody>
          <a:bodyPr anchor="ctr"/>
          <a:lstStyle>
            <a:lvl1pPr>
              <a:defRPr lang="de-DE" sz="1100" dirty="0"/>
            </a:lvl1pPr>
          </a:lstStyle>
          <a:p>
            <a:pPr lvl="0"/>
            <a:r>
              <a:rPr lang="de-DE" dirty="0" err="1"/>
              <a:t>Choose</a:t>
            </a:r>
            <a:r>
              <a:rPr lang="de-DE" dirty="0"/>
              <a:t> </a:t>
            </a:r>
            <a:r>
              <a:rPr lang="de-DE" dirty="0" err="1"/>
              <a:t>from</a:t>
            </a:r>
            <a:r>
              <a:rPr lang="de-DE" dirty="0"/>
              <a:t> Public, Internal, </a:t>
            </a:r>
            <a:r>
              <a:rPr lang="de-DE" dirty="0" err="1"/>
              <a:t>Confidential</a:t>
            </a:r>
            <a:r>
              <a:rPr lang="de-DE" dirty="0"/>
              <a:t>, </a:t>
            </a:r>
            <a:r>
              <a:rPr lang="de-DE" dirty="0" err="1"/>
              <a:t>Strictly</a:t>
            </a:r>
            <a:r>
              <a:rPr lang="de-DE" dirty="0"/>
              <a:t> </a:t>
            </a:r>
            <a:r>
              <a:rPr lang="de-DE" dirty="0" err="1"/>
              <a:t>Confidential</a:t>
            </a:r>
            <a:endParaRPr lang="de-DE" dirty="0"/>
          </a:p>
        </p:txBody>
      </p:sp>
      <p:sp>
        <p:nvSpPr>
          <p:cNvPr id="24" name="Textplatzhalter 19">
            <a:extLst>
              <a:ext uri="{FF2B5EF4-FFF2-40B4-BE49-F238E27FC236}">
                <a16:creationId xmlns:a16="http://schemas.microsoft.com/office/drawing/2014/main" id="{29266FE0-3DF7-4771-2887-3D0782BED25C}"/>
              </a:ext>
            </a:extLst>
          </p:cNvPr>
          <p:cNvSpPr>
            <a:spLocks noGrp="1"/>
          </p:cNvSpPr>
          <p:nvPr>
            <p:ph type="body" sz="quarter" idx="14" hasCustomPrompt="1"/>
          </p:nvPr>
        </p:nvSpPr>
        <p:spPr>
          <a:xfrm>
            <a:off x="2423591" y="5862132"/>
            <a:ext cx="2304257" cy="288000"/>
          </a:xfrm>
          <a:noFill/>
        </p:spPr>
        <p:txBody>
          <a:bodyPr anchor="ctr"/>
          <a:lstStyle>
            <a:lvl1pPr>
              <a:defRPr lang="de-DE" sz="1100" dirty="0"/>
            </a:lvl1pPr>
          </a:lstStyle>
          <a:p>
            <a:pPr lvl="0"/>
            <a:r>
              <a:rPr lang="de-DE" dirty="0"/>
              <a:t>Mastertextformat bearbeiten </a:t>
            </a:r>
          </a:p>
        </p:txBody>
      </p:sp>
    </p:spTree>
    <p:extLst>
      <p:ext uri="{BB962C8B-B14F-4D97-AF65-F5344CB8AC3E}">
        <p14:creationId xmlns:p14="http://schemas.microsoft.com/office/powerpoint/2010/main" val="1862815386"/>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  006 : 6 contents :">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9" name="content 6">
            <a:extLst>
              <a:ext uri="{FF2B5EF4-FFF2-40B4-BE49-F238E27FC236}">
                <a16:creationId xmlns:a16="http://schemas.microsoft.com/office/drawing/2014/main" id="{893D58FE-0196-E823-0665-65C00CFB1847}"/>
              </a:ext>
            </a:extLst>
          </p:cNvPr>
          <p:cNvSpPr>
            <a:spLocks noGrp="1"/>
          </p:cNvSpPr>
          <p:nvPr>
            <p:ph sz="quarter" idx="27"/>
          </p:nvPr>
        </p:nvSpPr>
        <p:spPr>
          <a:xfrm>
            <a:off x="990061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028496"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156372"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428424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412124"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618"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042556768"/>
      </p:ext>
    </p:extLst>
  </p:cSld>
  <p:clrMapOvr>
    <a:masterClrMapping/>
  </p:clrMapOvr>
</p:sldLayout>
</file>

<file path=ppt/slideLayouts/slideLayout1000.xml><?xml version="1.0" encoding="utf-8"?>
<p:sldLayout xmlns:a="http://schemas.openxmlformats.org/drawingml/2006/main" xmlns:r="http://schemas.openxmlformats.org/officeDocument/2006/relationships" xmlns:p="http://schemas.openxmlformats.org/presentationml/2006/main" preserve="1">
  <p:cSld name="B  006 : 6 rectangel ">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endParaRPr lang="nl-NL" noProof="0" dirty="0"/>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endParaRPr lang="nl-NL" noProof="0"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AFFFFF47-76BE-0C31-FAC0-58FE020C53F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845543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  006 : 6 rectangel ">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AFFFFF47-76BE-0C31-FAC0-58FE020C53F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760044493"/>
      </p:ext>
    </p:extLst>
  </p:cSld>
  <p:clrMapOvr>
    <a:masterClrMapping/>
  </p:clrMapOvr>
</p:sldLayout>
</file>

<file path=ppt/slideLayouts/slideLayout1100.xml><?xml version="1.0" encoding="utf-8"?>
<p:sldLayout xmlns:a="http://schemas.openxmlformats.org/drawingml/2006/main" xmlns:r="http://schemas.openxmlformats.org/officeDocument/2006/relationships" xmlns:p="http://schemas.openxmlformats.org/presentationml/2006/main" preserve="1">
  <p:cSld name="B  007 : only title">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9C2549D5-7902-05C3-BA6E-F3FCE55E3EF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9" name="footer">
            <a:extLst>
              <a:ext uri="{FF2B5EF4-FFF2-40B4-BE49-F238E27FC236}">
                <a16:creationId xmlns:a16="http://schemas.microsoft.com/office/drawing/2014/main" id="{B0528374-4148-93BC-40AD-371D0F4E79CF}"/>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0" name="date">
            <a:extLst>
              <a:ext uri="{FF2B5EF4-FFF2-40B4-BE49-F238E27FC236}">
                <a16:creationId xmlns:a16="http://schemas.microsoft.com/office/drawing/2014/main" id="{B36025A7-E938-A69D-AFCB-12FF43B05F3C}"/>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endParaRPr lang="en-US" dirty="0"/>
          </a:p>
        </p:txBody>
      </p:sp>
      <p:sp>
        <p:nvSpPr>
          <p:cNvPr id="2" name="navigation">
            <a:extLst>
              <a:ext uri="{FF2B5EF4-FFF2-40B4-BE49-F238E27FC236}">
                <a16:creationId xmlns:a16="http://schemas.microsoft.com/office/drawing/2014/main" id="{598DE614-BE92-7773-D42B-7B7F203DDCE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104194187"/>
      </p:ext>
    </p:extLst>
  </p:cSld>
  <p:clrMapOvr>
    <a:masterClrMapping/>
  </p:clrMapOvr>
</p:sldLayout>
</file>

<file path=ppt/slideLayouts/slideLayout1110.xml><?xml version="1.0" encoding="utf-8"?>
<p:sldLayout xmlns:a="http://schemas.openxmlformats.org/drawingml/2006/main" xmlns:r="http://schemas.openxmlformats.org/officeDocument/2006/relationships" xmlns:p="http://schemas.openxmlformats.org/presentationml/2006/main" showMasterSp="0" preserve="1">
  <p:cSld name="B  041 : title page shape right">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4BB14D95-49AB-4529-5662-66D2A1B2685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endParaRPr lang="de-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960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108200"/>
            <a:ext cx="6120000" cy="1671800"/>
          </a:xfrm>
        </p:spPr>
        <p:txBody>
          <a:bodyPr vert="horz" anchor="b"/>
          <a:lstStyle>
            <a:lvl1pPr algn="l">
              <a:lnSpc>
                <a:spcPts val="4000"/>
              </a:lnSpc>
              <a:defRPr sz="3600">
                <a:solidFill>
                  <a:schemeClr val="tx1"/>
                </a:solidFill>
              </a:defRPr>
            </a:lvl1pPr>
          </a:lstStyle>
          <a:p>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48760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  007 : only title">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9C2549D5-7902-05C3-BA6E-F3FCE55E3EF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9" name="footer">
            <a:extLst>
              <a:ext uri="{FF2B5EF4-FFF2-40B4-BE49-F238E27FC236}">
                <a16:creationId xmlns:a16="http://schemas.microsoft.com/office/drawing/2014/main" id="{B0528374-4148-93BC-40AD-371D0F4E79CF}"/>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0" name="date">
            <a:extLst>
              <a:ext uri="{FF2B5EF4-FFF2-40B4-BE49-F238E27FC236}">
                <a16:creationId xmlns:a16="http://schemas.microsoft.com/office/drawing/2014/main" id="{B36025A7-E938-A69D-AFCB-12FF43B05F3C}"/>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598DE614-BE92-7773-D42B-7B7F203DDCE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61768156"/>
      </p:ext>
    </p:extLst>
  </p:cSld>
  <p:clrMapOvr>
    <a:masterClrMapping/>
  </p:clrMapOvr>
</p:sldLayout>
</file>

<file path=ppt/slideLayouts/slideLayout1200.xml><?xml version="1.0" encoding="utf-8"?>
<p:sldLayout xmlns:a="http://schemas.openxmlformats.org/drawingml/2006/main" xmlns:r="http://schemas.openxmlformats.org/officeDocument/2006/relationships" xmlns:p="http://schemas.openxmlformats.org/presentationml/2006/main" preserve="1">
  <p:cSld name="B  008 : empty">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Tree>
    <p:extLst>
      <p:ext uri="{BB962C8B-B14F-4D97-AF65-F5344CB8AC3E}">
        <p14:creationId xmlns:p14="http://schemas.microsoft.com/office/powerpoint/2010/main" val="30780180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  008 : empty">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Tree>
    <p:extLst>
      <p:ext uri="{BB962C8B-B14F-4D97-AF65-F5344CB8AC3E}">
        <p14:creationId xmlns:p14="http://schemas.microsoft.com/office/powerpoint/2010/main" val="2396953655"/>
      </p:ext>
    </p:extLst>
  </p:cSld>
  <p:clrMapOvr>
    <a:masterClrMapping/>
  </p:clrMapOvr>
</p:sldLayout>
</file>

<file path=ppt/slideLayouts/slideLayout1300.xml><?xml version="1.0" encoding="utf-8"?>
<p:sldLayout xmlns:a="http://schemas.openxmlformats.org/drawingml/2006/main" xmlns:r="http://schemas.openxmlformats.org/officeDocument/2006/relationships" xmlns:p="http://schemas.openxmlformats.org/presentationml/2006/main" preserve="1">
  <p:cSld name="B   009 : video full size">
    <p:spTree>
      <p:nvGrpSpPr>
        <p:cNvPr id="1" name=""/>
        <p:cNvGrpSpPr/>
        <p:nvPr/>
      </p:nvGrpSpPr>
      <p:grpSpPr>
        <a:xfrm>
          <a:off x="0" y="0"/>
          <a:ext cx="0" cy="0"/>
          <a:chOff x="0" y="0"/>
          <a:chExt cx="0" cy="0"/>
        </a:xfrm>
      </p:grpSpPr>
      <p:sp>
        <p:nvSpPr>
          <p:cNvPr id="3" name="film">
            <a:extLst>
              <a:ext uri="{FF2B5EF4-FFF2-40B4-BE49-F238E27FC236}">
                <a16:creationId xmlns:a16="http://schemas.microsoft.com/office/drawing/2014/main" id="{0833981F-AEE0-01D6-B2C9-2F71CD5FE813}"/>
              </a:ext>
            </a:extLst>
          </p:cNvPr>
          <p:cNvSpPr>
            <a:spLocks noGrp="1"/>
          </p:cNvSpPr>
          <p:nvPr>
            <p:ph type="media" sz="quarter" idx="26"/>
          </p:nvPr>
        </p:nvSpPr>
        <p:spPr>
          <a:xfrm>
            <a:off x="0" y="0"/>
            <a:ext cx="12204000" cy="6858000"/>
          </a:xfrm>
        </p:spPr>
        <p:txBody>
          <a:bodyPr/>
          <a:lstStyle/>
          <a:p>
            <a:endParaRPr lang="en-US"/>
          </a:p>
        </p:txBody>
      </p:sp>
      <p:sp>
        <p:nvSpPr>
          <p:cNvPr id="5" name="title">
            <a:extLst>
              <a:ext uri="{FF2B5EF4-FFF2-40B4-BE49-F238E27FC236}">
                <a16:creationId xmlns:a16="http://schemas.microsoft.com/office/drawing/2014/main" id="{73EA888E-C1BB-D71B-E0FC-835A13A60D7F}"/>
              </a:ext>
            </a:extLst>
          </p:cNvPr>
          <p:cNvSpPr>
            <a:spLocks noGrp="1"/>
          </p:cNvSpPr>
          <p:nvPr>
            <p:ph type="title"/>
          </p:nvPr>
        </p:nvSpPr>
        <p:spPr>
          <a:xfrm>
            <a:off x="540000" y="3960000"/>
            <a:ext cx="11088000" cy="2196000"/>
          </a:xfrm>
        </p:spPr>
        <p:txBody>
          <a:bodyPr vert="horz" lIns="0" tIns="0" rIns="0" bIns="0" rtlCol="0" anchor="t">
            <a:noAutofit/>
          </a:bodyPr>
          <a:lstStyle>
            <a:lvl1pPr>
              <a:defRPr lang="en-US" sz="2400" dirty="0"/>
            </a:lvl1pPr>
          </a:lstStyle>
          <a:p>
            <a:pPr lvl="0">
              <a:lnSpc>
                <a:spcPct val="100000"/>
              </a:lnSpc>
            </a:pPr>
            <a:endParaRPr lang="en-US" dirty="0"/>
          </a:p>
        </p:txBody>
      </p:sp>
    </p:spTree>
    <p:extLst>
      <p:ext uri="{BB962C8B-B14F-4D97-AF65-F5344CB8AC3E}">
        <p14:creationId xmlns:p14="http://schemas.microsoft.com/office/powerpoint/2010/main" val="9684379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   009 : video full size">
    <p:spTree>
      <p:nvGrpSpPr>
        <p:cNvPr id="1" name=""/>
        <p:cNvGrpSpPr/>
        <p:nvPr/>
      </p:nvGrpSpPr>
      <p:grpSpPr>
        <a:xfrm>
          <a:off x="0" y="0"/>
          <a:ext cx="0" cy="0"/>
          <a:chOff x="0" y="0"/>
          <a:chExt cx="0" cy="0"/>
        </a:xfrm>
      </p:grpSpPr>
      <p:sp>
        <p:nvSpPr>
          <p:cNvPr id="3" name="film">
            <a:extLst>
              <a:ext uri="{FF2B5EF4-FFF2-40B4-BE49-F238E27FC236}">
                <a16:creationId xmlns:a16="http://schemas.microsoft.com/office/drawing/2014/main" id="{0833981F-AEE0-01D6-B2C9-2F71CD5FE813}"/>
              </a:ext>
            </a:extLst>
          </p:cNvPr>
          <p:cNvSpPr>
            <a:spLocks noGrp="1"/>
          </p:cNvSpPr>
          <p:nvPr>
            <p:ph type="media" sz="quarter" idx="26"/>
          </p:nvPr>
        </p:nvSpPr>
        <p:spPr>
          <a:xfrm>
            <a:off x="0" y="0"/>
            <a:ext cx="12204000" cy="6858000"/>
          </a:xfrm>
        </p:spPr>
        <p:txBody>
          <a:bodyPr/>
          <a:lstStyle/>
          <a:p>
            <a:r>
              <a:rPr lang="de-DE"/>
              <a:t>Mediaclip durch Klicken auf Symbol hinzufügen</a:t>
            </a:r>
            <a:endParaRPr lang="en-US"/>
          </a:p>
        </p:txBody>
      </p:sp>
      <p:sp>
        <p:nvSpPr>
          <p:cNvPr id="5" name="title">
            <a:extLst>
              <a:ext uri="{FF2B5EF4-FFF2-40B4-BE49-F238E27FC236}">
                <a16:creationId xmlns:a16="http://schemas.microsoft.com/office/drawing/2014/main" id="{73EA888E-C1BB-D71B-E0FC-835A13A60D7F}"/>
              </a:ext>
            </a:extLst>
          </p:cNvPr>
          <p:cNvSpPr>
            <a:spLocks noGrp="1"/>
          </p:cNvSpPr>
          <p:nvPr>
            <p:ph type="title"/>
          </p:nvPr>
        </p:nvSpPr>
        <p:spPr>
          <a:xfrm>
            <a:off x="540000" y="3960000"/>
            <a:ext cx="11088000" cy="2196000"/>
          </a:xfrm>
        </p:spPr>
        <p:txBody>
          <a:bodyPr vert="horz" lIns="0" tIns="0" rIns="0" bIns="0" rtlCol="0" anchor="t">
            <a:noAutofit/>
          </a:bodyPr>
          <a:lstStyle>
            <a:lvl1pPr>
              <a:defRPr lang="en-US" sz="2400" dirty="0"/>
            </a:lvl1pPr>
          </a:lstStyle>
          <a:p>
            <a:pPr lvl="0">
              <a:lnSpc>
                <a:spcPct val="100000"/>
              </a:lnSpc>
            </a:pPr>
            <a:r>
              <a:rPr lang="de-DE"/>
              <a:t>Mastertitelformat bearbeiten</a:t>
            </a:r>
            <a:endParaRPr lang="en-US" dirty="0"/>
          </a:p>
        </p:txBody>
      </p:sp>
    </p:spTree>
    <p:extLst>
      <p:ext uri="{BB962C8B-B14F-4D97-AF65-F5344CB8AC3E}">
        <p14:creationId xmlns:p14="http://schemas.microsoft.com/office/powerpoint/2010/main" val="950736853"/>
      </p:ext>
    </p:extLst>
  </p:cSld>
  <p:clrMapOvr>
    <a:masterClrMapping/>
  </p:clrMapOvr>
</p:sldLayout>
</file>

<file path=ppt/slideLayouts/slideLayout1400.xml><?xml version="1.0" encoding="utf-8"?>
<p:sldLayout xmlns:a="http://schemas.openxmlformats.org/drawingml/2006/main" xmlns:r="http://schemas.openxmlformats.org/officeDocument/2006/relationships" xmlns:p="http://schemas.openxmlformats.org/presentationml/2006/main" preserve="1">
  <p:cSld name="B  010 : content : picture right 17cm">
    <p:spTree>
      <p:nvGrpSpPr>
        <p:cNvPr id="1" name=""/>
        <p:cNvGrpSpPr/>
        <p:nvPr/>
      </p:nvGrpSpPr>
      <p:grpSpPr>
        <a:xfrm>
          <a:off x="0" y="0"/>
          <a:ext cx="0" cy="0"/>
          <a:chOff x="0" y="0"/>
          <a:chExt cx="0" cy="0"/>
        </a:xfrm>
      </p:grpSpPr>
      <p:sp>
        <p:nvSpPr>
          <p:cNvPr id="3" name="picture right">
            <a:extLst>
              <a:ext uri="{FF2B5EF4-FFF2-40B4-BE49-F238E27FC236}">
                <a16:creationId xmlns:a16="http://schemas.microsoft.com/office/drawing/2014/main" id="{4EC65E8B-7999-AF44-0508-B3DDFC095615}"/>
              </a:ext>
            </a:extLst>
          </p:cNvPr>
          <p:cNvSpPr>
            <a:spLocks noGrp="1"/>
          </p:cNvSpPr>
          <p:nvPr>
            <p:ph type="pic" sz="quarter" idx="19"/>
          </p:nvPr>
        </p:nvSpPr>
        <p:spPr>
          <a:xfrm>
            <a:off x="6120000" y="0"/>
            <a:ext cx="612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89" name="slide number">
            <a:extLst>
              <a:ext uri="{FF2B5EF4-FFF2-40B4-BE49-F238E27FC236}">
                <a16:creationId xmlns:a16="http://schemas.microsoft.com/office/drawing/2014/main" id="{4A9A79FA-B946-DC94-8CD4-F9781F90A0D7}"/>
              </a:ext>
            </a:extLst>
          </p:cNvPr>
          <p:cNvSpPr>
            <a:spLocks noGrp="1"/>
          </p:cNvSpPr>
          <p:nvPr>
            <p:ph type="sldNum" sz="quarter" idx="12"/>
          </p:nvPr>
        </p:nvSpPr>
        <p:spPr>
          <a:xfrm>
            <a:off x="11353138" y="6379200"/>
            <a:ext cx="288000" cy="180000"/>
          </a:xfrm>
        </p:spPr>
        <p:txBody>
          <a:bodyPr/>
          <a:lstStyle/>
          <a:p>
            <a:fld id="{3AB0EB1E-25C5-4740-9782-54CCC0C83B03}" type="slidenum">
              <a:rPr lang="en-US" smtClean="0"/>
              <a:t>‹#›</a:t>
            </a:fld>
            <a:endParaRPr lang="en-US" dirty="0"/>
          </a:p>
        </p:txBody>
      </p:sp>
      <p:sp>
        <p:nvSpPr>
          <p:cNvPr id="90" name="footer">
            <a:extLst>
              <a:ext uri="{FF2B5EF4-FFF2-40B4-BE49-F238E27FC236}">
                <a16:creationId xmlns:a16="http://schemas.microsoft.com/office/drawing/2014/main" id="{CF6B3373-7C3F-A77B-C0D2-AC7E92A6E396}"/>
              </a:ext>
            </a:extLst>
          </p:cNvPr>
          <p:cNvSpPr>
            <a:spLocks noGrp="1"/>
          </p:cNvSpPr>
          <p:nvPr>
            <p:ph type="ftr" sz="quarter" idx="11"/>
          </p:nvPr>
        </p:nvSpPr>
        <p:spPr>
          <a:xfrm>
            <a:off x="7270749" y="6379200"/>
            <a:ext cx="4082389" cy="180000"/>
          </a:xfrm>
        </p:spPr>
        <p:txBody>
          <a:bodyPr/>
          <a:lstStyle/>
          <a:p>
            <a:r>
              <a:rPr lang="en-GB"/>
              <a:t>valantic layout samples Route B</a:t>
            </a:r>
            <a:endParaRPr lang="en-US" dirty="0"/>
          </a:p>
        </p:txBody>
      </p:sp>
      <p:sp>
        <p:nvSpPr>
          <p:cNvPr id="91" name="date">
            <a:extLst>
              <a:ext uri="{FF2B5EF4-FFF2-40B4-BE49-F238E27FC236}">
                <a16:creationId xmlns:a16="http://schemas.microsoft.com/office/drawing/2014/main" id="{7D661A03-7125-BDF0-8272-47D38FA50BE6}"/>
              </a:ext>
            </a:extLst>
          </p:cNvPr>
          <p:cNvSpPr>
            <a:spLocks noGrp="1"/>
          </p:cNvSpPr>
          <p:nvPr>
            <p:ph type="dt" sz="half" idx="10"/>
          </p:nvPr>
        </p:nvSpPr>
        <p:spPr>
          <a:xfrm>
            <a:off x="5040000" y="6379200"/>
            <a:ext cx="2160000" cy="180000"/>
          </a:xfrm>
        </p:spPr>
        <p:txBody>
          <a:bodyPr/>
          <a:lstStyle/>
          <a:p>
            <a:r>
              <a:rPr lang="en-US"/>
              <a:t>April 26 2024</a:t>
            </a:r>
            <a:endParaRPr lang="en-US" dirty="0"/>
          </a:p>
        </p:txBody>
      </p:sp>
      <p:sp>
        <p:nvSpPr>
          <p:cNvPr id="2" name="content">
            <a:extLst>
              <a:ext uri="{FF2B5EF4-FFF2-40B4-BE49-F238E27FC236}">
                <a16:creationId xmlns:a16="http://schemas.microsoft.com/office/drawing/2014/main" id="{705F9221-2C7B-794A-1A1F-B66C5F3FDC57}"/>
              </a:ext>
            </a:extLst>
          </p:cNvPr>
          <p:cNvSpPr>
            <a:spLocks noGrp="1"/>
          </p:cNvSpPr>
          <p:nvPr>
            <p:ph sz="quarter" idx="15"/>
          </p:nvPr>
        </p:nvSpPr>
        <p:spPr>
          <a:xfrm>
            <a:off x="539998" y="2628000"/>
            <a:ext cx="504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6" name="title">
            <a:extLst>
              <a:ext uri="{FF2B5EF4-FFF2-40B4-BE49-F238E27FC236}">
                <a16:creationId xmlns:a16="http://schemas.microsoft.com/office/drawing/2014/main" id="{342B1C18-F605-0005-B448-E48E1BADD677}"/>
              </a:ext>
            </a:extLst>
          </p:cNvPr>
          <p:cNvSpPr>
            <a:spLocks noGrp="1"/>
          </p:cNvSpPr>
          <p:nvPr>
            <p:ph type="title"/>
          </p:nvPr>
        </p:nvSpPr>
        <p:spPr>
          <a:xfrm>
            <a:off x="540000" y="622301"/>
            <a:ext cx="5400000" cy="648000"/>
          </a:xfrm>
        </p:spPr>
        <p:txBody>
          <a:bodyPr vert="horz"/>
          <a:lstStyle/>
          <a:p>
            <a:endParaRPr lang="en-US" dirty="0"/>
          </a:p>
        </p:txBody>
      </p:sp>
      <p:sp>
        <p:nvSpPr>
          <p:cNvPr id="4" name="navigation">
            <a:extLst>
              <a:ext uri="{FF2B5EF4-FFF2-40B4-BE49-F238E27FC236}">
                <a16:creationId xmlns:a16="http://schemas.microsoft.com/office/drawing/2014/main" id="{2BCA0C52-1240-1F0B-D3D8-154CFEAF412B}"/>
              </a:ext>
            </a:extLst>
          </p:cNvPr>
          <p:cNvSpPr>
            <a:spLocks noGrp="1"/>
          </p:cNvSpPr>
          <p:nvPr>
            <p:ph type="body" sz="quarter" idx="14"/>
          </p:nvPr>
        </p:nvSpPr>
        <p:spPr>
          <a:xfrm>
            <a:off x="576000" y="396000"/>
            <a:ext cx="53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26278511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  010 : content : picture right 17cm">
    <p:spTree>
      <p:nvGrpSpPr>
        <p:cNvPr id="1" name=""/>
        <p:cNvGrpSpPr/>
        <p:nvPr/>
      </p:nvGrpSpPr>
      <p:grpSpPr>
        <a:xfrm>
          <a:off x="0" y="0"/>
          <a:ext cx="0" cy="0"/>
          <a:chOff x="0" y="0"/>
          <a:chExt cx="0" cy="0"/>
        </a:xfrm>
      </p:grpSpPr>
      <p:sp>
        <p:nvSpPr>
          <p:cNvPr id="3" name="picture right">
            <a:extLst>
              <a:ext uri="{FF2B5EF4-FFF2-40B4-BE49-F238E27FC236}">
                <a16:creationId xmlns:a16="http://schemas.microsoft.com/office/drawing/2014/main" id="{4EC65E8B-7999-AF44-0508-B3DDFC095615}"/>
              </a:ext>
            </a:extLst>
          </p:cNvPr>
          <p:cNvSpPr>
            <a:spLocks noGrp="1"/>
          </p:cNvSpPr>
          <p:nvPr>
            <p:ph type="pic" sz="quarter" idx="19"/>
          </p:nvPr>
        </p:nvSpPr>
        <p:spPr>
          <a:xfrm>
            <a:off x="6120000" y="0"/>
            <a:ext cx="612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89" name="slide number">
            <a:extLst>
              <a:ext uri="{FF2B5EF4-FFF2-40B4-BE49-F238E27FC236}">
                <a16:creationId xmlns:a16="http://schemas.microsoft.com/office/drawing/2014/main" id="{4A9A79FA-B946-DC94-8CD4-F9781F90A0D7}"/>
              </a:ext>
            </a:extLst>
          </p:cNvPr>
          <p:cNvSpPr>
            <a:spLocks noGrp="1"/>
          </p:cNvSpPr>
          <p:nvPr>
            <p:ph type="sldNum" sz="quarter" idx="12"/>
          </p:nvPr>
        </p:nvSpPr>
        <p:spPr>
          <a:xfrm>
            <a:off x="11353138" y="6379200"/>
            <a:ext cx="288000" cy="180000"/>
          </a:xfrm>
        </p:spPr>
        <p:txBody>
          <a:bodyPr/>
          <a:lstStyle>
            <a:lvl1pPr>
              <a:defRPr lang="en-US" sz="800" kern="1200" smtClean="0">
                <a:solidFill>
                  <a:schemeClr val="tx1"/>
                </a:solidFill>
                <a:latin typeface="+mn-lt"/>
                <a:ea typeface="+mn-ea"/>
                <a:cs typeface="+mn-cs"/>
              </a:defRPr>
            </a:lvl1pPr>
          </a:lstStyle>
          <a:p>
            <a:fld id="{3AB0EB1E-25C5-4740-9782-54CCC0C83B03}" type="slidenum">
              <a:rPr lang="en-US" smtClean="0"/>
              <a:t>‹Nr.›</a:t>
            </a:fld>
            <a:endParaRPr lang="en-US" dirty="0"/>
          </a:p>
        </p:txBody>
      </p:sp>
      <p:sp>
        <p:nvSpPr>
          <p:cNvPr id="90" name="footer">
            <a:extLst>
              <a:ext uri="{FF2B5EF4-FFF2-40B4-BE49-F238E27FC236}">
                <a16:creationId xmlns:a16="http://schemas.microsoft.com/office/drawing/2014/main" id="{CF6B3373-7C3F-A77B-C0D2-AC7E92A6E396}"/>
              </a:ext>
            </a:extLst>
          </p:cNvPr>
          <p:cNvSpPr>
            <a:spLocks noGrp="1"/>
          </p:cNvSpPr>
          <p:nvPr>
            <p:ph type="ftr" sz="quarter" idx="11"/>
          </p:nvPr>
        </p:nvSpPr>
        <p:spPr>
          <a:xfrm>
            <a:off x="7270749" y="6379200"/>
            <a:ext cx="4082389" cy="180000"/>
          </a:xfrm>
        </p:spPr>
        <p:txBody>
          <a:bodyPr/>
          <a:lstStyle/>
          <a:p>
            <a:r>
              <a:rPr lang="en-US"/>
              <a:t>Company Presentation Route B</a:t>
            </a:r>
            <a:endParaRPr lang="en-US" dirty="0"/>
          </a:p>
        </p:txBody>
      </p:sp>
      <p:sp>
        <p:nvSpPr>
          <p:cNvPr id="91" name="date">
            <a:extLst>
              <a:ext uri="{FF2B5EF4-FFF2-40B4-BE49-F238E27FC236}">
                <a16:creationId xmlns:a16="http://schemas.microsoft.com/office/drawing/2014/main" id="{7D661A03-7125-BDF0-8272-47D38FA50BE6}"/>
              </a:ext>
            </a:extLst>
          </p:cNvPr>
          <p:cNvSpPr>
            <a:spLocks noGrp="1"/>
          </p:cNvSpPr>
          <p:nvPr>
            <p:ph type="dt" sz="half" idx="10"/>
          </p:nvPr>
        </p:nvSpPr>
        <p:spPr>
          <a:xfrm>
            <a:off x="5040000" y="6379200"/>
            <a:ext cx="2160000" cy="180000"/>
          </a:xfrm>
        </p:spPr>
        <p:txBody>
          <a:bodyPr vert="horz" lIns="0" tIns="0" rIns="0" bIns="0" rtlCol="0" anchor="b" anchorCtr="0">
            <a:noAutofit/>
          </a:bodyPr>
          <a:lstStyle>
            <a:lvl1pPr>
              <a:defRPr lang="en-US" dirty="0"/>
            </a:lvl1pPr>
          </a:lstStyle>
          <a:p>
            <a:r>
              <a:rPr lang="de-DE"/>
              <a:t>2025-10-08</a:t>
            </a:r>
            <a:endParaRPr lang="en-US" dirty="0"/>
          </a:p>
        </p:txBody>
      </p:sp>
      <p:sp>
        <p:nvSpPr>
          <p:cNvPr id="2" name="content">
            <a:extLst>
              <a:ext uri="{FF2B5EF4-FFF2-40B4-BE49-F238E27FC236}">
                <a16:creationId xmlns:a16="http://schemas.microsoft.com/office/drawing/2014/main" id="{705F9221-2C7B-794A-1A1F-B66C5F3FDC57}"/>
              </a:ext>
            </a:extLst>
          </p:cNvPr>
          <p:cNvSpPr>
            <a:spLocks noGrp="1"/>
          </p:cNvSpPr>
          <p:nvPr>
            <p:ph sz="quarter" idx="15"/>
          </p:nvPr>
        </p:nvSpPr>
        <p:spPr>
          <a:xfrm>
            <a:off x="539998" y="2628000"/>
            <a:ext cx="504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title">
            <a:extLst>
              <a:ext uri="{FF2B5EF4-FFF2-40B4-BE49-F238E27FC236}">
                <a16:creationId xmlns:a16="http://schemas.microsoft.com/office/drawing/2014/main" id="{342B1C18-F605-0005-B448-E48E1BADD677}"/>
              </a:ext>
            </a:extLst>
          </p:cNvPr>
          <p:cNvSpPr>
            <a:spLocks noGrp="1"/>
          </p:cNvSpPr>
          <p:nvPr>
            <p:ph type="title"/>
          </p:nvPr>
        </p:nvSpPr>
        <p:spPr>
          <a:xfrm>
            <a:off x="540000" y="622301"/>
            <a:ext cx="54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2BCA0C52-1240-1F0B-D3D8-154CFEAF412B}"/>
              </a:ext>
            </a:extLst>
          </p:cNvPr>
          <p:cNvSpPr>
            <a:spLocks noGrp="1"/>
          </p:cNvSpPr>
          <p:nvPr>
            <p:ph type="body" sz="quarter" idx="14"/>
          </p:nvPr>
        </p:nvSpPr>
        <p:spPr>
          <a:xfrm>
            <a:off x="576000" y="396000"/>
            <a:ext cx="53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50569508"/>
      </p:ext>
    </p:extLst>
  </p:cSld>
  <p:clrMapOvr>
    <a:masterClrMapping/>
  </p:clrMapOvr>
  <p:extLst>
    <p:ext uri="{DCECCB84-F9BA-43D5-87BE-67443E8EF086}">
      <p15:sldGuideLst xmlns:p15="http://schemas.microsoft.com/office/powerpoint/2012/main"/>
    </p:ext>
  </p:extLst>
</p:sldLayout>
</file>

<file path=ppt/slideLayouts/slideLayout1500.xml><?xml version="1.0" encoding="utf-8"?>
<p:sldLayout xmlns:a="http://schemas.openxmlformats.org/drawingml/2006/main" xmlns:r="http://schemas.openxmlformats.org/officeDocument/2006/relationships" xmlns:p="http://schemas.openxmlformats.org/presentationml/2006/main" preserve="1">
  <p:cSld name="B  011 : content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BA5DD37E-79B5-4F36-AAD5-9CFEC62428E4}"/>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720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endParaRPr lang="en-US" dirty="0"/>
          </a:p>
        </p:txBody>
      </p:sp>
      <p:sp>
        <p:nvSpPr>
          <p:cNvPr id="2" name="navigation">
            <a:extLst>
              <a:ext uri="{FF2B5EF4-FFF2-40B4-BE49-F238E27FC236}">
                <a16:creationId xmlns:a16="http://schemas.microsoft.com/office/drawing/2014/main" id="{B5DB48FB-A4EC-78AE-12A2-F3231AD8231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8257245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  011 : content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BA5DD37E-79B5-4F36-AAD5-9CFEC62428E4}"/>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720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B5DB48FB-A4EC-78AE-12A2-F3231AD8231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01407626"/>
      </p:ext>
    </p:extLst>
  </p:cSld>
  <p:clrMapOvr>
    <a:masterClrMapping/>
  </p:clrMapOvr>
</p:sldLayout>
</file>

<file path=ppt/slideLayouts/slideLayout1600.xml><?xml version="1.0" encoding="utf-8"?>
<p:sldLayout xmlns:a="http://schemas.openxmlformats.org/drawingml/2006/main" xmlns:r="http://schemas.openxmlformats.org/officeDocument/2006/relationships" xmlns:p="http://schemas.openxmlformats.org/presentationml/2006/main" preserve="1" userDrawn="1">
  <p:cSld name="B   012 : 4 rows Icons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88020849-41A9-AE9F-6BFC-C5EFB01C1A2D}"/>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GB" smtClean="0"/>
              <a:pPr/>
              <a:t>‹#›</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8" name="picture 4">
            <a:extLst>
              <a:ext uri="{FF2B5EF4-FFF2-40B4-BE49-F238E27FC236}">
                <a16:creationId xmlns:a16="http://schemas.microsoft.com/office/drawing/2014/main" id="{3969FD43-10D8-53B3-1466-FA8F47748BED}"/>
              </a:ext>
            </a:extLst>
          </p:cNvPr>
          <p:cNvSpPr>
            <a:spLocks noGrp="1"/>
          </p:cNvSpPr>
          <p:nvPr>
            <p:ph type="pic" sz="quarter" idx="40"/>
          </p:nvPr>
        </p:nvSpPr>
        <p:spPr>
          <a:xfrm>
            <a:off x="2045237" y="4833000"/>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endParaRPr lang="en-US"/>
          </a:p>
        </p:txBody>
      </p:sp>
      <p:sp>
        <p:nvSpPr>
          <p:cNvPr id="52" name="icon 4">
            <a:extLst>
              <a:ext uri="{FF2B5EF4-FFF2-40B4-BE49-F238E27FC236}">
                <a16:creationId xmlns:a16="http://schemas.microsoft.com/office/drawing/2014/main" id="{9A51D476-71BB-18C0-EA44-3E9619A76B96}"/>
              </a:ext>
            </a:extLst>
          </p:cNvPr>
          <p:cNvSpPr>
            <a:spLocks noGrp="1"/>
          </p:cNvSpPr>
          <p:nvPr>
            <p:ph sz="quarter" idx="28"/>
          </p:nvPr>
        </p:nvSpPr>
        <p:spPr>
          <a:xfrm>
            <a:off x="2158306" y="4941000"/>
            <a:ext cx="432000" cy="432000"/>
          </a:xfrm>
          <a:prstGeom prst="ellipse">
            <a:avLst/>
          </a:prstGeom>
        </p:spPr>
        <p:txBody>
          <a:bodyPr wrap="none" anchor="ctr" anchorCtr="1"/>
          <a:lstStyle>
            <a:lvl1pPr>
              <a:defRPr>
                <a:solidFill>
                  <a:schemeClr val="accent1"/>
                </a:solidFill>
              </a:defRPr>
            </a:lvl1pPr>
          </a:lstStyle>
          <a:p>
            <a:pPr lvl="0"/>
            <a:endParaRPr lang="de-DE"/>
          </a:p>
        </p:txBody>
      </p:sp>
      <p:sp>
        <p:nvSpPr>
          <p:cNvPr id="36" name="picture 3">
            <a:extLst>
              <a:ext uri="{FF2B5EF4-FFF2-40B4-BE49-F238E27FC236}">
                <a16:creationId xmlns:a16="http://schemas.microsoft.com/office/drawing/2014/main" id="{90E038E2-5AF3-9C5E-C76E-839FDE837EAE}"/>
              </a:ext>
            </a:extLst>
          </p:cNvPr>
          <p:cNvSpPr>
            <a:spLocks noGrp="1"/>
          </p:cNvSpPr>
          <p:nvPr>
            <p:ph type="pic" sz="quarter" idx="38"/>
          </p:nvPr>
        </p:nvSpPr>
        <p:spPr>
          <a:xfrm>
            <a:off x="1510906" y="4013616"/>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endParaRPr lang="en-US"/>
          </a:p>
        </p:txBody>
      </p:sp>
      <p:sp>
        <p:nvSpPr>
          <p:cNvPr id="53" name="icon 3">
            <a:extLst>
              <a:ext uri="{FF2B5EF4-FFF2-40B4-BE49-F238E27FC236}">
                <a16:creationId xmlns:a16="http://schemas.microsoft.com/office/drawing/2014/main" id="{E3FBBF55-D03C-4130-4790-064E0EA09308}"/>
              </a:ext>
            </a:extLst>
          </p:cNvPr>
          <p:cNvSpPr>
            <a:spLocks noGrp="1"/>
          </p:cNvSpPr>
          <p:nvPr>
            <p:ph sz="quarter" idx="30"/>
          </p:nvPr>
        </p:nvSpPr>
        <p:spPr>
          <a:xfrm>
            <a:off x="1617812" y="4121616"/>
            <a:ext cx="432000" cy="432000"/>
          </a:xfrm>
          <a:prstGeom prst="ellipse">
            <a:avLst/>
          </a:prstGeom>
        </p:spPr>
        <p:txBody>
          <a:bodyPr wrap="none" anchor="ctr" anchorCtr="1"/>
          <a:lstStyle>
            <a:lvl1pPr>
              <a:defRPr>
                <a:solidFill>
                  <a:schemeClr val="accent1"/>
                </a:solidFill>
              </a:defRPr>
            </a:lvl1pPr>
          </a:lstStyle>
          <a:p>
            <a:pPr lvl="0"/>
            <a:endParaRPr lang="de-DE"/>
          </a:p>
        </p:txBody>
      </p:sp>
      <p:sp>
        <p:nvSpPr>
          <p:cNvPr id="31" name="picture 2">
            <a:extLst>
              <a:ext uri="{FF2B5EF4-FFF2-40B4-BE49-F238E27FC236}">
                <a16:creationId xmlns:a16="http://schemas.microsoft.com/office/drawing/2014/main" id="{D81C2E44-5F3A-5EBA-F642-D6E338329D94}"/>
              </a:ext>
            </a:extLst>
          </p:cNvPr>
          <p:cNvSpPr>
            <a:spLocks noGrp="1"/>
          </p:cNvSpPr>
          <p:nvPr>
            <p:ph type="pic" sz="quarter" idx="36"/>
          </p:nvPr>
        </p:nvSpPr>
        <p:spPr>
          <a:xfrm>
            <a:off x="978675" y="3194232"/>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endParaRPr lang="en-US"/>
          </a:p>
        </p:txBody>
      </p:sp>
      <p:sp>
        <p:nvSpPr>
          <p:cNvPr id="54" name="icon 2">
            <a:extLst>
              <a:ext uri="{FF2B5EF4-FFF2-40B4-BE49-F238E27FC236}">
                <a16:creationId xmlns:a16="http://schemas.microsoft.com/office/drawing/2014/main" id="{BC3C9CE3-6A11-0F0F-342A-19C30DB11451}"/>
              </a:ext>
            </a:extLst>
          </p:cNvPr>
          <p:cNvSpPr>
            <a:spLocks noGrp="1"/>
          </p:cNvSpPr>
          <p:nvPr>
            <p:ph sz="quarter" idx="32"/>
          </p:nvPr>
        </p:nvSpPr>
        <p:spPr>
          <a:xfrm>
            <a:off x="1078906" y="3302232"/>
            <a:ext cx="432000" cy="432000"/>
          </a:xfrm>
          <a:prstGeom prst="ellipse">
            <a:avLst/>
          </a:prstGeom>
        </p:spPr>
        <p:txBody>
          <a:bodyPr wrap="none" anchor="ctr" anchorCtr="1"/>
          <a:lstStyle>
            <a:lvl1pPr>
              <a:defRPr>
                <a:solidFill>
                  <a:schemeClr val="accent1"/>
                </a:solidFill>
              </a:defRPr>
            </a:lvl1pPr>
          </a:lstStyle>
          <a:p>
            <a:pPr lvl="0"/>
            <a:endParaRPr lang="de-DE"/>
          </a:p>
        </p:txBody>
      </p:sp>
      <p:sp>
        <p:nvSpPr>
          <p:cNvPr id="5" name="picture 1">
            <a:extLst>
              <a:ext uri="{FF2B5EF4-FFF2-40B4-BE49-F238E27FC236}">
                <a16:creationId xmlns:a16="http://schemas.microsoft.com/office/drawing/2014/main" id="{9CB66747-F806-9B94-6C73-4C5AFB445F96}"/>
              </a:ext>
            </a:extLst>
          </p:cNvPr>
          <p:cNvSpPr>
            <a:spLocks noGrp="1"/>
          </p:cNvSpPr>
          <p:nvPr>
            <p:ph type="pic" sz="quarter" idx="35"/>
          </p:nvPr>
        </p:nvSpPr>
        <p:spPr>
          <a:xfrm>
            <a:off x="540000" y="2374848"/>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endParaRPr lang="en-US"/>
          </a:p>
        </p:txBody>
      </p:sp>
      <p:sp>
        <p:nvSpPr>
          <p:cNvPr id="55" name="icon 1">
            <a:extLst>
              <a:ext uri="{FF2B5EF4-FFF2-40B4-BE49-F238E27FC236}">
                <a16:creationId xmlns:a16="http://schemas.microsoft.com/office/drawing/2014/main" id="{60DBDD10-84E1-C678-9327-E9D8B09548E6}"/>
              </a:ext>
            </a:extLst>
          </p:cNvPr>
          <p:cNvSpPr>
            <a:spLocks noGrp="1"/>
          </p:cNvSpPr>
          <p:nvPr>
            <p:ph sz="quarter" idx="34"/>
          </p:nvPr>
        </p:nvSpPr>
        <p:spPr>
          <a:xfrm>
            <a:off x="646906" y="2482848"/>
            <a:ext cx="432000" cy="432000"/>
          </a:xfrm>
          <a:prstGeom prst="ellipse">
            <a:avLst/>
          </a:prstGeom>
        </p:spPr>
        <p:txBody>
          <a:bodyPr wrap="none" anchor="ctr" anchorCtr="1"/>
          <a:lstStyle>
            <a:lvl1pPr>
              <a:defRPr>
                <a:solidFill>
                  <a:schemeClr val="accent1"/>
                </a:solidFill>
              </a:defRPr>
            </a:lvl1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endParaRPr lang="en-US" dirty="0"/>
          </a:p>
        </p:txBody>
      </p:sp>
      <p:sp>
        <p:nvSpPr>
          <p:cNvPr id="4" name="navigation">
            <a:extLst>
              <a:ext uri="{FF2B5EF4-FFF2-40B4-BE49-F238E27FC236}">
                <a16:creationId xmlns:a16="http://schemas.microsoft.com/office/drawing/2014/main" id="{4871BBE7-625C-CDD4-5985-F918ED91B1C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964414607"/>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   012 : 4 rows Icons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88020849-41A9-AE9F-6BFC-C5EFB01C1A2D}"/>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8" name="picture 4">
            <a:extLst>
              <a:ext uri="{FF2B5EF4-FFF2-40B4-BE49-F238E27FC236}">
                <a16:creationId xmlns:a16="http://schemas.microsoft.com/office/drawing/2014/main" id="{3969FD43-10D8-53B3-1466-FA8F47748BED}"/>
              </a:ext>
            </a:extLst>
          </p:cNvPr>
          <p:cNvSpPr>
            <a:spLocks noGrp="1"/>
          </p:cNvSpPr>
          <p:nvPr>
            <p:ph type="pic" sz="quarter" idx="40"/>
          </p:nvPr>
        </p:nvSpPr>
        <p:spPr>
          <a:xfrm>
            <a:off x="2045237" y="4833000"/>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r>
              <a:rPr lang="de-DE"/>
              <a:t>Bild durch Klicken auf Symbol hinzufügen</a:t>
            </a:r>
            <a:endParaRPr lang="en-US"/>
          </a:p>
        </p:txBody>
      </p:sp>
      <p:sp>
        <p:nvSpPr>
          <p:cNvPr id="52" name="icon 4">
            <a:extLst>
              <a:ext uri="{FF2B5EF4-FFF2-40B4-BE49-F238E27FC236}">
                <a16:creationId xmlns:a16="http://schemas.microsoft.com/office/drawing/2014/main" id="{9A51D476-71BB-18C0-EA44-3E9619A76B96}"/>
              </a:ext>
            </a:extLst>
          </p:cNvPr>
          <p:cNvSpPr>
            <a:spLocks noGrp="1"/>
          </p:cNvSpPr>
          <p:nvPr>
            <p:ph sz="quarter" idx="28"/>
          </p:nvPr>
        </p:nvSpPr>
        <p:spPr>
          <a:xfrm>
            <a:off x="2158306" y="4941000"/>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36" name="picture 3">
            <a:extLst>
              <a:ext uri="{FF2B5EF4-FFF2-40B4-BE49-F238E27FC236}">
                <a16:creationId xmlns:a16="http://schemas.microsoft.com/office/drawing/2014/main" id="{90E038E2-5AF3-9C5E-C76E-839FDE837EAE}"/>
              </a:ext>
            </a:extLst>
          </p:cNvPr>
          <p:cNvSpPr>
            <a:spLocks noGrp="1"/>
          </p:cNvSpPr>
          <p:nvPr>
            <p:ph type="pic" sz="quarter" idx="38"/>
          </p:nvPr>
        </p:nvSpPr>
        <p:spPr>
          <a:xfrm>
            <a:off x="1510906" y="4013616"/>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r>
              <a:rPr lang="de-DE"/>
              <a:t>Bild durch Klicken auf Symbol hinzufügen</a:t>
            </a:r>
            <a:endParaRPr lang="en-US"/>
          </a:p>
        </p:txBody>
      </p:sp>
      <p:sp>
        <p:nvSpPr>
          <p:cNvPr id="53" name="icon 3">
            <a:extLst>
              <a:ext uri="{FF2B5EF4-FFF2-40B4-BE49-F238E27FC236}">
                <a16:creationId xmlns:a16="http://schemas.microsoft.com/office/drawing/2014/main" id="{E3FBBF55-D03C-4130-4790-064E0EA09308}"/>
              </a:ext>
            </a:extLst>
          </p:cNvPr>
          <p:cNvSpPr>
            <a:spLocks noGrp="1"/>
          </p:cNvSpPr>
          <p:nvPr>
            <p:ph sz="quarter" idx="30"/>
          </p:nvPr>
        </p:nvSpPr>
        <p:spPr>
          <a:xfrm>
            <a:off x="1617812" y="4121616"/>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31" name="picture 2">
            <a:extLst>
              <a:ext uri="{FF2B5EF4-FFF2-40B4-BE49-F238E27FC236}">
                <a16:creationId xmlns:a16="http://schemas.microsoft.com/office/drawing/2014/main" id="{D81C2E44-5F3A-5EBA-F642-D6E338329D94}"/>
              </a:ext>
            </a:extLst>
          </p:cNvPr>
          <p:cNvSpPr>
            <a:spLocks noGrp="1"/>
          </p:cNvSpPr>
          <p:nvPr>
            <p:ph type="pic" sz="quarter" idx="36"/>
          </p:nvPr>
        </p:nvSpPr>
        <p:spPr>
          <a:xfrm>
            <a:off x="978675" y="3194232"/>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r>
              <a:rPr lang="de-DE"/>
              <a:t>Bild durch Klicken auf Symbol hinzufügen</a:t>
            </a:r>
            <a:endParaRPr lang="en-US"/>
          </a:p>
        </p:txBody>
      </p:sp>
      <p:sp>
        <p:nvSpPr>
          <p:cNvPr id="54" name="icon 2">
            <a:extLst>
              <a:ext uri="{FF2B5EF4-FFF2-40B4-BE49-F238E27FC236}">
                <a16:creationId xmlns:a16="http://schemas.microsoft.com/office/drawing/2014/main" id="{BC3C9CE3-6A11-0F0F-342A-19C30DB11451}"/>
              </a:ext>
            </a:extLst>
          </p:cNvPr>
          <p:cNvSpPr>
            <a:spLocks noGrp="1"/>
          </p:cNvSpPr>
          <p:nvPr>
            <p:ph sz="quarter" idx="32"/>
          </p:nvPr>
        </p:nvSpPr>
        <p:spPr>
          <a:xfrm>
            <a:off x="1078906" y="3302232"/>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5" name="picture 1">
            <a:extLst>
              <a:ext uri="{FF2B5EF4-FFF2-40B4-BE49-F238E27FC236}">
                <a16:creationId xmlns:a16="http://schemas.microsoft.com/office/drawing/2014/main" id="{9CB66747-F806-9B94-6C73-4C5AFB445F96}"/>
              </a:ext>
            </a:extLst>
          </p:cNvPr>
          <p:cNvSpPr>
            <a:spLocks noGrp="1"/>
          </p:cNvSpPr>
          <p:nvPr>
            <p:ph type="pic" sz="quarter" idx="35"/>
          </p:nvPr>
        </p:nvSpPr>
        <p:spPr>
          <a:xfrm>
            <a:off x="540000" y="2374848"/>
            <a:ext cx="5184000" cy="648000"/>
          </a:xfrm>
          <a:prstGeom prst="roundRect">
            <a:avLst>
              <a:gd name="adj" fmla="val 50000"/>
            </a:avLst>
          </a:prstGeom>
          <a:solidFill>
            <a:schemeClr val="bg1"/>
          </a:solidFill>
          <a:effectLst>
            <a:outerShdw blurRad="63500" algn="ctr" rotWithShape="0">
              <a:schemeClr val="accent4">
                <a:alpha val="50000"/>
              </a:schemeClr>
            </a:outerShdw>
          </a:effectLst>
        </p:spPr>
        <p:txBody>
          <a:bodyPr lIns="720000" anchor="ctr"/>
          <a:lstStyle>
            <a:lvl1pPr>
              <a:defRPr/>
            </a:lvl1pPr>
          </a:lstStyle>
          <a:p>
            <a:r>
              <a:rPr lang="de-DE"/>
              <a:t>Bild durch Klicken auf Symbol hinzufügen</a:t>
            </a:r>
            <a:endParaRPr lang="en-US"/>
          </a:p>
        </p:txBody>
      </p:sp>
      <p:sp>
        <p:nvSpPr>
          <p:cNvPr id="55" name="icon 1">
            <a:extLst>
              <a:ext uri="{FF2B5EF4-FFF2-40B4-BE49-F238E27FC236}">
                <a16:creationId xmlns:a16="http://schemas.microsoft.com/office/drawing/2014/main" id="{60DBDD10-84E1-C678-9327-E9D8B09548E6}"/>
              </a:ext>
            </a:extLst>
          </p:cNvPr>
          <p:cNvSpPr>
            <a:spLocks noGrp="1"/>
          </p:cNvSpPr>
          <p:nvPr>
            <p:ph sz="quarter" idx="34"/>
          </p:nvPr>
        </p:nvSpPr>
        <p:spPr>
          <a:xfrm>
            <a:off x="646906" y="2482848"/>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4871BBE7-625C-CDD4-5985-F918ED91B1C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19466401"/>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700.xml><?xml version="1.0" encoding="utf-8"?>
<p:sldLayout xmlns:a="http://schemas.openxmlformats.org/drawingml/2006/main" xmlns:r="http://schemas.openxmlformats.org/officeDocument/2006/relationships" xmlns:p="http://schemas.openxmlformats.org/presentationml/2006/main" preserve="1">
  <p:cSld name="B  013 : content : 2 pictures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picture below">
            <a:extLst>
              <a:ext uri="{FF2B5EF4-FFF2-40B4-BE49-F238E27FC236}">
                <a16:creationId xmlns:a16="http://schemas.microsoft.com/office/drawing/2014/main" id="{64B5A92D-5A2D-40C8-EC14-0A74FFA0435D}"/>
              </a:ext>
            </a:extLst>
          </p:cNvPr>
          <p:cNvSpPr>
            <a:spLocks noGrp="1"/>
          </p:cNvSpPr>
          <p:nvPr>
            <p:ph type="pic" sz="quarter" idx="16"/>
          </p:nvPr>
        </p:nvSpPr>
        <p:spPr>
          <a:xfrm>
            <a:off x="7464424" y="2636838"/>
            <a:ext cx="4176713" cy="2592387"/>
          </a:xfrm>
          <a:prstGeom prst="roundRect">
            <a:avLst>
              <a:gd name="adj" fmla="val 2626"/>
            </a:avLst>
          </a:prstGeom>
          <a:solidFill>
            <a:schemeClr val="bg1"/>
          </a:solidFill>
          <a:effectLst/>
        </p:spPr>
        <p:txBody>
          <a:bodyPr vert="horz" lIns="0" tIns="0" rIns="0" bIns="0" rtlCol="0">
            <a:noAutofit/>
          </a:bodyPr>
          <a:lstStyle>
            <a:lvl1pPr>
              <a:defRPr lang="en-DE" dirty="0"/>
            </a:lvl1pPr>
          </a:lstStyle>
          <a:p>
            <a:pPr lvl="0"/>
            <a:endParaRPr lang="en-DE" dirty="0"/>
          </a:p>
        </p:txBody>
      </p:sp>
      <p:sp>
        <p:nvSpPr>
          <p:cNvPr id="10" name="picture top">
            <a:extLst>
              <a:ext uri="{FF2B5EF4-FFF2-40B4-BE49-F238E27FC236}">
                <a16:creationId xmlns:a16="http://schemas.microsoft.com/office/drawing/2014/main" id="{1B4CD723-14EE-5CF9-C037-07B25FC9BAB7}"/>
              </a:ext>
            </a:extLst>
          </p:cNvPr>
          <p:cNvSpPr>
            <a:spLocks noGrp="1"/>
          </p:cNvSpPr>
          <p:nvPr>
            <p:ph type="pic" sz="quarter" idx="17"/>
          </p:nvPr>
        </p:nvSpPr>
        <p:spPr>
          <a:xfrm>
            <a:off x="5951162" y="-143606"/>
            <a:ext cx="3617045" cy="2635981"/>
          </a:xfrm>
          <a:prstGeom prst="roundRect">
            <a:avLst>
              <a:gd name="adj" fmla="val 2001"/>
            </a:avLst>
          </a:prstGeom>
          <a:solidFill>
            <a:schemeClr val="bg1"/>
          </a:solidFill>
          <a:effectLst/>
        </p:spPr>
        <p:txBody>
          <a:bodyPr vert="horz" lIns="0" tIns="0" rIns="0" bIns="0" rtlCol="0">
            <a:noAutofit/>
          </a:bodyPr>
          <a:lstStyle>
            <a:lvl1pPr>
              <a:defRPr lang="en-DE" dirty="0"/>
            </a:lvl1pPr>
          </a:lstStyle>
          <a:p>
            <a:pPr lvl="0"/>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612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5040000" cy="648000"/>
          </a:xfrm>
        </p:spPr>
        <p:txBody>
          <a:bodyPr vert="horz"/>
          <a:lstStyle/>
          <a:p>
            <a:endParaRPr lang="en-US" dirty="0"/>
          </a:p>
        </p:txBody>
      </p:sp>
      <p:sp>
        <p:nvSpPr>
          <p:cNvPr id="3" name="navigation">
            <a:extLst>
              <a:ext uri="{FF2B5EF4-FFF2-40B4-BE49-F238E27FC236}">
                <a16:creationId xmlns:a16="http://schemas.microsoft.com/office/drawing/2014/main" id="{6A77231E-06C6-10F9-814A-EBF83BBE4C2B}"/>
              </a:ext>
            </a:extLst>
          </p:cNvPr>
          <p:cNvSpPr>
            <a:spLocks noGrp="1"/>
          </p:cNvSpPr>
          <p:nvPr>
            <p:ph type="body" sz="quarter" idx="14"/>
          </p:nvPr>
        </p:nvSpPr>
        <p:spPr>
          <a:xfrm>
            <a:off x="576000" y="396000"/>
            <a:ext cx="504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288797308"/>
      </p:ext>
    </p:extLst>
  </p:cSld>
  <p:clrMapOvr>
    <a:masterClrMapping/>
  </p:clrMapOvr>
  <p:extLst>
    <p:ext uri="{DCECCB84-F9BA-43D5-87BE-67443E8EF086}">
      <p15:sldGuideLst xmlns:p15="http://schemas.microsoft.com/office/powerpoint/2012/main">
        <p15:guide id="1" pos="3840">
          <p15:clr>
            <a:srgbClr val="FBAE40"/>
          </p15:clr>
        </p15:guide>
        <p15:guide id="2" orient="horz" pos="166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  013 : content : 2 pictures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 name="picture below">
            <a:extLst>
              <a:ext uri="{FF2B5EF4-FFF2-40B4-BE49-F238E27FC236}">
                <a16:creationId xmlns:a16="http://schemas.microsoft.com/office/drawing/2014/main" id="{64B5A92D-5A2D-40C8-EC14-0A74FFA0435D}"/>
              </a:ext>
            </a:extLst>
          </p:cNvPr>
          <p:cNvSpPr>
            <a:spLocks noGrp="1"/>
          </p:cNvSpPr>
          <p:nvPr>
            <p:ph type="pic" sz="quarter" idx="16"/>
          </p:nvPr>
        </p:nvSpPr>
        <p:spPr>
          <a:xfrm>
            <a:off x="7464424" y="2636838"/>
            <a:ext cx="4176713" cy="2592387"/>
          </a:xfrm>
          <a:prstGeom prst="roundRect">
            <a:avLst>
              <a:gd name="adj" fmla="val 2626"/>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0" name="picture top">
            <a:extLst>
              <a:ext uri="{FF2B5EF4-FFF2-40B4-BE49-F238E27FC236}">
                <a16:creationId xmlns:a16="http://schemas.microsoft.com/office/drawing/2014/main" id="{1B4CD723-14EE-5CF9-C037-07B25FC9BAB7}"/>
              </a:ext>
            </a:extLst>
          </p:cNvPr>
          <p:cNvSpPr>
            <a:spLocks noGrp="1"/>
          </p:cNvSpPr>
          <p:nvPr>
            <p:ph type="pic" sz="quarter" idx="17"/>
          </p:nvPr>
        </p:nvSpPr>
        <p:spPr>
          <a:xfrm>
            <a:off x="5951162" y="-143606"/>
            <a:ext cx="3617045" cy="2635981"/>
          </a:xfrm>
          <a:prstGeom prst="roundRect">
            <a:avLst>
              <a:gd name="adj" fmla="val 2001"/>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612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5040000" cy="648000"/>
          </a:xfrm>
        </p:spPr>
        <p:txBody>
          <a:bodyPr vert="horz"/>
          <a:lstStyle/>
          <a:p>
            <a:r>
              <a:rPr lang="de-DE"/>
              <a:t>Mastertitelformat bearbeiten</a:t>
            </a:r>
            <a:endParaRPr lang="en-US" dirty="0"/>
          </a:p>
        </p:txBody>
      </p:sp>
      <p:sp>
        <p:nvSpPr>
          <p:cNvPr id="3" name="navigation">
            <a:extLst>
              <a:ext uri="{FF2B5EF4-FFF2-40B4-BE49-F238E27FC236}">
                <a16:creationId xmlns:a16="http://schemas.microsoft.com/office/drawing/2014/main" id="{6A77231E-06C6-10F9-814A-EBF83BBE4C2B}"/>
              </a:ext>
            </a:extLst>
          </p:cNvPr>
          <p:cNvSpPr>
            <a:spLocks noGrp="1"/>
          </p:cNvSpPr>
          <p:nvPr>
            <p:ph type="body" sz="quarter" idx="14"/>
          </p:nvPr>
        </p:nvSpPr>
        <p:spPr>
          <a:xfrm>
            <a:off x="576000" y="396000"/>
            <a:ext cx="504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87347207"/>
      </p:ext>
    </p:extLst>
  </p:cSld>
  <p:clrMapOvr>
    <a:masterClrMapping/>
  </p:clrMapOvr>
  <p:extLst>
    <p:ext uri="{DCECCB84-F9BA-43D5-87BE-67443E8EF086}">
      <p15:sldGuideLst xmlns:p15="http://schemas.microsoft.com/office/powerpoint/2012/main">
        <p15:guide id="1" pos="3840">
          <p15:clr>
            <a:srgbClr val="FBAE40"/>
          </p15:clr>
        </p15:guide>
        <p15:guide id="2" orient="horz" pos="1661">
          <p15:clr>
            <a:srgbClr val="FBAE40"/>
          </p15:clr>
        </p15:guide>
      </p15:sldGuideLst>
    </p:ext>
  </p:extLst>
</p:sldLayout>
</file>

<file path=ppt/slideLayouts/slideLayout1800.xml><?xml version="1.0" encoding="utf-8"?>
<p:sldLayout xmlns:a="http://schemas.openxmlformats.org/drawingml/2006/main" xmlns:r="http://schemas.openxmlformats.org/officeDocument/2006/relationships" xmlns:p="http://schemas.openxmlformats.org/presentationml/2006/main" preserve="1">
  <p:cSld name="B  014 : content : 2 pictures right : color-text-box">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picture below">
            <a:extLst>
              <a:ext uri="{FF2B5EF4-FFF2-40B4-BE49-F238E27FC236}">
                <a16:creationId xmlns:a16="http://schemas.microsoft.com/office/drawing/2014/main" id="{1D0F5D2A-81FE-3833-2907-78B51B326DF1}"/>
              </a:ext>
            </a:extLst>
          </p:cNvPr>
          <p:cNvSpPr>
            <a:spLocks noGrp="1"/>
          </p:cNvSpPr>
          <p:nvPr>
            <p:ph type="pic" sz="quarter" idx="16"/>
          </p:nvPr>
        </p:nvSpPr>
        <p:spPr>
          <a:xfrm>
            <a:off x="7464424" y="3780000"/>
            <a:ext cx="4176713" cy="2376000"/>
          </a:xfrm>
          <a:prstGeom prst="roundRect">
            <a:avLst>
              <a:gd name="adj" fmla="val 2626"/>
            </a:avLst>
          </a:prstGeom>
          <a:solidFill>
            <a:schemeClr val="bg1"/>
          </a:solidFill>
          <a:effectLst/>
        </p:spPr>
        <p:txBody>
          <a:bodyPr/>
          <a:lstStyle/>
          <a:p>
            <a:endParaRPr lang="en-DE" dirty="0"/>
          </a:p>
        </p:txBody>
      </p:sp>
      <p:sp>
        <p:nvSpPr>
          <p:cNvPr id="4" name="picture top">
            <a:extLst>
              <a:ext uri="{FF2B5EF4-FFF2-40B4-BE49-F238E27FC236}">
                <a16:creationId xmlns:a16="http://schemas.microsoft.com/office/drawing/2014/main" id="{9DC2B4CA-1091-CD31-C625-B499A7922DF0}"/>
              </a:ext>
            </a:extLst>
          </p:cNvPr>
          <p:cNvSpPr>
            <a:spLocks noGrp="1"/>
          </p:cNvSpPr>
          <p:nvPr>
            <p:ph type="pic" sz="quarter" idx="17"/>
          </p:nvPr>
        </p:nvSpPr>
        <p:spPr>
          <a:xfrm>
            <a:off x="6120000" y="1476000"/>
            <a:ext cx="2880000" cy="2196000"/>
          </a:xfrm>
          <a:prstGeom prst="roundRect">
            <a:avLst>
              <a:gd name="adj" fmla="val 2001"/>
            </a:avLst>
          </a:prstGeom>
          <a:solidFill>
            <a:schemeClr val="bg1"/>
          </a:solidFill>
          <a:effectLst/>
        </p:spPr>
        <p:txBody>
          <a:bodyPr/>
          <a:lstStyle/>
          <a:p>
            <a:endParaRPr lang="en-DE" dirty="0"/>
          </a:p>
        </p:txBody>
      </p:sp>
      <p:sp>
        <p:nvSpPr>
          <p:cNvPr id="15" name="color-text-box">
            <a:extLst>
              <a:ext uri="{FF2B5EF4-FFF2-40B4-BE49-F238E27FC236}">
                <a16:creationId xmlns:a16="http://schemas.microsoft.com/office/drawing/2014/main" id="{6103A93F-ED21-3458-4157-6CA989FA5CA9}"/>
              </a:ext>
            </a:extLst>
          </p:cNvPr>
          <p:cNvSpPr>
            <a:spLocks noGrp="1"/>
          </p:cNvSpPr>
          <p:nvPr>
            <p:ph sz="quarter" idx="19"/>
          </p:nvPr>
        </p:nvSpPr>
        <p:spPr>
          <a:xfrm>
            <a:off x="8791575" y="3218400"/>
            <a:ext cx="2448000" cy="900000"/>
          </a:xfrm>
          <a:prstGeom prst="roundRect">
            <a:avLst>
              <a:gd name="adj" fmla="val 9259"/>
            </a:avLst>
          </a:prstGeom>
          <a:solidFill>
            <a:schemeClr val="accent1"/>
          </a:solidFill>
        </p:spPr>
        <p:txBody>
          <a:bodyPr lIns="108000" tIns="72000" rIns="72000"/>
          <a:lstStyle>
            <a:lvl1pPr>
              <a:defRPr>
                <a:solidFill>
                  <a:schemeClr val="accent4"/>
                </a:solidFill>
                <a:latin typeface="+mj-lt"/>
              </a:defRPr>
            </a:lvl1pPr>
            <a:lvl2pPr>
              <a:defRPr>
                <a:solidFill>
                  <a:schemeClr val="accent4"/>
                </a:solidFill>
                <a:latin typeface="+mj-lt"/>
              </a:defRPr>
            </a:lvl2pPr>
            <a:lvl3pPr>
              <a:defRPr>
                <a:solidFill>
                  <a:schemeClr val="accent4"/>
                </a:solidFill>
                <a:latin typeface="+mj-lt"/>
              </a:defRPr>
            </a:lvl3pPr>
            <a:lvl4pPr>
              <a:defRPr>
                <a:solidFill>
                  <a:schemeClr val="accent4"/>
                </a:solidFill>
                <a:latin typeface="+mj-lt"/>
              </a:defRPr>
            </a:lvl4pPr>
            <a:lvl5pPr>
              <a:defRPr>
                <a:solidFill>
                  <a:schemeClr val="accent4"/>
                </a:solidFill>
                <a:latin typeface="+mj-lt"/>
              </a:defRPr>
            </a:lvl5pPr>
          </a:lstStyle>
          <a:p>
            <a:pPr lvl="0"/>
            <a:endParaRPr lang="en-US"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5544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endParaRPr lang="en-US" dirty="0"/>
          </a:p>
        </p:txBody>
      </p:sp>
      <p:sp>
        <p:nvSpPr>
          <p:cNvPr id="2" name="navigation">
            <a:extLst>
              <a:ext uri="{FF2B5EF4-FFF2-40B4-BE49-F238E27FC236}">
                <a16:creationId xmlns:a16="http://schemas.microsoft.com/office/drawing/2014/main" id="{D8BCFDF7-1D5B-8DAC-DC2F-D54BF2A365B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170742444"/>
      </p:ext>
    </p:extLst>
  </p:cSld>
  <p:clrMapOvr>
    <a:masterClrMapping/>
  </p:clrMapOvr>
  <p:extLst>
    <p:ext uri="{DCECCB84-F9BA-43D5-87BE-67443E8EF086}">
      <p15:sldGuideLst xmlns:p15="http://schemas.microsoft.com/office/powerpoint/2012/main">
        <p15:guide id="1" pos="3840">
          <p15:clr>
            <a:srgbClr val="FBAE40"/>
          </p15:clr>
        </p15:guide>
        <p15:guide id="2" orient="horz" pos="166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  014 : content : 2 pictures right : color-text-box">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 name="picture below">
            <a:extLst>
              <a:ext uri="{FF2B5EF4-FFF2-40B4-BE49-F238E27FC236}">
                <a16:creationId xmlns:a16="http://schemas.microsoft.com/office/drawing/2014/main" id="{1D0F5D2A-81FE-3833-2907-78B51B326DF1}"/>
              </a:ext>
            </a:extLst>
          </p:cNvPr>
          <p:cNvSpPr>
            <a:spLocks noGrp="1"/>
          </p:cNvSpPr>
          <p:nvPr>
            <p:ph type="pic" sz="quarter" idx="16"/>
          </p:nvPr>
        </p:nvSpPr>
        <p:spPr>
          <a:xfrm>
            <a:off x="7464424" y="3780000"/>
            <a:ext cx="4176713" cy="2376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4" name="picture top">
            <a:extLst>
              <a:ext uri="{FF2B5EF4-FFF2-40B4-BE49-F238E27FC236}">
                <a16:creationId xmlns:a16="http://schemas.microsoft.com/office/drawing/2014/main" id="{9DC2B4CA-1091-CD31-C625-B499A7922DF0}"/>
              </a:ext>
            </a:extLst>
          </p:cNvPr>
          <p:cNvSpPr>
            <a:spLocks noGrp="1"/>
          </p:cNvSpPr>
          <p:nvPr>
            <p:ph type="pic" sz="quarter" idx="17"/>
          </p:nvPr>
        </p:nvSpPr>
        <p:spPr>
          <a:xfrm>
            <a:off x="6120000" y="1476000"/>
            <a:ext cx="2880000" cy="2196000"/>
          </a:xfrm>
          <a:prstGeom prst="roundRect">
            <a:avLst>
              <a:gd name="adj" fmla="val 2001"/>
            </a:avLst>
          </a:prstGeom>
          <a:solidFill>
            <a:schemeClr val="bg1"/>
          </a:solidFill>
          <a:effectLst/>
        </p:spPr>
        <p:txBody>
          <a:bodyPr/>
          <a:lstStyle/>
          <a:p>
            <a:r>
              <a:rPr lang="de-DE"/>
              <a:t>Bild durch Klicken auf Symbol hinzufügen</a:t>
            </a:r>
            <a:endParaRPr lang="en-DE" dirty="0"/>
          </a:p>
        </p:txBody>
      </p:sp>
      <p:sp>
        <p:nvSpPr>
          <p:cNvPr id="15" name="color-text-box">
            <a:extLst>
              <a:ext uri="{FF2B5EF4-FFF2-40B4-BE49-F238E27FC236}">
                <a16:creationId xmlns:a16="http://schemas.microsoft.com/office/drawing/2014/main" id="{6103A93F-ED21-3458-4157-6CA989FA5CA9}"/>
              </a:ext>
            </a:extLst>
          </p:cNvPr>
          <p:cNvSpPr>
            <a:spLocks noGrp="1"/>
          </p:cNvSpPr>
          <p:nvPr>
            <p:ph sz="quarter" idx="19"/>
          </p:nvPr>
        </p:nvSpPr>
        <p:spPr>
          <a:xfrm>
            <a:off x="8791575" y="3218400"/>
            <a:ext cx="2448000" cy="900000"/>
          </a:xfrm>
          <a:prstGeom prst="roundRect">
            <a:avLst>
              <a:gd name="adj" fmla="val 9259"/>
            </a:avLst>
          </a:prstGeom>
          <a:solidFill>
            <a:schemeClr val="accent2"/>
          </a:solidFill>
        </p:spPr>
        <p:txBody>
          <a:bodyPr lIns="108000" tIns="72000" rIns="72000"/>
          <a:lstStyle>
            <a:lvl1pPr>
              <a:defRPr>
                <a:solidFill>
                  <a:schemeClr val="bg2"/>
                </a:solidFill>
                <a:latin typeface="+mj-lt"/>
              </a:defRPr>
            </a:lvl1pPr>
            <a:lvl2pPr>
              <a:defRPr>
                <a:solidFill>
                  <a:schemeClr val="accent4"/>
                </a:solidFill>
                <a:latin typeface="+mj-lt"/>
              </a:defRPr>
            </a:lvl2pPr>
            <a:lvl3pPr>
              <a:defRPr>
                <a:solidFill>
                  <a:schemeClr val="accent4"/>
                </a:solidFill>
                <a:latin typeface="+mj-lt"/>
              </a:defRPr>
            </a:lvl3pPr>
            <a:lvl4pPr>
              <a:defRPr>
                <a:solidFill>
                  <a:schemeClr val="accent4"/>
                </a:solidFill>
                <a:latin typeface="+mj-lt"/>
              </a:defRPr>
            </a:lvl4pPr>
            <a:lvl5pPr>
              <a:defRPr>
                <a:solidFill>
                  <a:schemeClr val="accent4"/>
                </a:solidFill>
                <a:latin typeface="+mj-lt"/>
              </a:defRPr>
            </a:lvl5pPr>
          </a:lstStyle>
          <a:p>
            <a:pPr lvl="0"/>
            <a:r>
              <a:rPr lang="de-DE"/>
              <a:t>Mastertextformat bearbeiten</a:t>
            </a:r>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5544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D8BCFDF7-1D5B-8DAC-DC2F-D54BF2A365B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273461557"/>
      </p:ext>
    </p:extLst>
  </p:cSld>
  <p:clrMapOvr>
    <a:masterClrMapping/>
  </p:clrMapOvr>
  <p:extLst>
    <p:ext uri="{DCECCB84-F9BA-43D5-87BE-67443E8EF086}">
      <p15:sldGuideLst xmlns:p15="http://schemas.microsoft.com/office/powerpoint/2012/main">
        <p15:guide id="1" pos="3840">
          <p15:clr>
            <a:srgbClr val="FBAE40"/>
          </p15:clr>
        </p15:guide>
        <p15:guide id="2" orient="horz" pos="1661">
          <p15:clr>
            <a:srgbClr val="FBAE40"/>
          </p15:clr>
        </p15:guide>
      </p15:sldGuideLst>
    </p:ext>
  </p:extLst>
</p:sldLayout>
</file>

<file path=ppt/slideLayouts/slideLayout1900.xml><?xml version="1.0" encoding="utf-8"?>
<p:sldLayout xmlns:a="http://schemas.openxmlformats.org/drawingml/2006/main" xmlns:r="http://schemas.openxmlformats.org/officeDocument/2006/relationships" xmlns:p="http://schemas.openxmlformats.org/presentationml/2006/main" preserve="1">
  <p:cSld name="B  015 : 2 contents : picture right">
    <p:spTree>
      <p:nvGrpSpPr>
        <p:cNvPr id="1" name=""/>
        <p:cNvGrpSpPr/>
        <p:nvPr/>
      </p:nvGrpSpPr>
      <p:grpSpPr>
        <a:xfrm>
          <a:off x="0" y="0"/>
          <a:ext cx="0" cy="0"/>
          <a:chOff x="0" y="0"/>
          <a:chExt cx="0" cy="0"/>
        </a:xfrm>
      </p:grpSpPr>
      <p:sp>
        <p:nvSpPr>
          <p:cNvPr id="5" name="picture right 11cm">
            <a:extLst>
              <a:ext uri="{FF2B5EF4-FFF2-40B4-BE49-F238E27FC236}">
                <a16:creationId xmlns:a16="http://schemas.microsoft.com/office/drawing/2014/main" id="{5CD7E801-2CA0-914E-7C58-8A9BA829F629}"/>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content right">
            <a:extLst>
              <a:ext uri="{FF2B5EF4-FFF2-40B4-BE49-F238E27FC236}">
                <a16:creationId xmlns:a16="http://schemas.microsoft.com/office/drawing/2014/main" id="{A01F8A8C-5D5A-9E22-C97F-06DCBAFD5630}"/>
              </a:ext>
            </a:extLst>
          </p:cNvPr>
          <p:cNvSpPr>
            <a:spLocks noGrp="1"/>
          </p:cNvSpPr>
          <p:nvPr>
            <p:ph sz="quarter" idx="16"/>
          </p:nvPr>
        </p:nvSpPr>
        <p:spPr>
          <a:xfrm>
            <a:off x="4140000"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4" name="content top">
            <a:extLst>
              <a:ext uri="{FF2B5EF4-FFF2-40B4-BE49-F238E27FC236}">
                <a16:creationId xmlns:a16="http://schemas.microsoft.com/office/drawing/2014/main" id="{EDF317B4-5023-FCA5-FC22-BCF91AB4C3C4}"/>
              </a:ext>
            </a:extLst>
          </p:cNvPr>
          <p:cNvSpPr>
            <a:spLocks noGrp="1"/>
          </p:cNvSpPr>
          <p:nvPr>
            <p:ph sz="quarter" idx="17"/>
          </p:nvPr>
        </p:nvSpPr>
        <p:spPr>
          <a:xfrm>
            <a:off x="539999" y="1484313"/>
            <a:ext cx="7200000" cy="100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endParaRPr lang="en-US" dirty="0"/>
          </a:p>
        </p:txBody>
      </p:sp>
      <p:sp>
        <p:nvSpPr>
          <p:cNvPr id="2" name="navigation">
            <a:extLst>
              <a:ext uri="{FF2B5EF4-FFF2-40B4-BE49-F238E27FC236}">
                <a16:creationId xmlns:a16="http://schemas.microsoft.com/office/drawing/2014/main" id="{7FDF0AB8-4A72-DBED-E3BA-57CD35D7F5D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1836971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B  041 : title page shape right">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4BB14D95-49AB-4529-5662-66D2A1B2685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960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108200"/>
            <a:ext cx="6120000" cy="16718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4155986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  015 : 2 contents : picture right">
    <p:spTree>
      <p:nvGrpSpPr>
        <p:cNvPr id="1" name=""/>
        <p:cNvGrpSpPr/>
        <p:nvPr/>
      </p:nvGrpSpPr>
      <p:grpSpPr>
        <a:xfrm>
          <a:off x="0" y="0"/>
          <a:ext cx="0" cy="0"/>
          <a:chOff x="0" y="0"/>
          <a:chExt cx="0" cy="0"/>
        </a:xfrm>
      </p:grpSpPr>
      <p:sp>
        <p:nvSpPr>
          <p:cNvPr id="5" name="picture right 11cm">
            <a:extLst>
              <a:ext uri="{FF2B5EF4-FFF2-40B4-BE49-F238E27FC236}">
                <a16:creationId xmlns:a16="http://schemas.microsoft.com/office/drawing/2014/main" id="{5CD7E801-2CA0-914E-7C58-8A9BA829F629}"/>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 name="content right">
            <a:extLst>
              <a:ext uri="{FF2B5EF4-FFF2-40B4-BE49-F238E27FC236}">
                <a16:creationId xmlns:a16="http://schemas.microsoft.com/office/drawing/2014/main" id="{A01F8A8C-5D5A-9E22-C97F-06DCBAFD5630}"/>
              </a:ext>
            </a:extLst>
          </p:cNvPr>
          <p:cNvSpPr>
            <a:spLocks noGrp="1"/>
          </p:cNvSpPr>
          <p:nvPr>
            <p:ph sz="quarter" idx="16"/>
          </p:nvPr>
        </p:nvSpPr>
        <p:spPr>
          <a:xfrm>
            <a:off x="4140000"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content top">
            <a:extLst>
              <a:ext uri="{FF2B5EF4-FFF2-40B4-BE49-F238E27FC236}">
                <a16:creationId xmlns:a16="http://schemas.microsoft.com/office/drawing/2014/main" id="{EDF317B4-5023-FCA5-FC22-BCF91AB4C3C4}"/>
              </a:ext>
            </a:extLst>
          </p:cNvPr>
          <p:cNvSpPr>
            <a:spLocks noGrp="1"/>
          </p:cNvSpPr>
          <p:nvPr>
            <p:ph sz="quarter" idx="17"/>
          </p:nvPr>
        </p:nvSpPr>
        <p:spPr>
          <a:xfrm>
            <a:off x="539999" y="1484313"/>
            <a:ext cx="7200000" cy="100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7FDF0AB8-4A72-DBED-E3BA-57CD35D7F5D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258686897"/>
      </p:ext>
    </p:extLst>
  </p:cSld>
  <p:clrMapOvr>
    <a:masterClrMapping/>
  </p:clrMapOvr>
  <p:extLst>
    <p:ext uri="{DCECCB84-F9BA-43D5-87BE-67443E8EF086}">
      <p15:sldGuideLst xmlns:p15="http://schemas.microsoft.com/office/powerpoint/2012/main"/>
    </p:ext>
  </p:extLst>
</p:sldLayout>
</file>

<file path=ppt/slideLayouts/slideLayout2000.xml><?xml version="1.0" encoding="utf-8"?>
<p:sldLayout xmlns:a="http://schemas.openxmlformats.org/drawingml/2006/main" xmlns:r="http://schemas.openxmlformats.org/officeDocument/2006/relationships" xmlns:p="http://schemas.openxmlformats.org/presentationml/2006/main" userDrawn="1">
  <p:cSld name="B  015a : picture left : 2 textboxes right">
    <p:spTree>
      <p:nvGrpSpPr>
        <p:cNvPr id="1" name=""/>
        <p:cNvGrpSpPr/>
        <p:nvPr/>
      </p:nvGrpSpPr>
      <p:grpSpPr>
        <a:xfrm>
          <a:off x="0" y="0"/>
          <a:ext cx="0" cy="0"/>
          <a:chOff x="0" y="0"/>
          <a:chExt cx="0" cy="0"/>
        </a:xfrm>
      </p:grpSpPr>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113138"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a:lvl9pPr>
          </a:lstStyle>
          <a:p>
            <a:pPr lvl="0"/>
            <a:endParaRPr lang="en-US"/>
          </a:p>
        </p:txBody>
      </p:sp>
      <p:sp>
        <p:nvSpPr>
          <p:cNvPr id="9" name="circle 2">
            <a:extLst>
              <a:ext uri="{FF2B5EF4-FFF2-40B4-BE49-F238E27FC236}">
                <a16:creationId xmlns:a16="http://schemas.microsoft.com/office/drawing/2014/main" id="{D6269545-42AA-46E1-9D73-61DDF60EAF88}"/>
              </a:ext>
            </a:extLst>
          </p:cNvPr>
          <p:cNvSpPr>
            <a:spLocks noGrp="1"/>
          </p:cNvSpPr>
          <p:nvPr>
            <p:ph type="body" idx="25" hasCustomPrompt="1"/>
          </p:nvPr>
        </p:nvSpPr>
        <p:spPr>
          <a:xfrm>
            <a:off x="10935381"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1" name="icon-placeholder 2">
            <a:extLst>
              <a:ext uri="{FF2B5EF4-FFF2-40B4-BE49-F238E27FC236}">
                <a16:creationId xmlns:a16="http://schemas.microsoft.com/office/drawing/2014/main" id="{FE48F49F-7F06-F02A-2F05-39DB2C69ECB5}"/>
              </a:ext>
            </a:extLst>
          </p:cNvPr>
          <p:cNvSpPr>
            <a:spLocks noGrp="1"/>
          </p:cNvSpPr>
          <p:nvPr>
            <p:ph sz="quarter" idx="26"/>
          </p:nvPr>
        </p:nvSpPr>
        <p:spPr>
          <a:xfrm>
            <a:off x="11115381" y="1504614"/>
            <a:ext cx="360000" cy="360000"/>
          </a:xfrm>
          <a:prstGeom prst="rect">
            <a:avLst/>
          </a:prstGeom>
        </p:spPr>
        <p:txBody>
          <a:bodyPr anchor="ctr"/>
          <a:lstStyle>
            <a:lvl1pPr algn="ctr">
              <a:defRPr>
                <a:solidFill>
                  <a:schemeClr val="bg1"/>
                </a:solidFill>
              </a:defRPr>
            </a:lvl1pPr>
          </a:lstStyle>
          <a:p>
            <a:pPr lvl="0"/>
            <a:endParaRPr lang="de-DE"/>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endParaRPr lang="en-US" dirty="0"/>
          </a:p>
        </p:txBody>
      </p:sp>
      <p:sp>
        <p:nvSpPr>
          <p:cNvPr id="3" name="circle 1">
            <a:extLst>
              <a:ext uri="{FF2B5EF4-FFF2-40B4-BE49-F238E27FC236}">
                <a16:creationId xmlns:a16="http://schemas.microsoft.com/office/drawing/2014/main" id="{66EF865A-E383-A7AB-B70C-D48BE1424418}"/>
              </a:ext>
            </a:extLst>
          </p:cNvPr>
          <p:cNvSpPr>
            <a:spLocks noGrp="1"/>
          </p:cNvSpPr>
          <p:nvPr>
            <p:ph type="body" idx="1" hasCustomPrompt="1"/>
          </p:nvPr>
        </p:nvSpPr>
        <p:spPr>
          <a:xfrm>
            <a:off x="7142243"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39A352DB-4E1A-E132-A720-1AD484EBE7CA}"/>
              </a:ext>
            </a:extLst>
          </p:cNvPr>
          <p:cNvSpPr>
            <a:spLocks noGrp="1"/>
          </p:cNvSpPr>
          <p:nvPr>
            <p:ph sz="quarter" idx="19"/>
          </p:nvPr>
        </p:nvSpPr>
        <p:spPr>
          <a:xfrm>
            <a:off x="7322243" y="1504614"/>
            <a:ext cx="360000" cy="360000"/>
          </a:xfrm>
          <a:prstGeom prst="rect">
            <a:avLst/>
          </a:prstGeom>
        </p:spPr>
        <p:txBody>
          <a:bodyPr anchor="ctr"/>
          <a:lstStyle>
            <a:lvl1pPr algn="ctr">
              <a:defRPr>
                <a:solidFill>
                  <a:schemeClr val="bg1"/>
                </a:solidFill>
              </a:defRPr>
            </a:lvl1pPr>
          </a:lstStyle>
          <a:p>
            <a:pPr lvl="0"/>
            <a:endParaRPr lang="de-DE"/>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4320000" y="622301"/>
            <a:ext cx="7313414" cy="648000"/>
          </a:xfrm>
        </p:spPr>
        <p:txBody>
          <a:bodyPr vert="horz"/>
          <a:lstStyle/>
          <a:p>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4341827" y="396000"/>
            <a:ext cx="7313414"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545388510"/>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  015a : picture left : 2 textboxes right">
    <p:spTree>
      <p:nvGrpSpPr>
        <p:cNvPr id="1" name=""/>
        <p:cNvGrpSpPr/>
        <p:nvPr/>
      </p:nvGrpSpPr>
      <p:grpSpPr>
        <a:xfrm>
          <a:off x="0" y="0"/>
          <a:ext cx="0" cy="0"/>
          <a:chOff x="0" y="0"/>
          <a:chExt cx="0" cy="0"/>
        </a:xfrm>
      </p:grpSpPr>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113138"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a:lvl9pPr>
          </a:lstStyle>
          <a:p>
            <a:pPr lvl="0"/>
            <a:r>
              <a:rPr lang="de-DE"/>
              <a:t>Mastertextformat bearbeiten</a:t>
            </a:r>
          </a:p>
        </p:txBody>
      </p:sp>
      <p:sp>
        <p:nvSpPr>
          <p:cNvPr id="9" name="circle 2">
            <a:extLst>
              <a:ext uri="{FF2B5EF4-FFF2-40B4-BE49-F238E27FC236}">
                <a16:creationId xmlns:a16="http://schemas.microsoft.com/office/drawing/2014/main" id="{D6269545-42AA-46E1-9D73-61DDF60EAF88}"/>
              </a:ext>
            </a:extLst>
          </p:cNvPr>
          <p:cNvSpPr>
            <a:spLocks noGrp="1"/>
          </p:cNvSpPr>
          <p:nvPr>
            <p:ph type="body" idx="25" hasCustomPrompt="1"/>
          </p:nvPr>
        </p:nvSpPr>
        <p:spPr>
          <a:xfrm>
            <a:off x="10935381"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1" name="icon-placeholder 2">
            <a:extLst>
              <a:ext uri="{FF2B5EF4-FFF2-40B4-BE49-F238E27FC236}">
                <a16:creationId xmlns:a16="http://schemas.microsoft.com/office/drawing/2014/main" id="{FE48F49F-7F06-F02A-2F05-39DB2C69ECB5}"/>
              </a:ext>
            </a:extLst>
          </p:cNvPr>
          <p:cNvSpPr>
            <a:spLocks noGrp="1"/>
          </p:cNvSpPr>
          <p:nvPr>
            <p:ph sz="quarter" idx="26"/>
          </p:nvPr>
        </p:nvSpPr>
        <p:spPr>
          <a:xfrm>
            <a:off x="11115381"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a:t>Mastertextformat bearbeiten</a:t>
            </a:r>
          </a:p>
        </p:txBody>
      </p:sp>
      <p:sp>
        <p:nvSpPr>
          <p:cNvPr id="3" name="circle 1">
            <a:extLst>
              <a:ext uri="{FF2B5EF4-FFF2-40B4-BE49-F238E27FC236}">
                <a16:creationId xmlns:a16="http://schemas.microsoft.com/office/drawing/2014/main" id="{66EF865A-E383-A7AB-B70C-D48BE1424418}"/>
              </a:ext>
            </a:extLst>
          </p:cNvPr>
          <p:cNvSpPr>
            <a:spLocks noGrp="1"/>
          </p:cNvSpPr>
          <p:nvPr>
            <p:ph type="body" idx="1" hasCustomPrompt="1"/>
          </p:nvPr>
        </p:nvSpPr>
        <p:spPr>
          <a:xfrm>
            <a:off x="7142243"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39A352DB-4E1A-E132-A720-1AD484EBE7CA}"/>
              </a:ext>
            </a:extLst>
          </p:cNvPr>
          <p:cNvSpPr>
            <a:spLocks noGrp="1"/>
          </p:cNvSpPr>
          <p:nvPr>
            <p:ph sz="quarter" idx="19"/>
          </p:nvPr>
        </p:nvSpPr>
        <p:spPr>
          <a:xfrm>
            <a:off x="7322243"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4320000" y="622301"/>
            <a:ext cx="7313414"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4341827" y="396000"/>
            <a:ext cx="7313414"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09293752"/>
      </p:ext>
    </p:extLst>
  </p:cSld>
  <p:clrMapOvr>
    <a:masterClrMapping/>
  </p:clrMapOvr>
  <p:extLst>
    <p:ext uri="{DCECCB84-F9BA-43D5-87BE-67443E8EF086}">
      <p15:sldGuideLst xmlns:p15="http://schemas.microsoft.com/office/powerpoint/2012/main"/>
    </p:ext>
  </p:extLst>
</p:sldLayout>
</file>

<file path=ppt/slideLayouts/slideLayout2100.xml><?xml version="1.0" encoding="utf-8"?>
<p:sldLayout xmlns:a="http://schemas.openxmlformats.org/drawingml/2006/main" xmlns:r="http://schemas.openxmlformats.org/officeDocument/2006/relationships" xmlns:p="http://schemas.openxmlformats.org/presentationml/2006/main" preserve="1" userDrawn="1">
  <p:cSld name="B  001 : BASIC title and content">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2B8DCA8E-E758-A02D-2104-E01EE369E56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9" name="footer">
            <a:extLst>
              <a:ext uri="{FF2B5EF4-FFF2-40B4-BE49-F238E27FC236}">
                <a16:creationId xmlns:a16="http://schemas.microsoft.com/office/drawing/2014/main" id="{6579E58F-8136-67AD-3280-33201D8696A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0" name="date">
            <a:extLst>
              <a:ext uri="{FF2B5EF4-FFF2-40B4-BE49-F238E27FC236}">
                <a16:creationId xmlns:a16="http://schemas.microsoft.com/office/drawing/2014/main" id="{6A0A194C-20EC-8385-1671-2BE66E04C7A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680000"/>
          </a:xfrm>
          <a:noFill/>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smtClean="0"/>
            </a:lvl5pPr>
            <a:lvl6pPr>
              <a:defRPr lang="en-US" dirty="0" smtClean="0"/>
            </a:lvl6pPr>
            <a:lvl7pPr>
              <a:defRPr lang="en-US" dirty="0" smtClean="0"/>
            </a:lvl7pPr>
            <a:lvl8pPr>
              <a:defRPr lang="en-US" dirty="0" smtClean="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endParaRPr lang="en-US" dirty="0"/>
          </a:p>
        </p:txBody>
      </p:sp>
      <p:sp>
        <p:nvSpPr>
          <p:cNvPr id="2" name="navigation">
            <a:extLst>
              <a:ext uri="{FF2B5EF4-FFF2-40B4-BE49-F238E27FC236}">
                <a16:creationId xmlns:a16="http://schemas.microsoft.com/office/drawing/2014/main" id="{A2006E74-F413-42A1-5EBE-FFA34D108A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037117011"/>
      </p:ext>
    </p:extLst>
  </p:cSld>
  <p:clrMapOvr>
    <a:masterClrMapping/>
  </p:clrMapOvr>
</p:sldLayout>
</file>

<file path=ppt/slideLayouts/slideLayout2110.xml><?xml version="1.0" encoding="utf-8"?>
<p:sldLayout xmlns:a="http://schemas.openxmlformats.org/drawingml/2006/main" xmlns:r="http://schemas.openxmlformats.org/officeDocument/2006/relationships" xmlns:p="http://schemas.openxmlformats.org/presentationml/2006/main" userDrawn="1">
  <p:cSld name="B  015b : picture right : 2 textboxes right">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CF39BB89-805E-246B-1F3B-083751F3DF3A}"/>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b="0" kern="1200" spc="40" baseline="0" noProof="0">
                <a:gradFill>
                  <a:gsLst>
                    <a:gs pos="0">
                      <a:srgbClr val="FF4B4B"/>
                    </a:gs>
                    <a:gs pos="100000">
                      <a:srgbClr val="FF744F"/>
                    </a:gs>
                  </a:gsLst>
                  <a:lin ang="18900000" scaled="0"/>
                </a:gradFill>
                <a:latin typeface="+mj-lt"/>
                <a:ea typeface="+mn-ea"/>
                <a:cs typeface="+mn-cs"/>
              </a:defRPr>
            </a:lvl5pPr>
            <a:lvl6pPr>
              <a:defRPr lang="en-US" sz="1000" smtClean="0"/>
            </a:lvl6pPr>
            <a:lvl7pPr>
              <a:defRPr lang="en-US" sz="1000" smtClean="0"/>
            </a:lvl7pPr>
            <a:lvl8pPr>
              <a:defRPr lang="en-US" sz="1000" smtClean="0"/>
            </a:lvl8pPr>
            <a:lvl9pPr>
              <a:defRPr lang="en-US" sz="1200" smtClean="0"/>
            </a:lvl9pPr>
          </a:lstStyle>
          <a:p>
            <a:pPr lvl="0"/>
            <a:endParaRPr lang="en-US" dirty="0"/>
          </a:p>
        </p:txBody>
      </p:sp>
      <p:sp>
        <p:nvSpPr>
          <p:cNvPr id="5" name="circle 2">
            <a:extLst>
              <a:ext uri="{FF2B5EF4-FFF2-40B4-BE49-F238E27FC236}">
                <a16:creationId xmlns:a16="http://schemas.microsoft.com/office/drawing/2014/main" id="{6D1C1D24-B674-E5C9-9486-71BE10D2EEBC}"/>
              </a:ext>
            </a:extLst>
          </p:cNvPr>
          <p:cNvSpPr>
            <a:spLocks noGrp="1"/>
          </p:cNvSpPr>
          <p:nvPr>
            <p:ph type="body" idx="25" hasCustomPrompt="1"/>
          </p:nvPr>
        </p:nvSpPr>
        <p:spPr>
          <a:xfrm>
            <a:off x="7146244"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 name="icon-placeholder 2">
            <a:extLst>
              <a:ext uri="{FF2B5EF4-FFF2-40B4-BE49-F238E27FC236}">
                <a16:creationId xmlns:a16="http://schemas.microsoft.com/office/drawing/2014/main" id="{790F5E0A-19E3-265A-7183-C398C67DE058}"/>
              </a:ext>
            </a:extLst>
          </p:cNvPr>
          <p:cNvSpPr>
            <a:spLocks noGrp="1"/>
          </p:cNvSpPr>
          <p:nvPr>
            <p:ph sz="quarter" idx="26"/>
          </p:nvPr>
        </p:nvSpPr>
        <p:spPr>
          <a:xfrm>
            <a:off x="7326244" y="1504614"/>
            <a:ext cx="360000" cy="360000"/>
          </a:xfrm>
          <a:prstGeom prst="rect">
            <a:avLst/>
          </a:prstGeom>
        </p:spPr>
        <p:txBody>
          <a:bodyPr anchor="ctr"/>
          <a:lstStyle>
            <a:lvl1pPr algn="ctr">
              <a:defRPr>
                <a:solidFill>
                  <a:schemeClr val="bg1"/>
                </a:solidFill>
              </a:defRPr>
            </a:lvl1pPr>
          </a:lstStyle>
          <a:p>
            <a:pPr lvl="0"/>
            <a:endParaRPr lang="de-DE"/>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endParaRPr lang="en-US" dirty="0"/>
          </a:p>
        </p:txBody>
      </p:sp>
      <p:sp>
        <p:nvSpPr>
          <p:cNvPr id="2" name="circle 1">
            <a:extLst>
              <a:ext uri="{FF2B5EF4-FFF2-40B4-BE49-F238E27FC236}">
                <a16:creationId xmlns:a16="http://schemas.microsoft.com/office/drawing/2014/main" id="{5DDC773C-CFDB-6822-7E82-53F46B554E32}"/>
              </a:ext>
            </a:extLst>
          </p:cNvPr>
          <p:cNvSpPr>
            <a:spLocks noGrp="1"/>
          </p:cNvSpPr>
          <p:nvPr>
            <p:ph type="body" idx="1" hasCustomPrompt="1"/>
          </p:nvPr>
        </p:nvSpPr>
        <p:spPr>
          <a:xfrm>
            <a:off x="3353106"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0FA06DFB-AE24-87F6-49B6-DC89CB1E0786}"/>
              </a:ext>
            </a:extLst>
          </p:cNvPr>
          <p:cNvSpPr>
            <a:spLocks noGrp="1"/>
          </p:cNvSpPr>
          <p:nvPr>
            <p:ph sz="quarter" idx="19"/>
          </p:nvPr>
        </p:nvSpPr>
        <p:spPr>
          <a:xfrm>
            <a:off x="3533106" y="1504614"/>
            <a:ext cx="360000" cy="360000"/>
          </a:xfrm>
          <a:prstGeom prst="rect">
            <a:avLst/>
          </a:prstGeom>
        </p:spPr>
        <p:txBody>
          <a:bodyPr anchor="ctr"/>
          <a:lstStyle>
            <a:lvl1pPr algn="ctr">
              <a:defRPr>
                <a:solidFill>
                  <a:schemeClr val="bg1"/>
                </a:solidFill>
              </a:defRPr>
            </a:lvl1pPr>
          </a:lstStyle>
          <a:p>
            <a:pPr lvl="0"/>
            <a:endParaRPr lang="de-DE"/>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40000" y="622301"/>
            <a:ext cx="7344000" cy="648000"/>
          </a:xfrm>
        </p:spPr>
        <p:txBody>
          <a:bodyPr vert="horz"/>
          <a:lstStyle/>
          <a:p>
            <a:endParaRPr lang="en-US" dirty="0"/>
          </a:p>
        </p:txBody>
      </p:sp>
      <p:sp>
        <p:nvSpPr>
          <p:cNvPr id="21" name="navigation">
            <a:extLst>
              <a:ext uri="{FF2B5EF4-FFF2-40B4-BE49-F238E27FC236}">
                <a16:creationId xmlns:a16="http://schemas.microsoft.com/office/drawing/2014/main" id="{5ED1B3BB-ED8E-414F-C7FA-C46A025ECBA9}"/>
              </a:ext>
            </a:extLst>
          </p:cNvPr>
          <p:cNvSpPr>
            <a:spLocks noGrp="1"/>
          </p:cNvSpPr>
          <p:nvPr>
            <p:ph type="body" sz="quarter" idx="14"/>
          </p:nvPr>
        </p:nvSpPr>
        <p:spPr>
          <a:xfrm>
            <a:off x="576000" y="396000"/>
            <a:ext cx="730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4105134551"/>
      </p:ext>
    </p:extLst>
  </p:cSld>
  <p:clrMapOvr>
    <a:masterClrMapping/>
  </p:clrMapOvr>
  <p:extLst>
    <p:ext uri="{DCECCB84-F9BA-43D5-87BE-67443E8EF086}">
      <p15:sldGuideLst xmlns:p15="http://schemas.microsoft.com/office/powerpoint/2012/main">
        <p15:guide id="1" pos="293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  015b : picture right : 2 textboxes right">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CF39BB89-805E-246B-1F3B-083751F3DF3A}"/>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b="0" kern="1200" spc="40" baseline="0" noProof="0">
                <a:gradFill>
                  <a:gsLst>
                    <a:gs pos="0">
                      <a:srgbClr val="FF4B4B"/>
                    </a:gs>
                    <a:gs pos="100000">
                      <a:srgbClr val="FF744F"/>
                    </a:gs>
                  </a:gsLst>
                  <a:lin ang="18900000" scaled="0"/>
                </a:gradFill>
                <a:latin typeface="+mj-lt"/>
                <a:ea typeface="+mn-ea"/>
                <a:cs typeface="+mn-cs"/>
              </a:defRPr>
            </a:lvl5pPr>
            <a:lvl6pPr>
              <a:defRPr lang="en-US" sz="1000" smtClean="0"/>
            </a:lvl6pPr>
            <a:lvl7pPr>
              <a:defRPr lang="en-US" sz="1000" smtClean="0"/>
            </a:lvl7pPr>
            <a:lvl8pPr>
              <a:defRPr lang="en-US" sz="1000" smtClean="0"/>
            </a:lvl8pPr>
            <a:lvl9pPr>
              <a:defRPr lang="en-US" sz="1200" smtClean="0"/>
            </a:lvl9pPr>
          </a:lstStyle>
          <a:p>
            <a:pPr lvl="0"/>
            <a:r>
              <a:rPr lang="de-DE"/>
              <a:t>Mastertextformat bearbeiten</a:t>
            </a:r>
          </a:p>
        </p:txBody>
      </p:sp>
      <p:sp>
        <p:nvSpPr>
          <p:cNvPr id="5" name="circle 2">
            <a:extLst>
              <a:ext uri="{FF2B5EF4-FFF2-40B4-BE49-F238E27FC236}">
                <a16:creationId xmlns:a16="http://schemas.microsoft.com/office/drawing/2014/main" id="{6D1C1D24-B674-E5C9-9486-71BE10D2EEBC}"/>
              </a:ext>
            </a:extLst>
          </p:cNvPr>
          <p:cNvSpPr>
            <a:spLocks noGrp="1"/>
          </p:cNvSpPr>
          <p:nvPr>
            <p:ph type="body" idx="25" hasCustomPrompt="1"/>
          </p:nvPr>
        </p:nvSpPr>
        <p:spPr>
          <a:xfrm>
            <a:off x="7146244"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 name="icon-placeholder 2">
            <a:extLst>
              <a:ext uri="{FF2B5EF4-FFF2-40B4-BE49-F238E27FC236}">
                <a16:creationId xmlns:a16="http://schemas.microsoft.com/office/drawing/2014/main" id="{790F5E0A-19E3-265A-7183-C398C67DE058}"/>
              </a:ext>
            </a:extLst>
          </p:cNvPr>
          <p:cNvSpPr>
            <a:spLocks noGrp="1"/>
          </p:cNvSpPr>
          <p:nvPr>
            <p:ph sz="quarter" idx="26"/>
          </p:nvPr>
        </p:nvSpPr>
        <p:spPr>
          <a:xfrm>
            <a:off x="7326244"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a:t>Mastertextformat bearbeiten</a:t>
            </a:r>
          </a:p>
        </p:txBody>
      </p:sp>
      <p:sp>
        <p:nvSpPr>
          <p:cNvPr id="2" name="circle 1">
            <a:extLst>
              <a:ext uri="{FF2B5EF4-FFF2-40B4-BE49-F238E27FC236}">
                <a16:creationId xmlns:a16="http://schemas.microsoft.com/office/drawing/2014/main" id="{5DDC773C-CFDB-6822-7E82-53F46B554E32}"/>
              </a:ext>
            </a:extLst>
          </p:cNvPr>
          <p:cNvSpPr>
            <a:spLocks noGrp="1"/>
          </p:cNvSpPr>
          <p:nvPr>
            <p:ph type="body" idx="1" hasCustomPrompt="1"/>
          </p:nvPr>
        </p:nvSpPr>
        <p:spPr>
          <a:xfrm>
            <a:off x="3353106" y="1324614"/>
            <a:ext cx="720000" cy="7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0FA06DFB-AE24-87F6-49B6-DC89CB1E0786}"/>
              </a:ext>
            </a:extLst>
          </p:cNvPr>
          <p:cNvSpPr>
            <a:spLocks noGrp="1"/>
          </p:cNvSpPr>
          <p:nvPr>
            <p:ph sz="quarter" idx="19"/>
          </p:nvPr>
        </p:nvSpPr>
        <p:spPr>
          <a:xfrm>
            <a:off x="3533106"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40000" y="622301"/>
            <a:ext cx="7344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5ED1B3BB-ED8E-414F-C7FA-C46A025ECBA9}"/>
              </a:ext>
            </a:extLst>
          </p:cNvPr>
          <p:cNvSpPr>
            <a:spLocks noGrp="1"/>
          </p:cNvSpPr>
          <p:nvPr>
            <p:ph type="body" sz="quarter" idx="14"/>
          </p:nvPr>
        </p:nvSpPr>
        <p:spPr>
          <a:xfrm>
            <a:off x="576000" y="396000"/>
            <a:ext cx="730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646315455"/>
      </p:ext>
    </p:extLst>
  </p:cSld>
  <p:clrMapOvr>
    <a:masterClrMapping/>
  </p:clrMapOvr>
  <p:extLst>
    <p:ext uri="{DCECCB84-F9BA-43D5-87BE-67443E8EF086}">
      <p15:sldGuideLst xmlns:p15="http://schemas.microsoft.com/office/powerpoint/2012/main">
        <p15:guide id="1" pos="2933">
          <p15:clr>
            <a:srgbClr val="FBAE40"/>
          </p15:clr>
        </p15:guide>
      </p15:sldGuideLst>
    </p:ext>
  </p:extLst>
</p:sldLayout>
</file>

<file path=ppt/slideLayouts/slideLayout2200.xml><?xml version="1.0" encoding="utf-8"?>
<p:sldLayout xmlns:a="http://schemas.openxmlformats.org/drawingml/2006/main" xmlns:r="http://schemas.openxmlformats.org/officeDocument/2006/relationships" xmlns:p="http://schemas.openxmlformats.org/presentationml/2006/main">
  <p:cSld name="B  016 : content top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810"/>
            </a:avLst>
          </a:prstGeom>
          <a:solidFill>
            <a:schemeClr val="bg1"/>
          </a:solidFill>
          <a:effectLst/>
        </p:spPr>
        <p:txBody>
          <a:bodyPr/>
          <a:lstStyle/>
          <a:p>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963"/>
            </a:avLst>
          </a:prstGeom>
          <a:solidFill>
            <a:schemeClr val="bg1"/>
          </a:solidFill>
          <a:effectLst/>
        </p:spPr>
        <p:txBody>
          <a:bodyPr/>
          <a:lstStyle/>
          <a:p>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9864000" cy="216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endParaRPr lang="en-US" dirty="0"/>
          </a:p>
        </p:txBody>
      </p:sp>
      <p:sp>
        <p:nvSpPr>
          <p:cNvPr id="11" name="navigation">
            <a:extLst>
              <a:ext uri="{FF2B5EF4-FFF2-40B4-BE49-F238E27FC236}">
                <a16:creationId xmlns:a16="http://schemas.microsoft.com/office/drawing/2014/main" id="{8F6EF335-A824-493F-EF26-F29C4D10FD1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801564594"/>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  016 : content top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810"/>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963"/>
            </a:avLst>
          </a:prstGeom>
          <a:solidFill>
            <a:schemeClr val="bg1"/>
          </a:solidFill>
          <a:effectLst/>
        </p:spPr>
        <p:txBody>
          <a:bodyPr/>
          <a:lstStyle/>
          <a:p>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9864000" cy="216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8F6EF335-A824-493F-EF26-F29C4D10FD1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71618787"/>
      </p:ext>
    </p:extLst>
  </p:cSld>
  <p:clrMapOvr>
    <a:masterClrMapping/>
  </p:clrMapOvr>
  <p:extLst>
    <p:ext uri="{DCECCB84-F9BA-43D5-87BE-67443E8EF086}">
      <p15:sldGuideLst xmlns:p15="http://schemas.microsoft.com/office/powerpoint/2012/main"/>
    </p:ext>
  </p:extLst>
</p:sldLayout>
</file>

<file path=ppt/slideLayouts/slideLayout2300.xml><?xml version="1.0" encoding="utf-8"?>
<p:sldLayout xmlns:a="http://schemas.openxmlformats.org/drawingml/2006/main" xmlns:r="http://schemas.openxmlformats.org/officeDocument/2006/relationships" xmlns:p="http://schemas.openxmlformats.org/presentationml/2006/main" preserve="1">
  <p:cSld name="B  017 : 2 contents : 2 pictures right">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20BD20B0-44FC-5A88-79A0-DCADC338C2F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D861FB85-24E1-52B5-92C3-DFCDDD4C73DE}"/>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9C40A435-687C-A3A2-46E3-09D4D87E589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626"/>
            </a:avLst>
          </a:prstGeom>
          <a:solidFill>
            <a:schemeClr val="bg1"/>
          </a:solidFill>
          <a:effectLst/>
        </p:spPr>
        <p:txBody>
          <a:bodyPr/>
          <a:lstStyle/>
          <a:p>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953"/>
            </a:avLst>
          </a:prstGeom>
          <a:solidFill>
            <a:schemeClr val="bg1"/>
          </a:solidFill>
          <a:effectLst/>
        </p:spPr>
        <p:txBody>
          <a:bodyPr/>
          <a:lstStyle/>
          <a:p>
            <a:endParaRPr lang="en-DE" dirty="0"/>
          </a:p>
        </p:txBody>
      </p:sp>
      <p:sp>
        <p:nvSpPr>
          <p:cNvPr id="2" name="content right">
            <a:extLst>
              <a:ext uri="{FF2B5EF4-FFF2-40B4-BE49-F238E27FC236}">
                <a16:creationId xmlns:a16="http://schemas.microsoft.com/office/drawing/2014/main" id="{7AE5D198-395E-4863-A7A5-07680FA32CD3}"/>
              </a:ext>
            </a:extLst>
          </p:cNvPr>
          <p:cNvSpPr>
            <a:spLocks noGrp="1"/>
          </p:cNvSpPr>
          <p:nvPr>
            <p:ph sz="quarter" idx="18"/>
          </p:nvPr>
        </p:nvSpPr>
        <p:spPr>
          <a:xfrm>
            <a:off x="5400000" y="1476000"/>
            <a:ext cx="6264000" cy="180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3240000" cy="1800000"/>
          </a:xfrm>
          <a:noFill/>
        </p:spPr>
        <p:txBody>
          <a:bodyPr vert="horz" lIns="0" tIns="0" rIns="36000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19CB1578-86A9-0BDA-D183-9BADBB4E4F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347551936"/>
      </p:ext>
    </p:extLst>
  </p:cSld>
  <p:clrMapOvr>
    <a:masterClrMapping/>
  </p:clrMapOvr>
  <p:extLst>
    <p:ext uri="{DCECCB84-F9BA-43D5-87BE-67443E8EF086}">
      <p15:sldGuideLst xmlns:p15="http://schemas.microsoft.com/office/powerpoint/2012/main">
        <p15:guide id="1" pos="338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  017 : 2 contents : 2 pictures right">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20BD20B0-44FC-5A88-79A0-DCADC338C2F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D861FB85-24E1-52B5-92C3-DFCDDD4C73DE}"/>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9C40A435-687C-A3A2-46E3-09D4D87E589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953"/>
            </a:avLst>
          </a:prstGeom>
          <a:solidFill>
            <a:schemeClr val="bg1"/>
          </a:solidFill>
          <a:effectLst/>
        </p:spPr>
        <p:txBody>
          <a:bodyPr/>
          <a:lstStyle/>
          <a:p>
            <a:r>
              <a:rPr lang="de-DE"/>
              <a:t>Bild durch Klicken auf Symbol hinzufügen</a:t>
            </a:r>
            <a:endParaRPr lang="en-DE" dirty="0"/>
          </a:p>
        </p:txBody>
      </p:sp>
      <p:sp>
        <p:nvSpPr>
          <p:cNvPr id="2" name="content right">
            <a:extLst>
              <a:ext uri="{FF2B5EF4-FFF2-40B4-BE49-F238E27FC236}">
                <a16:creationId xmlns:a16="http://schemas.microsoft.com/office/drawing/2014/main" id="{7AE5D198-395E-4863-A7A5-07680FA32CD3}"/>
              </a:ext>
            </a:extLst>
          </p:cNvPr>
          <p:cNvSpPr>
            <a:spLocks noGrp="1"/>
          </p:cNvSpPr>
          <p:nvPr>
            <p:ph sz="quarter" idx="18"/>
          </p:nvPr>
        </p:nvSpPr>
        <p:spPr>
          <a:xfrm>
            <a:off x="5400000" y="1476000"/>
            <a:ext cx="6264000" cy="180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3240000" cy="1800000"/>
          </a:xfrm>
          <a:noFill/>
        </p:spPr>
        <p:txBody>
          <a:bodyPr vert="horz" lIns="0" tIns="0" rIns="36000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19CB1578-86A9-0BDA-D183-9BADBB4E4F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246646432"/>
      </p:ext>
    </p:extLst>
  </p:cSld>
  <p:clrMapOvr>
    <a:masterClrMapping/>
  </p:clrMapOvr>
  <p:extLst>
    <p:ext uri="{DCECCB84-F9BA-43D5-87BE-67443E8EF086}">
      <p15:sldGuideLst xmlns:p15="http://schemas.microsoft.com/office/powerpoint/2012/main">
        <p15:guide id="1" pos="3386">
          <p15:clr>
            <a:srgbClr val="FBAE40"/>
          </p15:clr>
        </p15:guide>
      </p15:sldGuideLst>
    </p:ext>
  </p:extLst>
</p:sldLayout>
</file>

<file path=ppt/slideLayouts/slideLayout2400.xml><?xml version="1.0" encoding="utf-8"?>
<p:sldLayout xmlns:a="http://schemas.openxmlformats.org/drawingml/2006/main" xmlns:r="http://schemas.openxmlformats.org/officeDocument/2006/relationships" xmlns:p="http://schemas.openxmlformats.org/presentationml/2006/main" preserve="1">
  <p:cSld name="B  018 : title small : 3 pictures : 3 conten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39478"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20" name="picture 3">
            <a:extLst>
              <a:ext uri="{FF2B5EF4-FFF2-40B4-BE49-F238E27FC236}">
                <a16:creationId xmlns:a16="http://schemas.microsoft.com/office/drawing/2014/main" id="{16D161C1-5395-1A70-B6E9-DDB636142C18}"/>
              </a:ext>
            </a:extLst>
          </p:cNvPr>
          <p:cNvSpPr>
            <a:spLocks noGrp="1"/>
          </p:cNvSpPr>
          <p:nvPr>
            <p:ph type="pic" sz="quarter" idx="18"/>
          </p:nvPr>
        </p:nvSpPr>
        <p:spPr>
          <a:xfrm>
            <a:off x="8934972" y="-180000"/>
            <a:ext cx="2700000" cy="3240000"/>
          </a:xfrm>
          <a:prstGeom prst="roundRect">
            <a:avLst>
              <a:gd name="adj" fmla="val 2626"/>
            </a:avLst>
          </a:prstGeom>
          <a:solidFill>
            <a:schemeClr val="bg1"/>
          </a:solidFill>
          <a:effectLst/>
        </p:spPr>
        <p:txBody>
          <a:bodyPr/>
          <a:lstStyle/>
          <a:p>
            <a:endParaRPr lang="en-DE" dirty="0"/>
          </a:p>
        </p:txBody>
      </p:sp>
      <p:sp>
        <p:nvSpPr>
          <p:cNvPr id="23" name="content 2">
            <a:extLst>
              <a:ext uri="{FF2B5EF4-FFF2-40B4-BE49-F238E27FC236}">
                <a16:creationId xmlns:a16="http://schemas.microsoft.com/office/drawing/2014/main" id="{36EDB524-3828-3196-B148-EA4D6A28C4CA}"/>
              </a:ext>
            </a:extLst>
          </p:cNvPr>
          <p:cNvSpPr>
            <a:spLocks noGrp="1"/>
          </p:cNvSpPr>
          <p:nvPr>
            <p:ph sz="quarter" idx="19"/>
          </p:nvPr>
        </p:nvSpPr>
        <p:spPr>
          <a:xfrm>
            <a:off x="607965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3" name="picture 2">
            <a:extLst>
              <a:ext uri="{FF2B5EF4-FFF2-40B4-BE49-F238E27FC236}">
                <a16:creationId xmlns:a16="http://schemas.microsoft.com/office/drawing/2014/main" id="{1D0F5D2A-81FE-3833-2907-78B51B326DF1}"/>
              </a:ext>
            </a:extLst>
          </p:cNvPr>
          <p:cNvSpPr>
            <a:spLocks noGrp="1"/>
          </p:cNvSpPr>
          <p:nvPr>
            <p:ph type="pic" sz="quarter" idx="16"/>
          </p:nvPr>
        </p:nvSpPr>
        <p:spPr>
          <a:xfrm>
            <a:off x="6087486" y="-180000"/>
            <a:ext cx="2700000" cy="3240000"/>
          </a:xfrm>
          <a:prstGeom prst="roundRect">
            <a:avLst>
              <a:gd name="adj" fmla="val 2626"/>
            </a:avLst>
          </a:prstGeom>
          <a:solidFill>
            <a:schemeClr val="bg1"/>
          </a:solidFill>
          <a:effectLst/>
        </p:spPr>
        <p:txBody>
          <a:bodyPr/>
          <a:lstStyle/>
          <a:p>
            <a:endParaRPr lang="en-DE" dirty="0"/>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5"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4" name="picture 1">
            <a:extLst>
              <a:ext uri="{FF2B5EF4-FFF2-40B4-BE49-F238E27FC236}">
                <a16:creationId xmlns:a16="http://schemas.microsoft.com/office/drawing/2014/main" id="{9DC2B4CA-1091-CD31-C625-B499A7922DF0}"/>
              </a:ext>
            </a:extLst>
          </p:cNvPr>
          <p:cNvSpPr>
            <a:spLocks noGrp="1"/>
          </p:cNvSpPr>
          <p:nvPr>
            <p:ph type="pic" sz="quarter" idx="17"/>
          </p:nvPr>
        </p:nvSpPr>
        <p:spPr>
          <a:xfrm>
            <a:off x="3240000" y="-180000"/>
            <a:ext cx="2700000" cy="3240000"/>
          </a:xfrm>
          <a:prstGeom prst="roundRect">
            <a:avLst>
              <a:gd name="adj" fmla="val 2001"/>
            </a:avLst>
          </a:prstGeom>
          <a:solidFill>
            <a:schemeClr val="bg1"/>
          </a:solidFill>
          <a:effectLst/>
        </p:spPr>
        <p:txBody>
          <a:bodyPr/>
          <a:lstStyle/>
          <a:p>
            <a:endParaRPr lang="en-DE" dirty="0"/>
          </a:p>
        </p:txBody>
      </p:sp>
      <p:sp>
        <p:nvSpPr>
          <p:cNvPr id="11" name="subtitle">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baseline="0" dirty="0">
                <a:solidFill>
                  <a:schemeClr val="tx1"/>
                </a:solidFill>
                <a:latin typeface="+mn-lt"/>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endParaRPr lang="de-DE"/>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2519999" cy="2507398"/>
          </a:xfrm>
        </p:spPr>
        <p:txBody>
          <a:bodyPr vert="horz" anchor="b"/>
          <a:lstStyle/>
          <a:p>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784090666"/>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  018 : title small : 3 pictures : 3 conten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39478"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3">
            <a:extLst>
              <a:ext uri="{FF2B5EF4-FFF2-40B4-BE49-F238E27FC236}">
                <a16:creationId xmlns:a16="http://schemas.microsoft.com/office/drawing/2014/main" id="{16D161C1-5395-1A70-B6E9-DDB636142C18}"/>
              </a:ext>
            </a:extLst>
          </p:cNvPr>
          <p:cNvSpPr>
            <a:spLocks noGrp="1"/>
          </p:cNvSpPr>
          <p:nvPr>
            <p:ph type="pic" sz="quarter" idx="18"/>
          </p:nvPr>
        </p:nvSpPr>
        <p:spPr>
          <a:xfrm>
            <a:off x="8934972"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23" name="content 2">
            <a:extLst>
              <a:ext uri="{FF2B5EF4-FFF2-40B4-BE49-F238E27FC236}">
                <a16:creationId xmlns:a16="http://schemas.microsoft.com/office/drawing/2014/main" id="{36EDB524-3828-3196-B148-EA4D6A28C4CA}"/>
              </a:ext>
            </a:extLst>
          </p:cNvPr>
          <p:cNvSpPr>
            <a:spLocks noGrp="1"/>
          </p:cNvSpPr>
          <p:nvPr>
            <p:ph sz="quarter" idx="19"/>
          </p:nvPr>
        </p:nvSpPr>
        <p:spPr>
          <a:xfrm>
            <a:off x="607965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2">
            <a:extLst>
              <a:ext uri="{FF2B5EF4-FFF2-40B4-BE49-F238E27FC236}">
                <a16:creationId xmlns:a16="http://schemas.microsoft.com/office/drawing/2014/main" id="{1D0F5D2A-81FE-3833-2907-78B51B326DF1}"/>
              </a:ext>
            </a:extLst>
          </p:cNvPr>
          <p:cNvSpPr>
            <a:spLocks noGrp="1"/>
          </p:cNvSpPr>
          <p:nvPr>
            <p:ph type="pic" sz="quarter" idx="16"/>
          </p:nvPr>
        </p:nvSpPr>
        <p:spPr>
          <a:xfrm>
            <a:off x="6087486"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5"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1">
            <a:extLst>
              <a:ext uri="{FF2B5EF4-FFF2-40B4-BE49-F238E27FC236}">
                <a16:creationId xmlns:a16="http://schemas.microsoft.com/office/drawing/2014/main" id="{9DC2B4CA-1091-CD31-C625-B499A7922DF0}"/>
              </a:ext>
            </a:extLst>
          </p:cNvPr>
          <p:cNvSpPr>
            <a:spLocks noGrp="1"/>
          </p:cNvSpPr>
          <p:nvPr>
            <p:ph type="pic" sz="quarter" idx="17"/>
          </p:nvPr>
        </p:nvSpPr>
        <p:spPr>
          <a:xfrm>
            <a:off x="3240000" y="-180000"/>
            <a:ext cx="2700000" cy="3240000"/>
          </a:xfrm>
          <a:prstGeom prst="roundRect">
            <a:avLst>
              <a:gd name="adj" fmla="val 2001"/>
            </a:avLst>
          </a:prstGeom>
          <a:solidFill>
            <a:schemeClr val="bg1"/>
          </a:solidFill>
          <a:effectLst/>
        </p:spPr>
        <p:txBody>
          <a:bodyPr/>
          <a:lstStyle/>
          <a:p>
            <a:r>
              <a:rPr lang="de-DE"/>
              <a:t>Bild durch Klicken auf Symbol hinzufügen</a:t>
            </a:r>
            <a:endParaRPr lang="en-DE" dirty="0"/>
          </a:p>
        </p:txBody>
      </p:sp>
      <p:sp>
        <p:nvSpPr>
          <p:cNvPr id="11" name="subtitle">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baseline="0" dirty="0">
                <a:solidFill>
                  <a:schemeClr val="tx1"/>
                </a:solidFill>
                <a:latin typeface="+mn-lt"/>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2519999" cy="2507398"/>
          </a:xfrm>
        </p:spPr>
        <p:txBody>
          <a:bodyPr vert="horz" anchor="b"/>
          <a:lstStyle/>
          <a:p>
            <a:r>
              <a:rPr lang="de-DE"/>
              <a:t>Mastertitelformat bearbeiten</a:t>
            </a:r>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760186990"/>
      </p:ext>
    </p:extLst>
  </p:cSld>
  <p:clrMapOvr>
    <a:masterClrMapping/>
  </p:clrMapOvr>
  <p:extLst>
    <p:ext uri="{DCECCB84-F9BA-43D5-87BE-67443E8EF086}">
      <p15:sldGuideLst xmlns:p15="http://schemas.microsoft.com/office/powerpoint/2012/main"/>
    </p:ext>
  </p:extLst>
</p:sldLayout>
</file>

<file path=ppt/slideLayouts/slideLayout2500.xml><?xml version="1.0" encoding="utf-8"?>
<p:sldLayout xmlns:a="http://schemas.openxmlformats.org/drawingml/2006/main" xmlns:r="http://schemas.openxmlformats.org/officeDocument/2006/relationships" xmlns:p="http://schemas.openxmlformats.org/presentationml/2006/main" preserve="1" userDrawn="1">
  <p:cSld name="B  018a : title small : 3 contents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28000"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endParaRPr lang="en-US" dirty="0"/>
          </a:p>
        </p:txBody>
      </p:sp>
      <p:sp>
        <p:nvSpPr>
          <p:cNvPr id="5" name="picture 3">
            <a:extLst>
              <a:ext uri="{FF2B5EF4-FFF2-40B4-BE49-F238E27FC236}">
                <a16:creationId xmlns:a16="http://schemas.microsoft.com/office/drawing/2014/main" id="{D7D0480A-C3B5-74C8-1304-1EAB20CA39B4}"/>
              </a:ext>
            </a:extLst>
          </p:cNvPr>
          <p:cNvSpPr>
            <a:spLocks noGrp="1"/>
          </p:cNvSpPr>
          <p:nvPr>
            <p:ph type="pic" sz="quarter" idx="23"/>
          </p:nvPr>
        </p:nvSpPr>
        <p:spPr>
          <a:xfrm>
            <a:off x="8928000" y="-108000"/>
            <a:ext cx="2700000" cy="1296000"/>
          </a:xfrm>
          <a:prstGeom prst="roundRect">
            <a:avLst>
              <a:gd name="adj" fmla="val 33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6" name="content 2">
            <a:extLst>
              <a:ext uri="{FF2B5EF4-FFF2-40B4-BE49-F238E27FC236}">
                <a16:creationId xmlns:a16="http://schemas.microsoft.com/office/drawing/2014/main" id="{2C21E649-D4FE-225C-3B18-3AD92B4AC511}"/>
              </a:ext>
            </a:extLst>
          </p:cNvPr>
          <p:cNvSpPr>
            <a:spLocks noGrp="1"/>
          </p:cNvSpPr>
          <p:nvPr>
            <p:ph sz="quarter" idx="24"/>
          </p:nvPr>
        </p:nvSpPr>
        <p:spPr>
          <a:xfrm>
            <a:off x="6073912"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endParaRPr lang="en-US" dirty="0"/>
          </a:p>
        </p:txBody>
      </p:sp>
      <p:sp>
        <p:nvSpPr>
          <p:cNvPr id="4" name="picture 2">
            <a:extLst>
              <a:ext uri="{FF2B5EF4-FFF2-40B4-BE49-F238E27FC236}">
                <a16:creationId xmlns:a16="http://schemas.microsoft.com/office/drawing/2014/main" id="{39CC87F6-AD8E-F897-AEA1-26E3489CE465}"/>
              </a:ext>
            </a:extLst>
          </p:cNvPr>
          <p:cNvSpPr>
            <a:spLocks noGrp="1"/>
          </p:cNvSpPr>
          <p:nvPr>
            <p:ph type="pic" sz="quarter" idx="22"/>
          </p:nvPr>
        </p:nvSpPr>
        <p:spPr>
          <a:xfrm>
            <a:off x="6084000" y="-108000"/>
            <a:ext cx="2700000" cy="1296000"/>
          </a:xfrm>
          <a:prstGeom prst="roundRect">
            <a:avLst>
              <a:gd name="adj" fmla="val 33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4" y="1476000"/>
            <a:ext cx="2700000" cy="4680000"/>
          </a:xfrm>
          <a:noFill/>
        </p:spPr>
        <p:txBody>
          <a:bodyPr vert="horz" lIns="0" tIns="0" rIns="0" bIns="0" rtlCol="0" anchor="t" anchorCtr="0">
            <a:noAutofit/>
          </a:bodyPr>
          <a:lstStyle>
            <a:lvl1pPr>
              <a:tabLst>
                <a:tab pos="723900" algn="r"/>
              </a:tabLst>
              <a:defRPr lang="de-DE"/>
            </a:lvl1pPr>
            <a:lvl2pPr>
              <a:tabLst>
                <a:tab pos="723900" algn="r"/>
              </a:tabLst>
              <a:defRPr lang="de-DE"/>
            </a:lvl2pPr>
            <a:lvl3pPr>
              <a:tabLst>
                <a:tab pos="723900" algn="r"/>
              </a:tabLst>
              <a:defRPr lang="de-DE"/>
            </a:lvl3pPr>
            <a:lvl4pPr>
              <a:tabLst>
                <a:tab pos="723900" algn="r"/>
              </a:tabLst>
              <a:defRPr lang="de-DE"/>
            </a:lvl4pPr>
            <a:lvl5pPr>
              <a:tabLst>
                <a:tab pos="723900" algn="r"/>
              </a:tabLst>
              <a:defRPr lang="en-US" dirty="0"/>
            </a:lvl5pPr>
          </a:lstStyle>
          <a:p>
            <a:pPr lvl="0"/>
            <a:endParaRPr lang="en-US" dirty="0"/>
          </a:p>
        </p:txBody>
      </p:sp>
      <p:sp>
        <p:nvSpPr>
          <p:cNvPr id="3" name="picture 1">
            <a:extLst>
              <a:ext uri="{FF2B5EF4-FFF2-40B4-BE49-F238E27FC236}">
                <a16:creationId xmlns:a16="http://schemas.microsoft.com/office/drawing/2014/main" id="{A151D760-B972-579B-82FB-106085E476A2}"/>
              </a:ext>
            </a:extLst>
          </p:cNvPr>
          <p:cNvSpPr>
            <a:spLocks noGrp="1"/>
          </p:cNvSpPr>
          <p:nvPr>
            <p:ph type="pic" sz="quarter" idx="21"/>
          </p:nvPr>
        </p:nvSpPr>
        <p:spPr>
          <a:xfrm>
            <a:off x="3219824" y="-108000"/>
            <a:ext cx="2700000" cy="1296000"/>
          </a:xfrm>
          <a:prstGeom prst="roundRect">
            <a:avLst>
              <a:gd name="adj" fmla="val 33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11" name="subtitle">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baseline="0" dirty="0">
                <a:solidFill>
                  <a:schemeClr val="tx1"/>
                </a:solidFill>
                <a:latin typeface="+mn-lt"/>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endParaRPr lang="de-DE"/>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0713"/>
            <a:ext cx="2519999" cy="2508985"/>
          </a:xfrm>
        </p:spPr>
        <p:txBody>
          <a:bodyPr vert="horz" anchor="b"/>
          <a:lstStyle/>
          <a:p>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36304996"/>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  018a : title small : 3 contents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28000"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5" name="picture 3">
            <a:extLst>
              <a:ext uri="{FF2B5EF4-FFF2-40B4-BE49-F238E27FC236}">
                <a16:creationId xmlns:a16="http://schemas.microsoft.com/office/drawing/2014/main" id="{D7D0480A-C3B5-74C8-1304-1EAB20CA39B4}"/>
              </a:ext>
            </a:extLst>
          </p:cNvPr>
          <p:cNvSpPr>
            <a:spLocks noGrp="1"/>
          </p:cNvSpPr>
          <p:nvPr>
            <p:ph type="pic" sz="quarter" idx="23"/>
          </p:nvPr>
        </p:nvSpPr>
        <p:spPr>
          <a:xfrm>
            <a:off x="8928000" y="-108000"/>
            <a:ext cx="2700000" cy="1296000"/>
          </a:xfrm>
          <a:prstGeom prst="roundRect">
            <a:avLst>
              <a:gd name="adj" fmla="val 33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ontent 2">
            <a:extLst>
              <a:ext uri="{FF2B5EF4-FFF2-40B4-BE49-F238E27FC236}">
                <a16:creationId xmlns:a16="http://schemas.microsoft.com/office/drawing/2014/main" id="{2C21E649-D4FE-225C-3B18-3AD92B4AC511}"/>
              </a:ext>
            </a:extLst>
          </p:cNvPr>
          <p:cNvSpPr>
            <a:spLocks noGrp="1"/>
          </p:cNvSpPr>
          <p:nvPr>
            <p:ph sz="quarter" idx="24"/>
          </p:nvPr>
        </p:nvSpPr>
        <p:spPr>
          <a:xfrm>
            <a:off x="6073912"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4" name="picture 2">
            <a:extLst>
              <a:ext uri="{FF2B5EF4-FFF2-40B4-BE49-F238E27FC236}">
                <a16:creationId xmlns:a16="http://schemas.microsoft.com/office/drawing/2014/main" id="{39CC87F6-AD8E-F897-AEA1-26E3489CE465}"/>
              </a:ext>
            </a:extLst>
          </p:cNvPr>
          <p:cNvSpPr>
            <a:spLocks noGrp="1"/>
          </p:cNvSpPr>
          <p:nvPr>
            <p:ph type="pic" sz="quarter" idx="22"/>
          </p:nvPr>
        </p:nvSpPr>
        <p:spPr>
          <a:xfrm>
            <a:off x="6084000" y="-108000"/>
            <a:ext cx="2700000" cy="1296000"/>
          </a:xfrm>
          <a:prstGeom prst="roundRect">
            <a:avLst>
              <a:gd name="adj" fmla="val 33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4" y="1476000"/>
            <a:ext cx="2700000" cy="4680000"/>
          </a:xfrm>
          <a:noFill/>
        </p:spPr>
        <p:txBody>
          <a:bodyPr vert="horz" lIns="0" tIns="0" rIns="0" bIns="0" rtlCol="0" anchor="t" anchorCtr="0">
            <a:noAutofit/>
          </a:bodyPr>
          <a:lstStyle>
            <a:lvl1pPr>
              <a:tabLst>
                <a:tab pos="723900" algn="r"/>
              </a:tabLst>
              <a:defRPr lang="de-DE"/>
            </a:lvl1pPr>
            <a:lvl2pPr>
              <a:tabLst>
                <a:tab pos="723900" algn="r"/>
              </a:tabLst>
              <a:defRPr lang="de-DE"/>
            </a:lvl2pPr>
            <a:lvl3pPr>
              <a:tabLst>
                <a:tab pos="723900" algn="r"/>
              </a:tabLst>
              <a:defRPr lang="de-DE"/>
            </a:lvl3pPr>
            <a:lvl4pPr>
              <a:tabLst>
                <a:tab pos="723900" algn="r"/>
              </a:tabLst>
              <a:defRPr lang="de-DE"/>
            </a:lvl4pPr>
            <a:lvl5pPr>
              <a:tabLst>
                <a:tab pos="723900" algn="r"/>
              </a:tabLst>
              <a:defRPr lang="en-US" dirty="0"/>
            </a:lvl5pPr>
          </a:lstStyle>
          <a:p>
            <a:pPr lvl="0"/>
            <a:r>
              <a:rPr lang="de-DE"/>
              <a:t>Mastertextformat bearbeiten</a:t>
            </a:r>
          </a:p>
        </p:txBody>
      </p:sp>
      <p:sp>
        <p:nvSpPr>
          <p:cNvPr id="3" name="picture 1">
            <a:extLst>
              <a:ext uri="{FF2B5EF4-FFF2-40B4-BE49-F238E27FC236}">
                <a16:creationId xmlns:a16="http://schemas.microsoft.com/office/drawing/2014/main" id="{A151D760-B972-579B-82FB-106085E476A2}"/>
              </a:ext>
            </a:extLst>
          </p:cNvPr>
          <p:cNvSpPr>
            <a:spLocks noGrp="1"/>
          </p:cNvSpPr>
          <p:nvPr>
            <p:ph type="pic" sz="quarter" idx="21"/>
          </p:nvPr>
        </p:nvSpPr>
        <p:spPr>
          <a:xfrm>
            <a:off x="3219824" y="-108000"/>
            <a:ext cx="2700000" cy="1296000"/>
          </a:xfrm>
          <a:prstGeom prst="roundRect">
            <a:avLst>
              <a:gd name="adj" fmla="val 33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1" name="subtitle">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baseline="0" dirty="0">
                <a:solidFill>
                  <a:schemeClr val="tx1"/>
                </a:solidFill>
                <a:latin typeface="+mn-lt"/>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0713"/>
            <a:ext cx="2519999" cy="2508985"/>
          </a:xfrm>
        </p:spPr>
        <p:txBody>
          <a:bodyPr vert="horz" anchor="b"/>
          <a:lstStyle/>
          <a:p>
            <a:r>
              <a:rPr lang="de-DE"/>
              <a:t>Mastertitelformat bearbeiten</a:t>
            </a:r>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54570587"/>
      </p:ext>
    </p:extLst>
  </p:cSld>
  <p:clrMapOvr>
    <a:masterClrMapping/>
  </p:clrMapOvr>
  <p:extLst>
    <p:ext uri="{DCECCB84-F9BA-43D5-87BE-67443E8EF086}">
      <p15:sldGuideLst xmlns:p15="http://schemas.microsoft.com/office/powerpoint/2012/main"/>
    </p:ext>
  </p:extLst>
</p:sldLayout>
</file>

<file path=ppt/slideLayouts/slideLayout2600.xml><?xml version="1.0" encoding="utf-8"?>
<p:sldLayout xmlns:a="http://schemas.openxmlformats.org/drawingml/2006/main" xmlns:r="http://schemas.openxmlformats.org/officeDocument/2006/relationships" xmlns:p="http://schemas.openxmlformats.org/presentationml/2006/main" userDrawn="1">
  <p:cSld name="B  018b : 3 pictures sqare : 3 tex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3" name="text 3">
            <a:extLst>
              <a:ext uri="{FF2B5EF4-FFF2-40B4-BE49-F238E27FC236}">
                <a16:creationId xmlns:a16="http://schemas.microsoft.com/office/drawing/2014/main" id="{922FD02A-6203-52CA-225A-E7F36E0C9777}"/>
              </a:ext>
            </a:extLst>
          </p:cNvPr>
          <p:cNvSpPr>
            <a:spLocks noGrp="1"/>
          </p:cNvSpPr>
          <p:nvPr>
            <p:ph type="body" sz="quarter" idx="26"/>
          </p:nvPr>
        </p:nvSpPr>
        <p:spPr>
          <a:xfrm>
            <a:off x="8182913" y="4176000"/>
            <a:ext cx="3456000" cy="1980000"/>
          </a:xfrm>
          <a:noFill/>
        </p:spPr>
        <p:txBody>
          <a:bodyPr vert="horz" lIns="0" tIns="0" rIns="0" bIns="0" rtlCol="0">
            <a:noAutofit/>
          </a:bodyPr>
          <a:lstStyle>
            <a:lvl1pPr>
              <a:spcBef>
                <a:spcPts val="600"/>
              </a:spcBef>
              <a:defRPr lang="en-US" smtClean="0"/>
            </a:lvl1pPr>
            <a:lvl2pPr>
              <a:defRPr lang="en-US" smtClean="0"/>
            </a:lvl2pPr>
            <a:lvl3pPr>
              <a:defRPr lang="en-US" smtClean="0"/>
            </a:lvl3pPr>
            <a:lvl4pPr>
              <a:defRPr lang="en-US" smtClean="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8182913"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en-US"/>
              <a:t>Click icon to add picture</a:t>
            </a:r>
            <a:endParaRPr lang="en-DE" dirty="0"/>
          </a:p>
        </p:txBody>
      </p:sp>
      <p:sp>
        <p:nvSpPr>
          <p:cNvPr id="2" name="name 3">
            <a:extLst>
              <a:ext uri="{FF2B5EF4-FFF2-40B4-BE49-F238E27FC236}">
                <a16:creationId xmlns:a16="http://schemas.microsoft.com/office/drawing/2014/main" id="{2033DDBB-2B0E-458B-10EE-E156E7DE26D3}"/>
              </a:ext>
            </a:extLst>
          </p:cNvPr>
          <p:cNvSpPr>
            <a:spLocks noGrp="1"/>
          </p:cNvSpPr>
          <p:nvPr>
            <p:ph type="body" idx="49"/>
          </p:nvPr>
        </p:nvSpPr>
        <p:spPr>
          <a:xfrm>
            <a:off x="8182911"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solidFill>
                  <a:schemeClr val="tx2"/>
                </a:soli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22" name="text 2">
            <a:extLst>
              <a:ext uri="{FF2B5EF4-FFF2-40B4-BE49-F238E27FC236}">
                <a16:creationId xmlns:a16="http://schemas.microsoft.com/office/drawing/2014/main" id="{47A720F8-6495-0A90-0B2B-96D743618C54}"/>
              </a:ext>
            </a:extLst>
          </p:cNvPr>
          <p:cNvSpPr>
            <a:spLocks noGrp="1"/>
          </p:cNvSpPr>
          <p:nvPr>
            <p:ph type="body" sz="quarter" idx="25"/>
          </p:nvPr>
        </p:nvSpPr>
        <p:spPr>
          <a:xfrm>
            <a:off x="4372087" y="4176000"/>
            <a:ext cx="3456000" cy="1980000"/>
          </a:xfrm>
        </p:spPr>
        <p:txBody>
          <a:bodyPr/>
          <a:lstStyle>
            <a:lvl1pPr>
              <a:spcBef>
                <a:spcPts val="6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372087"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en-US"/>
              <a:t>Click icon to add picture</a:t>
            </a:r>
            <a:endParaRPr lang="en-DE" dirty="0"/>
          </a:p>
        </p:txBody>
      </p:sp>
      <p:sp>
        <p:nvSpPr>
          <p:cNvPr id="3" name="name 2">
            <a:extLst>
              <a:ext uri="{FF2B5EF4-FFF2-40B4-BE49-F238E27FC236}">
                <a16:creationId xmlns:a16="http://schemas.microsoft.com/office/drawing/2014/main" id="{843833B8-0DB0-55DA-F1C7-E7F79792FF2A}"/>
              </a:ext>
            </a:extLst>
          </p:cNvPr>
          <p:cNvSpPr>
            <a:spLocks noGrp="1"/>
          </p:cNvSpPr>
          <p:nvPr>
            <p:ph type="body" idx="50"/>
          </p:nvPr>
        </p:nvSpPr>
        <p:spPr>
          <a:xfrm>
            <a:off x="4361454"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solidFill>
                  <a:schemeClr val="tx2"/>
                </a:soli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21" name="text 1">
            <a:extLst>
              <a:ext uri="{FF2B5EF4-FFF2-40B4-BE49-F238E27FC236}">
                <a16:creationId xmlns:a16="http://schemas.microsoft.com/office/drawing/2014/main" id="{1BF1AC36-FCCB-7183-0800-6570315803F5}"/>
              </a:ext>
            </a:extLst>
          </p:cNvPr>
          <p:cNvSpPr>
            <a:spLocks noGrp="1"/>
          </p:cNvSpPr>
          <p:nvPr>
            <p:ph type="body" sz="quarter" idx="24"/>
          </p:nvPr>
        </p:nvSpPr>
        <p:spPr>
          <a:xfrm>
            <a:off x="557012" y="4176000"/>
            <a:ext cx="3456000" cy="1980000"/>
          </a:xfrm>
        </p:spPr>
        <p:txBody>
          <a:bodyPr/>
          <a:lstStyle>
            <a:lvl1pPr>
              <a:spcBef>
                <a:spcPts val="6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57012"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en-US"/>
              <a:t>Click icon to add picture</a:t>
            </a:r>
            <a:endParaRPr lang="en-DE" dirty="0"/>
          </a:p>
        </p:txBody>
      </p:sp>
      <p:sp>
        <p:nvSpPr>
          <p:cNvPr id="5" name="name 1">
            <a:extLst>
              <a:ext uri="{FF2B5EF4-FFF2-40B4-BE49-F238E27FC236}">
                <a16:creationId xmlns:a16="http://schemas.microsoft.com/office/drawing/2014/main" id="{B0E966B6-2B9A-56EB-46A3-E08F077C0420}"/>
              </a:ext>
            </a:extLst>
          </p:cNvPr>
          <p:cNvSpPr>
            <a:spLocks noGrp="1"/>
          </p:cNvSpPr>
          <p:nvPr>
            <p:ph type="body" idx="51"/>
          </p:nvPr>
        </p:nvSpPr>
        <p:spPr>
          <a:xfrm>
            <a:off x="539998" y="1512000"/>
            <a:ext cx="3456000" cy="360000"/>
          </a:xfrm>
        </p:spPr>
        <p:txBody>
          <a:bodyPr lIns="0" rIns="0" anchor="b" anchorCtr="0"/>
          <a:lstStyle>
            <a:lvl1pPr marL="0" indent="0" algn="l">
              <a:lnSpc>
                <a:spcPts val="1600"/>
              </a:lnSpc>
              <a:spcBef>
                <a:spcPts val="0"/>
              </a:spcBef>
              <a:spcAft>
                <a:spcPts val="0"/>
              </a:spcAft>
              <a:buNone/>
              <a:defRPr sz="1200" b="0" cap="all" spc="100" baseline="0">
                <a:solidFill>
                  <a:schemeClr val="tx2"/>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86" name="title">
            <a:extLst>
              <a:ext uri="{FF2B5EF4-FFF2-40B4-BE49-F238E27FC236}">
                <a16:creationId xmlns:a16="http://schemas.microsoft.com/office/drawing/2014/main" id="{457734AF-380A-E58A-7517-29028ECFA967}"/>
              </a:ext>
            </a:extLst>
          </p:cNvPr>
          <p:cNvSpPr>
            <a:spLocks noGrp="1"/>
          </p:cNvSpPr>
          <p:nvPr>
            <p:ph type="title" hasCustomPrompt="1"/>
          </p:nvPr>
        </p:nvSpPr>
        <p:spPr/>
        <p:txBody>
          <a:bodyPr vert="horz"/>
          <a:lstStyle/>
          <a:p>
            <a:r>
              <a:rPr lang="en-US"/>
              <a:t>Click to edit Master title style</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1028284452"/>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  018b : 3 pictures sqare : 3 tex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3" name="text 3">
            <a:extLst>
              <a:ext uri="{FF2B5EF4-FFF2-40B4-BE49-F238E27FC236}">
                <a16:creationId xmlns:a16="http://schemas.microsoft.com/office/drawing/2014/main" id="{922FD02A-6203-52CA-225A-E7F36E0C9777}"/>
              </a:ext>
            </a:extLst>
          </p:cNvPr>
          <p:cNvSpPr>
            <a:spLocks noGrp="1"/>
          </p:cNvSpPr>
          <p:nvPr>
            <p:ph type="body" sz="quarter" idx="26"/>
          </p:nvPr>
        </p:nvSpPr>
        <p:spPr>
          <a:xfrm>
            <a:off x="8182913" y="4176000"/>
            <a:ext cx="3456000" cy="1980000"/>
          </a:xfrm>
          <a:noFill/>
        </p:spPr>
        <p:txBody>
          <a:bodyPr vert="horz" lIns="0" tIns="0" rIns="0" bIns="0" rtlCol="0">
            <a:noAutofit/>
          </a:bodyPr>
          <a:lstStyle>
            <a:lvl1pPr>
              <a:spcBef>
                <a:spcPts val="600"/>
              </a:spcBef>
              <a:defRPr lang="en-US" smtClean="0"/>
            </a:lvl1pPr>
            <a:lvl2pPr>
              <a:defRPr lang="en-US" smtClean="0"/>
            </a:lvl2pPr>
            <a:lvl3pPr>
              <a:defRPr lang="en-US" smtClean="0"/>
            </a:lvl3pPr>
            <a:lvl4pPr>
              <a:defRPr lang="en-US" smtClean="0"/>
            </a:lvl4pPr>
            <a:lvl5pPr>
              <a:defRPr lang="en-US"/>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8182913"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 name="name 3">
            <a:extLst>
              <a:ext uri="{FF2B5EF4-FFF2-40B4-BE49-F238E27FC236}">
                <a16:creationId xmlns:a16="http://schemas.microsoft.com/office/drawing/2014/main" id="{2033DDBB-2B0E-458B-10EE-E156E7DE26D3}"/>
              </a:ext>
            </a:extLst>
          </p:cNvPr>
          <p:cNvSpPr>
            <a:spLocks noGrp="1"/>
          </p:cNvSpPr>
          <p:nvPr>
            <p:ph type="body" idx="49"/>
          </p:nvPr>
        </p:nvSpPr>
        <p:spPr>
          <a:xfrm>
            <a:off x="8182911"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solidFill>
                  <a:schemeClr val="tx2"/>
                </a:soli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22" name="text 2">
            <a:extLst>
              <a:ext uri="{FF2B5EF4-FFF2-40B4-BE49-F238E27FC236}">
                <a16:creationId xmlns:a16="http://schemas.microsoft.com/office/drawing/2014/main" id="{47A720F8-6495-0A90-0B2B-96D743618C54}"/>
              </a:ext>
            </a:extLst>
          </p:cNvPr>
          <p:cNvSpPr>
            <a:spLocks noGrp="1"/>
          </p:cNvSpPr>
          <p:nvPr>
            <p:ph type="body" sz="quarter" idx="25"/>
          </p:nvPr>
        </p:nvSpPr>
        <p:spPr>
          <a:xfrm>
            <a:off x="4372087"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372087"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 name="name 2">
            <a:extLst>
              <a:ext uri="{FF2B5EF4-FFF2-40B4-BE49-F238E27FC236}">
                <a16:creationId xmlns:a16="http://schemas.microsoft.com/office/drawing/2014/main" id="{843833B8-0DB0-55DA-F1C7-E7F79792FF2A}"/>
              </a:ext>
            </a:extLst>
          </p:cNvPr>
          <p:cNvSpPr>
            <a:spLocks noGrp="1"/>
          </p:cNvSpPr>
          <p:nvPr>
            <p:ph type="body" idx="50"/>
          </p:nvPr>
        </p:nvSpPr>
        <p:spPr>
          <a:xfrm>
            <a:off x="4361454"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solidFill>
                  <a:schemeClr val="tx2"/>
                </a:soli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21" name="text 1">
            <a:extLst>
              <a:ext uri="{FF2B5EF4-FFF2-40B4-BE49-F238E27FC236}">
                <a16:creationId xmlns:a16="http://schemas.microsoft.com/office/drawing/2014/main" id="{1BF1AC36-FCCB-7183-0800-6570315803F5}"/>
              </a:ext>
            </a:extLst>
          </p:cNvPr>
          <p:cNvSpPr>
            <a:spLocks noGrp="1"/>
          </p:cNvSpPr>
          <p:nvPr>
            <p:ph type="body" sz="quarter" idx="24"/>
          </p:nvPr>
        </p:nvSpPr>
        <p:spPr>
          <a:xfrm>
            <a:off x="557012"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57012"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5" name="name 1">
            <a:extLst>
              <a:ext uri="{FF2B5EF4-FFF2-40B4-BE49-F238E27FC236}">
                <a16:creationId xmlns:a16="http://schemas.microsoft.com/office/drawing/2014/main" id="{B0E966B6-2B9A-56EB-46A3-E08F077C0420}"/>
              </a:ext>
            </a:extLst>
          </p:cNvPr>
          <p:cNvSpPr>
            <a:spLocks noGrp="1"/>
          </p:cNvSpPr>
          <p:nvPr>
            <p:ph type="body" idx="51"/>
          </p:nvPr>
        </p:nvSpPr>
        <p:spPr>
          <a:xfrm>
            <a:off x="539998" y="1512000"/>
            <a:ext cx="3456000" cy="360000"/>
          </a:xfrm>
        </p:spPr>
        <p:txBody>
          <a:bodyPr lIns="0" rIns="0" anchor="b" anchorCtr="0"/>
          <a:lstStyle>
            <a:lvl1pPr marL="0" indent="0" algn="l">
              <a:lnSpc>
                <a:spcPts val="1600"/>
              </a:lnSpc>
              <a:spcBef>
                <a:spcPts val="0"/>
              </a:spcBef>
              <a:spcAft>
                <a:spcPts val="0"/>
              </a:spcAft>
              <a:buNone/>
              <a:defRPr sz="1200" b="0" cap="all" spc="100" baseline="0">
                <a:solidFill>
                  <a:schemeClr val="tx2"/>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hasCustomPrompt="1"/>
          </p:nvPr>
        </p:nvSpPr>
        <p:spPr/>
        <p:txBody>
          <a:bodyPr vert="horz"/>
          <a:lstStyle/>
          <a:p>
            <a:r>
              <a:rPr lang="en-US"/>
              <a:t>Click to edit Master title style</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89889503"/>
      </p:ext>
    </p:extLst>
  </p:cSld>
  <p:clrMapOvr>
    <a:masterClrMapping/>
  </p:clrMapOvr>
  <p:extLst>
    <p:ext uri="{DCECCB84-F9BA-43D5-87BE-67443E8EF086}">
      <p15:sldGuideLst xmlns:p15="http://schemas.microsoft.com/office/powerpoint/2012/main"/>
    </p:ext>
  </p:extLst>
</p:sldLayout>
</file>

<file path=ppt/slideLayouts/slideLayout2700.xml><?xml version="1.0" encoding="utf-8"?>
<p:sldLayout xmlns:a="http://schemas.openxmlformats.org/drawingml/2006/main" xmlns:r="http://schemas.openxmlformats.org/officeDocument/2006/relationships" xmlns:p="http://schemas.openxmlformats.org/presentationml/2006/main" preserve="1">
  <p:cSld name="B  019 : 4 pictures top : 4 contents">
    <p:spTree>
      <p:nvGrpSpPr>
        <p:cNvPr id="1" name=""/>
        <p:cNvGrpSpPr/>
        <p:nvPr/>
      </p:nvGrpSpPr>
      <p:grpSpPr>
        <a:xfrm>
          <a:off x="0" y="0"/>
          <a:ext cx="0" cy="0"/>
          <a:chOff x="0" y="0"/>
          <a:chExt cx="0" cy="0"/>
        </a:xfrm>
      </p:grpSpPr>
      <p:sp>
        <p:nvSpPr>
          <p:cNvPr id="17" name="slide number">
            <a:extLst>
              <a:ext uri="{FF2B5EF4-FFF2-40B4-BE49-F238E27FC236}">
                <a16:creationId xmlns:a16="http://schemas.microsoft.com/office/drawing/2014/main" id="{63D2B20F-0609-55E7-7FB3-B5EE7402F6E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8" name="footer">
            <a:extLst>
              <a:ext uri="{FF2B5EF4-FFF2-40B4-BE49-F238E27FC236}">
                <a16:creationId xmlns:a16="http://schemas.microsoft.com/office/drawing/2014/main" id="{15CFD07B-B345-C5CF-102F-714DA927D2C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629EB2D1-84A0-2CF1-B415-FC5E5FD76E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4" name="content 4">
            <a:extLst>
              <a:ext uri="{FF2B5EF4-FFF2-40B4-BE49-F238E27FC236}">
                <a16:creationId xmlns:a16="http://schemas.microsoft.com/office/drawing/2014/main" id="{BAD52ADE-440B-F73C-8384-4062C1392FE1}"/>
              </a:ext>
            </a:extLst>
          </p:cNvPr>
          <p:cNvSpPr>
            <a:spLocks noGrp="1"/>
          </p:cNvSpPr>
          <p:nvPr>
            <p:ph sz="quarter" idx="20"/>
          </p:nvPr>
        </p:nvSpPr>
        <p:spPr>
          <a:xfrm>
            <a:off x="9108292"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20" name="picture 4">
            <a:extLst>
              <a:ext uri="{FF2B5EF4-FFF2-40B4-BE49-F238E27FC236}">
                <a16:creationId xmlns:a16="http://schemas.microsoft.com/office/drawing/2014/main" id="{16D161C1-5395-1A70-B6E9-DDB636142C18}"/>
              </a:ext>
            </a:extLst>
          </p:cNvPr>
          <p:cNvSpPr>
            <a:spLocks noGrp="1"/>
          </p:cNvSpPr>
          <p:nvPr>
            <p:ph type="pic" sz="quarter" idx="18"/>
          </p:nvPr>
        </p:nvSpPr>
        <p:spPr>
          <a:xfrm>
            <a:off x="9108292" y="1476000"/>
            <a:ext cx="2520000" cy="1440000"/>
          </a:xfrm>
          <a:prstGeom prst="roundRect">
            <a:avLst>
              <a:gd name="adj" fmla="val 4941"/>
            </a:avLst>
          </a:prstGeom>
          <a:solidFill>
            <a:schemeClr val="bg1"/>
          </a:solidFill>
          <a:effectLst/>
        </p:spPr>
        <p:txBody>
          <a:bodyPr/>
          <a:lstStyle/>
          <a:p>
            <a:endParaRPr lang="en-DE" dirty="0"/>
          </a:p>
        </p:txBody>
      </p:sp>
      <p:sp>
        <p:nvSpPr>
          <p:cNvPr id="23" name="content 3">
            <a:extLst>
              <a:ext uri="{FF2B5EF4-FFF2-40B4-BE49-F238E27FC236}">
                <a16:creationId xmlns:a16="http://schemas.microsoft.com/office/drawing/2014/main" id="{36EDB524-3828-3196-B148-EA4D6A28C4CA}"/>
              </a:ext>
            </a:extLst>
          </p:cNvPr>
          <p:cNvSpPr>
            <a:spLocks noGrp="1"/>
          </p:cNvSpPr>
          <p:nvPr>
            <p:ph sz="quarter" idx="19"/>
          </p:nvPr>
        </p:nvSpPr>
        <p:spPr>
          <a:xfrm>
            <a:off x="6260098"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3" name="picture 3">
            <a:extLst>
              <a:ext uri="{FF2B5EF4-FFF2-40B4-BE49-F238E27FC236}">
                <a16:creationId xmlns:a16="http://schemas.microsoft.com/office/drawing/2014/main" id="{1D0F5D2A-81FE-3833-2907-78B51B326DF1}"/>
              </a:ext>
            </a:extLst>
          </p:cNvPr>
          <p:cNvSpPr>
            <a:spLocks noGrp="1"/>
          </p:cNvSpPr>
          <p:nvPr>
            <p:ph type="pic" sz="quarter" idx="16"/>
          </p:nvPr>
        </p:nvSpPr>
        <p:spPr>
          <a:xfrm>
            <a:off x="6252194" y="1476000"/>
            <a:ext cx="2520000" cy="1440000"/>
          </a:xfrm>
          <a:prstGeom prst="roundRect">
            <a:avLst>
              <a:gd name="adj" fmla="val 4941"/>
            </a:avLst>
          </a:prstGeom>
          <a:solidFill>
            <a:schemeClr val="bg1"/>
          </a:solidFill>
          <a:effectLst/>
        </p:spPr>
        <p:txBody>
          <a:bodyPr/>
          <a:lstStyle/>
          <a:p>
            <a:endParaRPr lang="en-DE" dirty="0"/>
          </a:p>
        </p:txBody>
      </p:sp>
      <p:sp>
        <p:nvSpPr>
          <p:cNvPr id="14" name="content 2">
            <a:extLst>
              <a:ext uri="{FF2B5EF4-FFF2-40B4-BE49-F238E27FC236}">
                <a16:creationId xmlns:a16="http://schemas.microsoft.com/office/drawing/2014/main" id="{438C11ED-D1E2-4D8E-7E92-53DCAC4E4BB0}"/>
              </a:ext>
            </a:extLst>
          </p:cNvPr>
          <p:cNvSpPr>
            <a:spLocks noGrp="1"/>
          </p:cNvSpPr>
          <p:nvPr>
            <p:ph sz="quarter" idx="15"/>
          </p:nvPr>
        </p:nvSpPr>
        <p:spPr>
          <a:xfrm>
            <a:off x="3411904"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4" name="picture 2">
            <a:extLst>
              <a:ext uri="{FF2B5EF4-FFF2-40B4-BE49-F238E27FC236}">
                <a16:creationId xmlns:a16="http://schemas.microsoft.com/office/drawing/2014/main" id="{9DC2B4CA-1091-CD31-C625-B499A7922DF0}"/>
              </a:ext>
            </a:extLst>
          </p:cNvPr>
          <p:cNvSpPr>
            <a:spLocks noGrp="1"/>
          </p:cNvSpPr>
          <p:nvPr>
            <p:ph type="pic" sz="quarter" idx="17"/>
          </p:nvPr>
        </p:nvSpPr>
        <p:spPr>
          <a:xfrm>
            <a:off x="3396097" y="1476000"/>
            <a:ext cx="2520000" cy="1440000"/>
          </a:xfrm>
          <a:prstGeom prst="roundRect">
            <a:avLst>
              <a:gd name="adj" fmla="val 4647"/>
            </a:avLst>
          </a:prstGeom>
          <a:solidFill>
            <a:schemeClr val="bg1"/>
          </a:solidFill>
          <a:effectLst/>
        </p:spPr>
        <p:txBody>
          <a:bodyPr/>
          <a:lstStyle/>
          <a:p>
            <a:endParaRPr lang="en-DE" dirty="0"/>
          </a:p>
        </p:txBody>
      </p:sp>
      <p:sp>
        <p:nvSpPr>
          <p:cNvPr id="10" name="content 1">
            <a:extLst>
              <a:ext uri="{FF2B5EF4-FFF2-40B4-BE49-F238E27FC236}">
                <a16:creationId xmlns:a16="http://schemas.microsoft.com/office/drawing/2014/main" id="{40482FD8-4BA0-D9DD-B70D-CF60E58832EB}"/>
              </a:ext>
            </a:extLst>
          </p:cNvPr>
          <p:cNvSpPr>
            <a:spLocks noGrp="1"/>
          </p:cNvSpPr>
          <p:nvPr>
            <p:ph sz="quarter" idx="21"/>
          </p:nvPr>
        </p:nvSpPr>
        <p:spPr>
          <a:xfrm>
            <a:off x="563710"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40000" y="1476000"/>
            <a:ext cx="2520000" cy="1440000"/>
          </a:xfrm>
          <a:prstGeom prst="roundRect">
            <a:avLst>
              <a:gd name="adj" fmla="val 4895"/>
            </a:avLst>
          </a:prstGeom>
          <a:solidFill>
            <a:schemeClr val="bg1"/>
          </a:solidFill>
          <a:effectLst/>
        </p:spPr>
        <p:txBody>
          <a:bodyPr/>
          <a:lstStyle/>
          <a:p>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endParaRPr lang="en-US"/>
          </a:p>
        </p:txBody>
      </p:sp>
      <p:sp>
        <p:nvSpPr>
          <p:cNvPr id="11" name="navigation">
            <a:extLst>
              <a:ext uri="{FF2B5EF4-FFF2-40B4-BE49-F238E27FC236}">
                <a16:creationId xmlns:a16="http://schemas.microsoft.com/office/drawing/2014/main" id="{285D18D8-AB0C-71A7-8522-08C65978C76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04142362"/>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  019 : 4 pictures top : 4 contents">
    <p:spTree>
      <p:nvGrpSpPr>
        <p:cNvPr id="1" name=""/>
        <p:cNvGrpSpPr/>
        <p:nvPr/>
      </p:nvGrpSpPr>
      <p:grpSpPr>
        <a:xfrm>
          <a:off x="0" y="0"/>
          <a:ext cx="0" cy="0"/>
          <a:chOff x="0" y="0"/>
          <a:chExt cx="0" cy="0"/>
        </a:xfrm>
      </p:grpSpPr>
      <p:sp>
        <p:nvSpPr>
          <p:cNvPr id="17" name="slide number">
            <a:extLst>
              <a:ext uri="{FF2B5EF4-FFF2-40B4-BE49-F238E27FC236}">
                <a16:creationId xmlns:a16="http://schemas.microsoft.com/office/drawing/2014/main" id="{63D2B20F-0609-55E7-7FB3-B5EE7402F6E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8" name="footer">
            <a:extLst>
              <a:ext uri="{FF2B5EF4-FFF2-40B4-BE49-F238E27FC236}">
                <a16:creationId xmlns:a16="http://schemas.microsoft.com/office/drawing/2014/main" id="{15CFD07B-B345-C5CF-102F-714DA927D2C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629EB2D1-84A0-2CF1-B415-FC5E5FD76E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4" name="content 4">
            <a:extLst>
              <a:ext uri="{FF2B5EF4-FFF2-40B4-BE49-F238E27FC236}">
                <a16:creationId xmlns:a16="http://schemas.microsoft.com/office/drawing/2014/main" id="{BAD52ADE-440B-F73C-8384-4062C1392FE1}"/>
              </a:ext>
            </a:extLst>
          </p:cNvPr>
          <p:cNvSpPr>
            <a:spLocks noGrp="1"/>
          </p:cNvSpPr>
          <p:nvPr>
            <p:ph sz="quarter" idx="20"/>
          </p:nvPr>
        </p:nvSpPr>
        <p:spPr>
          <a:xfrm>
            <a:off x="9108292"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4">
            <a:extLst>
              <a:ext uri="{FF2B5EF4-FFF2-40B4-BE49-F238E27FC236}">
                <a16:creationId xmlns:a16="http://schemas.microsoft.com/office/drawing/2014/main" id="{16D161C1-5395-1A70-B6E9-DDB636142C18}"/>
              </a:ext>
            </a:extLst>
          </p:cNvPr>
          <p:cNvSpPr>
            <a:spLocks noGrp="1"/>
          </p:cNvSpPr>
          <p:nvPr>
            <p:ph type="pic" sz="quarter" idx="18"/>
          </p:nvPr>
        </p:nvSpPr>
        <p:spPr>
          <a:xfrm>
            <a:off x="9108292" y="1476000"/>
            <a:ext cx="2520000" cy="1440000"/>
          </a:xfrm>
          <a:prstGeom prst="roundRect">
            <a:avLst>
              <a:gd name="adj" fmla="val 4941"/>
            </a:avLst>
          </a:prstGeom>
          <a:solidFill>
            <a:schemeClr val="bg1"/>
          </a:solidFill>
          <a:effectLst/>
        </p:spPr>
        <p:txBody>
          <a:bodyPr/>
          <a:lstStyle/>
          <a:p>
            <a:r>
              <a:rPr lang="de-DE"/>
              <a:t>Bild durch Klicken auf Symbol hinzufügen</a:t>
            </a:r>
            <a:endParaRPr lang="en-DE" dirty="0"/>
          </a:p>
        </p:txBody>
      </p:sp>
      <p:sp>
        <p:nvSpPr>
          <p:cNvPr id="23" name="content 3">
            <a:extLst>
              <a:ext uri="{FF2B5EF4-FFF2-40B4-BE49-F238E27FC236}">
                <a16:creationId xmlns:a16="http://schemas.microsoft.com/office/drawing/2014/main" id="{36EDB524-3828-3196-B148-EA4D6A28C4CA}"/>
              </a:ext>
            </a:extLst>
          </p:cNvPr>
          <p:cNvSpPr>
            <a:spLocks noGrp="1"/>
          </p:cNvSpPr>
          <p:nvPr>
            <p:ph sz="quarter" idx="19"/>
          </p:nvPr>
        </p:nvSpPr>
        <p:spPr>
          <a:xfrm>
            <a:off x="6260098"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3">
            <a:extLst>
              <a:ext uri="{FF2B5EF4-FFF2-40B4-BE49-F238E27FC236}">
                <a16:creationId xmlns:a16="http://schemas.microsoft.com/office/drawing/2014/main" id="{1D0F5D2A-81FE-3833-2907-78B51B326DF1}"/>
              </a:ext>
            </a:extLst>
          </p:cNvPr>
          <p:cNvSpPr>
            <a:spLocks noGrp="1"/>
          </p:cNvSpPr>
          <p:nvPr>
            <p:ph type="pic" sz="quarter" idx="16"/>
          </p:nvPr>
        </p:nvSpPr>
        <p:spPr>
          <a:xfrm>
            <a:off x="6252194" y="1476000"/>
            <a:ext cx="2520000" cy="1440000"/>
          </a:xfrm>
          <a:prstGeom prst="roundRect">
            <a:avLst>
              <a:gd name="adj" fmla="val 4941"/>
            </a:avLst>
          </a:prstGeom>
          <a:solidFill>
            <a:schemeClr val="bg1"/>
          </a:solidFill>
          <a:effectLst/>
        </p:spPr>
        <p:txBody>
          <a:bodyPr/>
          <a:lstStyle/>
          <a:p>
            <a:r>
              <a:rPr lang="de-DE"/>
              <a:t>Bild durch Klicken auf Symbol hinzufügen</a:t>
            </a:r>
            <a:endParaRPr lang="en-DE" dirty="0"/>
          </a:p>
        </p:txBody>
      </p:sp>
      <p:sp>
        <p:nvSpPr>
          <p:cNvPr id="14" name="content 2">
            <a:extLst>
              <a:ext uri="{FF2B5EF4-FFF2-40B4-BE49-F238E27FC236}">
                <a16:creationId xmlns:a16="http://schemas.microsoft.com/office/drawing/2014/main" id="{438C11ED-D1E2-4D8E-7E92-53DCAC4E4BB0}"/>
              </a:ext>
            </a:extLst>
          </p:cNvPr>
          <p:cNvSpPr>
            <a:spLocks noGrp="1"/>
          </p:cNvSpPr>
          <p:nvPr>
            <p:ph sz="quarter" idx="15"/>
          </p:nvPr>
        </p:nvSpPr>
        <p:spPr>
          <a:xfrm>
            <a:off x="3411904"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2">
            <a:extLst>
              <a:ext uri="{FF2B5EF4-FFF2-40B4-BE49-F238E27FC236}">
                <a16:creationId xmlns:a16="http://schemas.microsoft.com/office/drawing/2014/main" id="{9DC2B4CA-1091-CD31-C625-B499A7922DF0}"/>
              </a:ext>
            </a:extLst>
          </p:cNvPr>
          <p:cNvSpPr>
            <a:spLocks noGrp="1"/>
          </p:cNvSpPr>
          <p:nvPr>
            <p:ph type="pic" sz="quarter" idx="17"/>
          </p:nvPr>
        </p:nvSpPr>
        <p:spPr>
          <a:xfrm>
            <a:off x="3396097" y="1476000"/>
            <a:ext cx="2520000" cy="1440000"/>
          </a:xfrm>
          <a:prstGeom prst="roundRect">
            <a:avLst>
              <a:gd name="adj" fmla="val 4647"/>
            </a:avLst>
          </a:prstGeom>
          <a:solidFill>
            <a:schemeClr val="bg1"/>
          </a:solidFill>
          <a:effectLst/>
        </p:spPr>
        <p:txBody>
          <a:bodyPr/>
          <a:lstStyle/>
          <a:p>
            <a:r>
              <a:rPr lang="de-DE"/>
              <a:t>Bild durch Klicken auf Symbol hinzufügen</a:t>
            </a:r>
            <a:endParaRPr lang="en-DE" dirty="0"/>
          </a:p>
        </p:txBody>
      </p:sp>
      <p:sp>
        <p:nvSpPr>
          <p:cNvPr id="10" name="content 1">
            <a:extLst>
              <a:ext uri="{FF2B5EF4-FFF2-40B4-BE49-F238E27FC236}">
                <a16:creationId xmlns:a16="http://schemas.microsoft.com/office/drawing/2014/main" id="{40482FD8-4BA0-D9DD-B70D-CF60E58832EB}"/>
              </a:ext>
            </a:extLst>
          </p:cNvPr>
          <p:cNvSpPr>
            <a:spLocks noGrp="1"/>
          </p:cNvSpPr>
          <p:nvPr>
            <p:ph sz="quarter" idx="21"/>
          </p:nvPr>
        </p:nvSpPr>
        <p:spPr>
          <a:xfrm>
            <a:off x="563710"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40000" y="1476000"/>
            <a:ext cx="2520000" cy="1440000"/>
          </a:xfrm>
          <a:prstGeom prst="roundRect">
            <a:avLst>
              <a:gd name="adj" fmla="val 4895"/>
            </a:avLst>
          </a:prstGeom>
          <a:solidFill>
            <a:schemeClr val="bg1"/>
          </a:solidFill>
          <a:effectLst/>
        </p:spPr>
        <p:txBody>
          <a:bodyPr/>
          <a:lstStyle/>
          <a:p>
            <a:r>
              <a:rPr lang="de-DE"/>
              <a:t>Bild durch Klicken auf Symbol hinzufügen</a:t>
            </a:r>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11" name="navigation">
            <a:extLst>
              <a:ext uri="{FF2B5EF4-FFF2-40B4-BE49-F238E27FC236}">
                <a16:creationId xmlns:a16="http://schemas.microsoft.com/office/drawing/2014/main" id="{285D18D8-AB0C-71A7-8522-08C65978C76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185550054"/>
      </p:ext>
    </p:extLst>
  </p:cSld>
  <p:clrMapOvr>
    <a:masterClrMapping/>
  </p:clrMapOvr>
  <p:extLst>
    <p:ext uri="{DCECCB84-F9BA-43D5-87BE-67443E8EF086}">
      <p15:sldGuideLst xmlns:p15="http://schemas.microsoft.com/office/powerpoint/2012/main"/>
    </p:ext>
  </p:extLst>
</p:sldLayout>
</file>

<file path=ppt/slideLayouts/slideLayout2800.xml><?xml version="1.0" encoding="utf-8"?>
<p:sldLayout xmlns:a="http://schemas.openxmlformats.org/drawingml/2006/main" xmlns:r="http://schemas.openxmlformats.org/officeDocument/2006/relationships" xmlns:p="http://schemas.openxmlformats.org/presentationml/2006/main" preserve="1" userDrawn="1">
  <p:cSld name="B  020 : picture left : 4 textboxes right">
    <p:spTree>
      <p:nvGrpSpPr>
        <p:cNvPr id="1" name=""/>
        <p:cNvGrpSpPr/>
        <p:nvPr/>
      </p:nvGrpSpPr>
      <p:grpSpPr>
        <a:xfrm>
          <a:off x="0" y="0"/>
          <a:ext cx="0" cy="0"/>
          <a:chOff x="0" y="0"/>
          <a:chExt cx="0" cy="0"/>
        </a:xfrm>
      </p:grpSpPr>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8833138" y="4360863"/>
            <a:ext cx="2808000" cy="180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508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833138"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508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 name="circle 1">
            <a:extLst>
              <a:ext uri="{FF2B5EF4-FFF2-40B4-BE49-F238E27FC236}">
                <a16:creationId xmlns:a16="http://schemas.microsoft.com/office/drawing/2014/main" id="{E5B88703-E9BF-0C2F-4269-A9F19C40121D}"/>
              </a:ext>
            </a:extLst>
          </p:cNvPr>
          <p:cNvSpPr>
            <a:spLocks noGrp="1"/>
          </p:cNvSpPr>
          <p:nvPr>
            <p:ph type="body" idx="1" hasCustomPrompt="1"/>
          </p:nvPr>
        </p:nvSpPr>
        <p:spPr>
          <a:xfrm>
            <a:off x="4289172" y="1044000"/>
            <a:ext cx="864000" cy="864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8" name="icon-placeholder">
            <a:extLst>
              <a:ext uri="{FF2B5EF4-FFF2-40B4-BE49-F238E27FC236}">
                <a16:creationId xmlns:a16="http://schemas.microsoft.com/office/drawing/2014/main" id="{7A046E54-CAF8-82C1-9111-5F55CCBA5509}"/>
              </a:ext>
            </a:extLst>
          </p:cNvPr>
          <p:cNvSpPr>
            <a:spLocks noGrp="1"/>
          </p:cNvSpPr>
          <p:nvPr>
            <p:ph sz="quarter" idx="19"/>
          </p:nvPr>
        </p:nvSpPr>
        <p:spPr>
          <a:xfrm>
            <a:off x="4505172" y="1260000"/>
            <a:ext cx="432000" cy="432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508000" y="622301"/>
            <a:ext cx="6120000" cy="648000"/>
          </a:xfrm>
        </p:spPr>
        <p:txBody>
          <a:bodyPr vert="horz"/>
          <a:lstStyle/>
          <a:p>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5522103"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44382208"/>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  020 : picture left : 4 textboxes right">
    <p:spTree>
      <p:nvGrpSpPr>
        <p:cNvPr id="1" name=""/>
        <p:cNvGrpSpPr/>
        <p:nvPr/>
      </p:nvGrpSpPr>
      <p:grpSpPr>
        <a:xfrm>
          <a:off x="0" y="0"/>
          <a:ext cx="0" cy="0"/>
          <a:chOff x="0" y="0"/>
          <a:chExt cx="0" cy="0"/>
        </a:xfrm>
      </p:grpSpPr>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8833138" y="4360863"/>
            <a:ext cx="2808000" cy="180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508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833138"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508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 name="circle 1">
            <a:extLst>
              <a:ext uri="{FF2B5EF4-FFF2-40B4-BE49-F238E27FC236}">
                <a16:creationId xmlns:a16="http://schemas.microsoft.com/office/drawing/2014/main" id="{E5B88703-E9BF-0C2F-4269-A9F19C40121D}"/>
              </a:ext>
            </a:extLst>
          </p:cNvPr>
          <p:cNvSpPr>
            <a:spLocks noGrp="1"/>
          </p:cNvSpPr>
          <p:nvPr>
            <p:ph type="body" idx="1" hasCustomPrompt="1"/>
          </p:nvPr>
        </p:nvSpPr>
        <p:spPr>
          <a:xfrm>
            <a:off x="4289172" y="1044000"/>
            <a:ext cx="864000" cy="864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8" name="icon-placeholder">
            <a:extLst>
              <a:ext uri="{FF2B5EF4-FFF2-40B4-BE49-F238E27FC236}">
                <a16:creationId xmlns:a16="http://schemas.microsoft.com/office/drawing/2014/main" id="{7A046E54-CAF8-82C1-9111-5F55CCBA5509}"/>
              </a:ext>
            </a:extLst>
          </p:cNvPr>
          <p:cNvSpPr>
            <a:spLocks noGrp="1"/>
          </p:cNvSpPr>
          <p:nvPr>
            <p:ph sz="quarter" idx="19"/>
          </p:nvPr>
        </p:nvSpPr>
        <p:spPr>
          <a:xfrm>
            <a:off x="4505172" y="1260000"/>
            <a:ext cx="432000" cy="432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508000" y="622301"/>
            <a:ext cx="6120000"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5522103"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73494793"/>
      </p:ext>
    </p:extLst>
  </p:cSld>
  <p:clrMapOvr>
    <a:masterClrMapping/>
  </p:clrMapOvr>
  <p:extLst>
    <p:ext uri="{DCECCB84-F9BA-43D5-87BE-67443E8EF086}">
      <p15:sldGuideLst xmlns:p15="http://schemas.microsoft.com/office/powerpoint/2012/main"/>
    </p:ext>
  </p:extLst>
</p:sldLayout>
</file>

<file path=ppt/slideLayouts/slideLayout2900.xml><?xml version="1.0" encoding="utf-8"?>
<p:sldLayout xmlns:a="http://schemas.openxmlformats.org/drawingml/2006/main" xmlns:r="http://schemas.openxmlformats.org/officeDocument/2006/relationships" xmlns:p="http://schemas.openxmlformats.org/presentationml/2006/main" preserve="1" userDrawn="1">
  <p:cSld name="B  021 : 4 textboxes left : picture right">
    <p:spTree>
      <p:nvGrpSpPr>
        <p:cNvPr id="1" name=""/>
        <p:cNvGrpSpPr/>
        <p:nvPr/>
      </p:nvGrpSpPr>
      <p:grpSpPr>
        <a:xfrm>
          <a:off x="0" y="0"/>
          <a:ext cx="0" cy="0"/>
          <a:chOff x="0" y="0"/>
          <a:chExt cx="0" cy="0"/>
        </a:xfrm>
      </p:grpSpPr>
      <p:sp>
        <p:nvSpPr>
          <p:cNvPr id="2" name="picture right 11cm">
            <a:extLst>
              <a:ext uri="{FF2B5EF4-FFF2-40B4-BE49-F238E27FC236}">
                <a16:creationId xmlns:a16="http://schemas.microsoft.com/office/drawing/2014/main" id="{A5FFCE91-6216-65F0-E99E-12B1B5E93609}"/>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slide number">
            <a:extLst>
              <a:ext uri="{FF2B5EF4-FFF2-40B4-BE49-F238E27FC236}">
                <a16:creationId xmlns:a16="http://schemas.microsoft.com/office/drawing/2014/main" id="{61C22490-789B-BFF9-B222-ED971D27A77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6" name="footer">
            <a:extLst>
              <a:ext uri="{FF2B5EF4-FFF2-40B4-BE49-F238E27FC236}">
                <a16:creationId xmlns:a16="http://schemas.microsoft.com/office/drawing/2014/main" id="{DBF89A56-A523-E8FD-12B8-C64B68EC9D6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413D237B-B50A-AE37-8CA0-41A8F798B59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38664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endParaRPr lang="en-US" dirty="0"/>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40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endParaRPr lang="en-US"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38664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endParaRPr lang="en-US" dirty="0"/>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endParaRPr lang="en-US" dirty="0"/>
          </a:p>
        </p:txBody>
      </p:sp>
      <p:sp>
        <p:nvSpPr>
          <p:cNvPr id="3" name="circle 1">
            <a:extLst>
              <a:ext uri="{FF2B5EF4-FFF2-40B4-BE49-F238E27FC236}">
                <a16:creationId xmlns:a16="http://schemas.microsoft.com/office/drawing/2014/main" id="{18E2054A-5D53-43EA-47D9-97D7ECD1D94C}"/>
              </a:ext>
            </a:extLst>
          </p:cNvPr>
          <p:cNvSpPr>
            <a:spLocks noGrp="1"/>
          </p:cNvSpPr>
          <p:nvPr>
            <p:ph type="body" idx="1" hasCustomPrompt="1"/>
          </p:nvPr>
        </p:nvSpPr>
        <p:spPr>
          <a:xfrm>
            <a:off x="7027200" y="1044000"/>
            <a:ext cx="864000" cy="864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a:extLst>
              <a:ext uri="{FF2B5EF4-FFF2-40B4-BE49-F238E27FC236}">
                <a16:creationId xmlns:a16="http://schemas.microsoft.com/office/drawing/2014/main" id="{42DC2C6F-C5E6-4054-16E0-E9CD4D28965E}"/>
              </a:ext>
            </a:extLst>
          </p:cNvPr>
          <p:cNvSpPr>
            <a:spLocks noGrp="1"/>
          </p:cNvSpPr>
          <p:nvPr>
            <p:ph sz="quarter" idx="19"/>
          </p:nvPr>
        </p:nvSpPr>
        <p:spPr>
          <a:xfrm>
            <a:off x="7243200" y="1260000"/>
            <a:ext cx="432000" cy="432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hasCustomPrompt="1"/>
          </p:nvPr>
        </p:nvSpPr>
        <p:spPr>
          <a:xfrm>
            <a:off x="8866862" y="1493156"/>
            <a:ext cx="2880000" cy="3600000"/>
          </a:xfrm>
        </p:spPr>
        <p:txBody>
          <a:bodyPr vert="horz" anchor="ctr"/>
          <a:lstStyle>
            <a:lvl1pPr algn="l" defTabSz="914400" rtl="0" eaLnBrk="1" latinLnBrk="0" hangingPunct="1">
              <a:lnSpc>
                <a:spcPts val="2800"/>
              </a:lnSpc>
              <a:spcBef>
                <a:spcPct val="0"/>
              </a:spcBef>
              <a:buNone/>
              <a:tabLst>
                <a:tab pos="10760075" algn="r"/>
              </a:tabLst>
              <a:defRPr lang="en-US" sz="2400" b="1" i="0" kern="1200" spc="100" baseline="0" noProof="0" dirty="0">
                <a:solidFill>
                  <a:schemeClr val="bg2"/>
                </a:solidFill>
                <a:latin typeface="Segoe UI Semibold" panose="020B0502040204020203" pitchFamily="34" charset="0"/>
                <a:ea typeface="Segoe UI Black" panose="020B0A02040204020203" pitchFamily="34" charset="0"/>
                <a:cs typeface="Segoe UI Semibold" panose="020B0502040204020203" pitchFamily="34" charset="0"/>
              </a:defRPr>
            </a:lvl1pPr>
          </a:lstStyle>
          <a:p>
            <a:r>
              <a:rPr lang="de-DE"/>
              <a:t>Mastertitelformat bearbeiten</a:t>
            </a:r>
            <a:endParaRPr lang="en-US" dirty="0"/>
          </a:p>
        </p:txBody>
      </p:sp>
      <p:sp>
        <p:nvSpPr>
          <p:cNvPr id="5" name="navigation">
            <a:extLst>
              <a:ext uri="{FF2B5EF4-FFF2-40B4-BE49-F238E27FC236}">
                <a16:creationId xmlns:a16="http://schemas.microsoft.com/office/drawing/2014/main" id="{2C29F309-EA97-F8D7-B9E5-7F0D7433E651}"/>
              </a:ext>
            </a:extLst>
          </p:cNvPr>
          <p:cNvSpPr>
            <a:spLocks noGrp="1"/>
          </p:cNvSpPr>
          <p:nvPr>
            <p:ph type="body" sz="quarter" idx="14"/>
          </p:nvPr>
        </p:nvSpPr>
        <p:spPr>
          <a:xfrm>
            <a:off x="576000"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3448610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  001 : BASIC title and content">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2B8DCA8E-E758-A02D-2104-E01EE369E56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9" name="footer">
            <a:extLst>
              <a:ext uri="{FF2B5EF4-FFF2-40B4-BE49-F238E27FC236}">
                <a16:creationId xmlns:a16="http://schemas.microsoft.com/office/drawing/2014/main" id="{6579E58F-8136-67AD-3280-33201D8696A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0" name="date">
            <a:extLst>
              <a:ext uri="{FF2B5EF4-FFF2-40B4-BE49-F238E27FC236}">
                <a16:creationId xmlns:a16="http://schemas.microsoft.com/office/drawing/2014/main" id="{6A0A194C-20EC-8385-1671-2BE66E04C7A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tx1"/>
                </a:solidFill>
              </a:defRPr>
            </a:lvl1pPr>
          </a:lstStyle>
          <a:p>
            <a:r>
              <a:rPr lang="de-DE"/>
              <a:t>2025-10-08</a:t>
            </a:r>
            <a:endParaRPr lang="nl-NL"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680000"/>
          </a:xfrm>
          <a:noFill/>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smtClean="0"/>
            </a:lvl5pPr>
            <a:lvl6pPr>
              <a:defRPr lang="en-US" dirty="0" smtClean="0"/>
            </a:lvl6pPr>
            <a:lvl7pPr>
              <a:defRPr lang="en-US" dirty="0" smtClean="0"/>
            </a:lvl7pPr>
            <a:lvl8pPr>
              <a:defRPr lang="en-US" dirty="0" smtClean="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A2006E74-F413-42A1-5EBE-FFA34D108A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3052866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  021 : 4 textboxes left : picture right">
    <p:spTree>
      <p:nvGrpSpPr>
        <p:cNvPr id="1" name=""/>
        <p:cNvGrpSpPr/>
        <p:nvPr/>
      </p:nvGrpSpPr>
      <p:grpSpPr>
        <a:xfrm>
          <a:off x="0" y="0"/>
          <a:ext cx="0" cy="0"/>
          <a:chOff x="0" y="0"/>
          <a:chExt cx="0" cy="0"/>
        </a:xfrm>
      </p:grpSpPr>
      <p:sp>
        <p:nvSpPr>
          <p:cNvPr id="2" name="picture right 11cm">
            <a:extLst>
              <a:ext uri="{FF2B5EF4-FFF2-40B4-BE49-F238E27FC236}">
                <a16:creationId xmlns:a16="http://schemas.microsoft.com/office/drawing/2014/main" id="{A5FFCE91-6216-65F0-E99E-12B1B5E93609}"/>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slide number">
            <a:extLst>
              <a:ext uri="{FF2B5EF4-FFF2-40B4-BE49-F238E27FC236}">
                <a16:creationId xmlns:a16="http://schemas.microsoft.com/office/drawing/2014/main" id="{61C22490-789B-BFF9-B222-ED971D27A77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DBF89A56-A523-E8FD-12B8-C64B68EC9D6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413D237B-B50A-AE37-8CA0-41A8F798B59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38664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40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38664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3" name="circle 1">
            <a:extLst>
              <a:ext uri="{FF2B5EF4-FFF2-40B4-BE49-F238E27FC236}">
                <a16:creationId xmlns:a16="http://schemas.microsoft.com/office/drawing/2014/main" id="{18E2054A-5D53-43EA-47D9-97D7ECD1D94C}"/>
              </a:ext>
            </a:extLst>
          </p:cNvPr>
          <p:cNvSpPr>
            <a:spLocks noGrp="1"/>
          </p:cNvSpPr>
          <p:nvPr>
            <p:ph type="body" idx="1" hasCustomPrompt="1"/>
          </p:nvPr>
        </p:nvSpPr>
        <p:spPr>
          <a:xfrm>
            <a:off x="7027200" y="1044000"/>
            <a:ext cx="864000" cy="864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a:extLst>
              <a:ext uri="{FF2B5EF4-FFF2-40B4-BE49-F238E27FC236}">
                <a16:creationId xmlns:a16="http://schemas.microsoft.com/office/drawing/2014/main" id="{42DC2C6F-C5E6-4054-16E0-E9CD4D28965E}"/>
              </a:ext>
            </a:extLst>
          </p:cNvPr>
          <p:cNvSpPr>
            <a:spLocks noGrp="1"/>
          </p:cNvSpPr>
          <p:nvPr>
            <p:ph sz="quarter" idx="19"/>
          </p:nvPr>
        </p:nvSpPr>
        <p:spPr>
          <a:xfrm>
            <a:off x="7243200" y="1260000"/>
            <a:ext cx="432000" cy="432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hasCustomPrompt="1"/>
          </p:nvPr>
        </p:nvSpPr>
        <p:spPr>
          <a:xfrm>
            <a:off x="8866862" y="1493156"/>
            <a:ext cx="2880000" cy="3600000"/>
          </a:xfrm>
        </p:spPr>
        <p:txBody>
          <a:bodyPr vert="horz" anchor="ctr"/>
          <a:lstStyle>
            <a:lvl1pPr algn="l" defTabSz="914400" rtl="0" eaLnBrk="1" latinLnBrk="0" hangingPunct="1">
              <a:lnSpc>
                <a:spcPts val="2800"/>
              </a:lnSpc>
              <a:spcBef>
                <a:spcPct val="0"/>
              </a:spcBef>
              <a:buNone/>
              <a:tabLst>
                <a:tab pos="10760075" algn="r"/>
              </a:tabLst>
              <a:defRPr lang="en-US" sz="2400" b="1" i="0" kern="1200" spc="100" baseline="0" noProof="0" dirty="0">
                <a:solidFill>
                  <a:schemeClr val="bg2"/>
                </a:solidFill>
                <a:latin typeface="Segoe UI Semibold" panose="020B0502040204020203" pitchFamily="34" charset="0"/>
                <a:ea typeface="Segoe UI Black" panose="020B0A02040204020203" pitchFamily="34" charset="0"/>
                <a:cs typeface="Segoe UI Semibold" panose="020B0502040204020203" pitchFamily="34" charset="0"/>
              </a:defRPr>
            </a:lvl1pPr>
          </a:lstStyle>
          <a:p>
            <a:r>
              <a:rPr lang="de-DE"/>
              <a:t>Mastertitelformat bearbeiten</a:t>
            </a:r>
            <a:endParaRPr lang="en-US" dirty="0"/>
          </a:p>
        </p:txBody>
      </p:sp>
      <p:sp>
        <p:nvSpPr>
          <p:cNvPr id="5" name="navigation">
            <a:extLst>
              <a:ext uri="{FF2B5EF4-FFF2-40B4-BE49-F238E27FC236}">
                <a16:creationId xmlns:a16="http://schemas.microsoft.com/office/drawing/2014/main" id="{2C29F309-EA97-F8D7-B9E5-7F0D7433E651}"/>
              </a:ext>
            </a:extLst>
          </p:cNvPr>
          <p:cNvSpPr>
            <a:spLocks noGrp="1"/>
          </p:cNvSpPr>
          <p:nvPr>
            <p:ph type="body" sz="quarter" idx="14"/>
          </p:nvPr>
        </p:nvSpPr>
        <p:spPr>
          <a:xfrm>
            <a:off x="576000"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400830671"/>
      </p:ext>
    </p:extLst>
  </p:cSld>
  <p:clrMapOvr>
    <a:masterClrMapping/>
  </p:clrMapOvr>
  <p:extLst>
    <p:ext uri="{DCECCB84-F9BA-43D5-87BE-67443E8EF086}">
      <p15:sldGuideLst xmlns:p15="http://schemas.microsoft.com/office/powerpoint/2012/main"/>
    </p:ext>
  </p:extLs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B  022 : cover references : full page picture : text : logo">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7344000" y="1981074"/>
            <a:ext cx="4320000" cy="4176000"/>
          </a:xfrm>
          <a:prstGeom prst="rect">
            <a:avLst/>
          </a:prstGeom>
          <a:noFill/>
          <a:effectLst>
            <a:outerShdw blurRad="63500" algn="ctr" rotWithShape="0">
              <a:schemeClr val="accent4">
                <a:alpha val="50000"/>
              </a:schemeClr>
            </a:outerShdw>
          </a:effectLst>
        </p:spPr>
        <p:txBody>
          <a:bodyPr vert="horz" lIns="0" tIns="0" rIns="0" bIns="0" rtlCol="0" anchor="b">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marL="171450" indent="-171450">
              <a:buClr>
                <a:schemeClr val="tx1"/>
              </a:buClr>
              <a:buFont typeface="Arial" panose="020B0604020202020204" pitchFamily="34" charset="0"/>
              <a:buChar char="•"/>
              <a:defRPr lang="en-US" sz="1200" dirty="0">
                <a:solidFill>
                  <a:schemeClr val="tx1"/>
                </a:solidFill>
              </a:defRPr>
            </a:lvl2pPr>
            <a:lvl3pPr>
              <a:buClr>
                <a:schemeClr val="tx1"/>
              </a:buClr>
              <a:defRPr lang="en-US" sz="1200" dirty="0">
                <a:solidFill>
                  <a:schemeClr val="tx1"/>
                </a:solidFill>
              </a:defRPr>
            </a:lvl3pPr>
            <a:lvl4pPr>
              <a:buClr>
                <a:schemeClr val="tx1"/>
              </a:buClr>
              <a:defRPr lang="en-US" sz="1200" dirty="0">
                <a:solidFill>
                  <a:schemeClr val="tx1"/>
                </a:solidFill>
              </a:defRPr>
            </a:lvl4pPr>
            <a:lvl5pPr>
              <a:defRPr lang="en-US" sz="1600" dirty="0">
                <a:solidFill>
                  <a:schemeClr val="tx1"/>
                </a:solidFill>
              </a:defRPr>
            </a:lvl5pPr>
          </a:lstStyle>
          <a:p>
            <a:pPr lvl="0">
              <a:lnSpc>
                <a:spcPct val="100000"/>
              </a:lnSpc>
            </a:pPr>
            <a:endParaRPr lang="en-US" dirty="0"/>
          </a:p>
        </p:txBody>
      </p:sp>
      <p:sp>
        <p:nvSpPr>
          <p:cNvPr id="5" name="logo placeholder white">
            <a:extLst>
              <a:ext uri="{FF2B5EF4-FFF2-40B4-BE49-F238E27FC236}">
                <a16:creationId xmlns:a16="http://schemas.microsoft.com/office/drawing/2014/main" id="{468BE9AE-1E5A-D12A-64D1-88E2074751A3}"/>
              </a:ext>
            </a:extLst>
          </p:cNvPr>
          <p:cNvSpPr>
            <a:spLocks noGrp="1" noChangeAspect="1"/>
          </p:cNvSpPr>
          <p:nvPr>
            <p:ph type="pic" sz="quarter" idx="66" hasCustomPrompt="1"/>
          </p:nvPr>
        </p:nvSpPr>
        <p:spPr>
          <a:xfrm>
            <a:off x="9179337"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 name="customer logo">
            <a:extLst>
              <a:ext uri="{FF2B5EF4-FFF2-40B4-BE49-F238E27FC236}">
                <a16:creationId xmlns:a16="http://schemas.microsoft.com/office/drawing/2014/main" id="{8DBDF38A-4389-1ECE-562B-874287CF8DD7}"/>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Tree>
    <p:extLst>
      <p:ext uri="{BB962C8B-B14F-4D97-AF65-F5344CB8AC3E}">
        <p14:creationId xmlns:p14="http://schemas.microsoft.com/office/powerpoint/2010/main" val="2506969642"/>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  022 : cover references : full page picture : text : logo">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7344000" y="1981074"/>
            <a:ext cx="4320000" cy="4176000"/>
          </a:xfrm>
          <a:prstGeom prst="rect">
            <a:avLst/>
          </a:prstGeom>
          <a:noFill/>
          <a:effectLst>
            <a:outerShdw blurRad="63500" algn="ctr" rotWithShape="0">
              <a:schemeClr val="accent4">
                <a:alpha val="50000"/>
              </a:schemeClr>
            </a:outerShdw>
          </a:effectLst>
        </p:spPr>
        <p:txBody>
          <a:bodyPr vert="horz" lIns="0" tIns="0" rIns="0" bIns="0" rtlCol="0" anchor="b">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marL="171450" indent="-171450">
              <a:buClr>
                <a:schemeClr val="tx1"/>
              </a:buClr>
              <a:buFont typeface="Arial" panose="020B0604020202020204" pitchFamily="34" charset="0"/>
              <a:buChar char="•"/>
              <a:defRPr lang="en-US" sz="1200" dirty="0">
                <a:solidFill>
                  <a:schemeClr val="tx1"/>
                </a:solidFill>
              </a:defRPr>
            </a:lvl2pPr>
            <a:lvl3pPr>
              <a:buClr>
                <a:schemeClr val="tx1"/>
              </a:buClr>
              <a:defRPr lang="en-US" sz="1200" dirty="0">
                <a:solidFill>
                  <a:schemeClr val="tx1"/>
                </a:solidFill>
              </a:defRPr>
            </a:lvl3pPr>
            <a:lvl4pPr>
              <a:buClr>
                <a:schemeClr val="tx1"/>
              </a:buClr>
              <a:defRPr lang="en-US" sz="1200" dirty="0">
                <a:solidFill>
                  <a:schemeClr val="tx1"/>
                </a:solidFill>
              </a:defRPr>
            </a:lvl4pPr>
            <a:lvl5pPr>
              <a:defRPr lang="en-US" sz="1600" dirty="0">
                <a:solidFill>
                  <a:schemeClr val="tx1"/>
                </a:solidFill>
              </a:defRPr>
            </a:lvl5pPr>
          </a:lstStyle>
          <a:p>
            <a:pPr lvl="0">
              <a:lnSpc>
                <a:spcPct val="100000"/>
              </a:lnSpc>
            </a:pPr>
            <a:r>
              <a:rPr lang="de-DE"/>
              <a:t>Mastertextformat bearbeiten</a:t>
            </a:r>
          </a:p>
        </p:txBody>
      </p:sp>
      <p:sp>
        <p:nvSpPr>
          <p:cNvPr id="5" name="logo placeholder white">
            <a:extLst>
              <a:ext uri="{FF2B5EF4-FFF2-40B4-BE49-F238E27FC236}">
                <a16:creationId xmlns:a16="http://schemas.microsoft.com/office/drawing/2014/main" id="{468BE9AE-1E5A-D12A-64D1-88E2074751A3}"/>
              </a:ext>
            </a:extLst>
          </p:cNvPr>
          <p:cNvSpPr>
            <a:spLocks noGrp="1" noChangeAspect="1"/>
          </p:cNvSpPr>
          <p:nvPr>
            <p:ph type="pic" sz="quarter" idx="66" hasCustomPrompt="1"/>
          </p:nvPr>
        </p:nvSpPr>
        <p:spPr>
          <a:xfrm>
            <a:off x="9179337"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 name="customer logo">
            <a:extLst>
              <a:ext uri="{FF2B5EF4-FFF2-40B4-BE49-F238E27FC236}">
                <a16:creationId xmlns:a16="http://schemas.microsoft.com/office/drawing/2014/main" id="{8DBDF38A-4389-1ECE-562B-874287CF8DD7}"/>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Tree>
    <p:extLst>
      <p:ext uri="{BB962C8B-B14F-4D97-AF65-F5344CB8AC3E}">
        <p14:creationId xmlns:p14="http://schemas.microsoft.com/office/powerpoint/2010/main" val="2245414888"/>
      </p:ext>
    </p:extLst>
  </p:cSld>
  <p:clrMapOvr>
    <a:masterClrMapping/>
  </p:clrMapOvr>
  <p:extLst>
    <p:ext uri="{DCECCB84-F9BA-43D5-87BE-67443E8EF086}">
      <p15:sldGuideLst xmlns:p15="http://schemas.microsoft.com/office/powerpoint/2012/main"/>
    </p:ext>
  </p:extLst>
</p:sldLayout>
</file>

<file path=ppt/slideLayouts/slideLayout310.xml><?xml version="1.0" encoding="utf-8"?>
<p:sldLayout xmlns:a="http://schemas.openxmlformats.org/drawingml/2006/main" xmlns:r="http://schemas.openxmlformats.org/officeDocument/2006/relationships" xmlns:p="http://schemas.openxmlformats.org/presentationml/2006/main" userDrawn="1">
  <p:cSld name="A  022a : references : long form">
    <p:spTree>
      <p:nvGrpSpPr>
        <p:cNvPr id="1" name=""/>
        <p:cNvGrpSpPr/>
        <p:nvPr/>
      </p:nvGrpSpPr>
      <p:grpSpPr>
        <a:xfrm>
          <a:off x="0" y="0"/>
          <a:ext cx="0" cy="0"/>
          <a:chOff x="0" y="0"/>
          <a:chExt cx="0" cy="0"/>
        </a:xfrm>
      </p:grpSpPr>
      <p:sp>
        <p:nvSpPr>
          <p:cNvPr id="22" name="placeholder hg">
            <a:extLst>
              <a:ext uri="{FF2B5EF4-FFF2-40B4-BE49-F238E27FC236}">
                <a16:creationId xmlns:a16="http://schemas.microsoft.com/office/drawing/2014/main" id="{7CB97BF9-FAF4-B54D-AC1F-41FDC277823E}"/>
              </a:ext>
            </a:extLst>
          </p:cNvPr>
          <p:cNvSpPr>
            <a:spLocks noGrp="1"/>
          </p:cNvSpPr>
          <p:nvPr>
            <p:ph type="pic" sz="quarter" idx="86" hasCustomPrompt="1"/>
          </p:nvPr>
        </p:nvSpPr>
        <p:spPr>
          <a:xfrm>
            <a:off x="8881200" y="0"/>
            <a:ext cx="3312000" cy="6858000"/>
          </a:xfrm>
          <a:prstGeom prst="rect">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vert="horz" lIns="0" tIns="0" rIns="0" bIns="0" rtlCol="0" anchor="b" anchorCtr="0">
            <a:noAutofit/>
          </a:bodyPr>
          <a:lstStyle>
            <a:lvl1pPr>
              <a:defRPr lang="en-GB" smtClean="0"/>
            </a:lvl1pPr>
          </a:lstStyle>
          <a:p>
            <a:fld id="{D7B5DC5B-6873-43DB-ADC7-B15ACCE0DFDB}" type="slidenum">
              <a:rPr lang="en-GB" smtClean="0"/>
              <a:pPr/>
              <a:t>‹#›</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p>
            <a:pPr algn="r"/>
            <a:r>
              <a:rPr lang="en-GB"/>
              <a:t>valantic layout samples Route B</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a:lstStyle/>
          <a:p>
            <a:r>
              <a:rPr lang="en-US"/>
              <a:t>April 26 2024</a:t>
            </a:r>
            <a:endParaRPr lang="nl-NL" dirty="0"/>
          </a:p>
        </p:txBody>
      </p:sp>
      <p:sp>
        <p:nvSpPr>
          <p:cNvPr id="13" name="button 3">
            <a:extLst>
              <a:ext uri="{FF2B5EF4-FFF2-40B4-BE49-F238E27FC236}">
                <a16:creationId xmlns:a16="http://schemas.microsoft.com/office/drawing/2014/main" id="{0028027F-77E7-E5A3-FCB4-A76BAC4380D6}"/>
              </a:ext>
            </a:extLst>
          </p:cNvPr>
          <p:cNvSpPr>
            <a:spLocks noGrp="1"/>
          </p:cNvSpPr>
          <p:nvPr>
            <p:ph type="body" sz="quarter" idx="84"/>
          </p:nvPr>
        </p:nvSpPr>
        <p:spPr>
          <a:xfrm>
            <a:off x="9179336" y="4939884"/>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en-US"/>
              <a:t>Click to edit Master text styles</a:t>
            </a:r>
          </a:p>
        </p:txBody>
      </p:sp>
      <p:sp>
        <p:nvSpPr>
          <p:cNvPr id="14" name="circle 3">
            <a:extLst>
              <a:ext uri="{FF2B5EF4-FFF2-40B4-BE49-F238E27FC236}">
                <a16:creationId xmlns:a16="http://schemas.microsoft.com/office/drawing/2014/main" id="{1A59375E-4E5C-5355-94F0-B0E3A0089C8D}"/>
              </a:ext>
            </a:extLst>
          </p:cNvPr>
          <p:cNvSpPr>
            <a:spLocks noGrp="1"/>
          </p:cNvSpPr>
          <p:nvPr>
            <p:ph type="body" idx="81" hasCustomPrompt="1"/>
          </p:nvPr>
        </p:nvSpPr>
        <p:spPr>
          <a:xfrm>
            <a:off x="10960710" y="4936233"/>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5" name="icon-placeholder 3">
            <a:extLst>
              <a:ext uri="{FF2B5EF4-FFF2-40B4-BE49-F238E27FC236}">
                <a16:creationId xmlns:a16="http://schemas.microsoft.com/office/drawing/2014/main" id="{827DB83A-A77F-4F1F-E9DE-0516A980101C}"/>
              </a:ext>
            </a:extLst>
          </p:cNvPr>
          <p:cNvSpPr>
            <a:spLocks noGrp="1"/>
          </p:cNvSpPr>
          <p:nvPr>
            <p:ph sz="quarter" idx="82"/>
          </p:nvPr>
        </p:nvSpPr>
        <p:spPr>
          <a:xfrm>
            <a:off x="11110025" y="5086583"/>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16" name="button 2">
            <a:extLst>
              <a:ext uri="{FF2B5EF4-FFF2-40B4-BE49-F238E27FC236}">
                <a16:creationId xmlns:a16="http://schemas.microsoft.com/office/drawing/2014/main" id="{116C5A0F-2DE9-F729-A9A5-0BB95001B7CD}"/>
              </a:ext>
            </a:extLst>
          </p:cNvPr>
          <p:cNvSpPr>
            <a:spLocks noGrp="1"/>
          </p:cNvSpPr>
          <p:nvPr>
            <p:ph type="body" sz="quarter" idx="83"/>
          </p:nvPr>
        </p:nvSpPr>
        <p:spPr>
          <a:xfrm>
            <a:off x="9179336" y="3704913"/>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en-US"/>
              <a:t>Click to edit Master text styles</a:t>
            </a:r>
          </a:p>
        </p:txBody>
      </p:sp>
      <p:sp>
        <p:nvSpPr>
          <p:cNvPr id="17" name="circle 2">
            <a:extLst>
              <a:ext uri="{FF2B5EF4-FFF2-40B4-BE49-F238E27FC236}">
                <a16:creationId xmlns:a16="http://schemas.microsoft.com/office/drawing/2014/main" id="{A1A9BD3A-61F0-98B9-1F49-01DD9B1D3000}"/>
              </a:ext>
            </a:extLst>
          </p:cNvPr>
          <p:cNvSpPr>
            <a:spLocks noGrp="1"/>
          </p:cNvSpPr>
          <p:nvPr>
            <p:ph type="body" idx="79" hasCustomPrompt="1"/>
          </p:nvPr>
        </p:nvSpPr>
        <p:spPr>
          <a:xfrm>
            <a:off x="10960710" y="3703087"/>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8" name="icon-placeholder 2">
            <a:extLst>
              <a:ext uri="{FF2B5EF4-FFF2-40B4-BE49-F238E27FC236}">
                <a16:creationId xmlns:a16="http://schemas.microsoft.com/office/drawing/2014/main" id="{E514FF21-5A7C-4F7F-720B-28B168C2713C}"/>
              </a:ext>
            </a:extLst>
          </p:cNvPr>
          <p:cNvSpPr>
            <a:spLocks noGrp="1"/>
          </p:cNvSpPr>
          <p:nvPr>
            <p:ph sz="quarter" idx="80"/>
          </p:nvPr>
        </p:nvSpPr>
        <p:spPr>
          <a:xfrm>
            <a:off x="11110025" y="3853437"/>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19" name="button 1">
            <a:extLst>
              <a:ext uri="{FF2B5EF4-FFF2-40B4-BE49-F238E27FC236}">
                <a16:creationId xmlns:a16="http://schemas.microsoft.com/office/drawing/2014/main" id="{4271B51A-87CA-692F-C9DF-8D624A90B9A5}"/>
              </a:ext>
            </a:extLst>
          </p:cNvPr>
          <p:cNvSpPr>
            <a:spLocks noGrp="1"/>
          </p:cNvSpPr>
          <p:nvPr>
            <p:ph type="body" sz="quarter" idx="85"/>
          </p:nvPr>
        </p:nvSpPr>
        <p:spPr>
          <a:xfrm>
            <a:off x="9179336" y="2469942"/>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en-US"/>
              <a:t>Click to edit Master text styles</a:t>
            </a:r>
          </a:p>
        </p:txBody>
      </p:sp>
      <p:sp>
        <p:nvSpPr>
          <p:cNvPr id="20" name="circle 1">
            <a:extLst>
              <a:ext uri="{FF2B5EF4-FFF2-40B4-BE49-F238E27FC236}">
                <a16:creationId xmlns:a16="http://schemas.microsoft.com/office/drawing/2014/main" id="{732B39F3-0C53-EBC9-400C-2DB4D1352698}"/>
              </a:ext>
            </a:extLst>
          </p:cNvPr>
          <p:cNvSpPr>
            <a:spLocks noGrp="1"/>
          </p:cNvSpPr>
          <p:nvPr>
            <p:ph type="body" idx="78" hasCustomPrompt="1"/>
          </p:nvPr>
        </p:nvSpPr>
        <p:spPr>
          <a:xfrm>
            <a:off x="10960710" y="2469942"/>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F2A848B-8C60-507A-317D-5EA95EEB41FD}"/>
              </a:ext>
            </a:extLst>
          </p:cNvPr>
          <p:cNvSpPr>
            <a:spLocks noGrp="1"/>
          </p:cNvSpPr>
          <p:nvPr>
            <p:ph sz="quarter" idx="19"/>
          </p:nvPr>
        </p:nvSpPr>
        <p:spPr>
          <a:xfrm>
            <a:off x="11110025" y="2620292"/>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23" name="subhead 4">
            <a:extLst>
              <a:ext uri="{FF2B5EF4-FFF2-40B4-BE49-F238E27FC236}">
                <a16:creationId xmlns:a16="http://schemas.microsoft.com/office/drawing/2014/main" id="{EBB9113A-9913-C6D2-6C35-02AB7F8760C8}"/>
              </a:ext>
            </a:extLst>
          </p:cNvPr>
          <p:cNvSpPr>
            <a:spLocks noGrp="1"/>
          </p:cNvSpPr>
          <p:nvPr>
            <p:ph type="body" idx="87"/>
          </p:nvPr>
        </p:nvSpPr>
        <p:spPr>
          <a:xfrm>
            <a:off x="9464188" y="1495939"/>
            <a:ext cx="2160001"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bg1"/>
                </a:solidFill>
              </a:defRPr>
            </a:lvl5pPr>
          </a:lstStyle>
          <a:p>
            <a:pPr lvl="4">
              <a:lnSpc>
                <a:spcPts val="1600"/>
              </a:lnSpc>
              <a:spcBef>
                <a:spcPts val="0"/>
              </a:spcBef>
              <a:spcAft>
                <a:spcPts val="0"/>
              </a:spcAft>
            </a:pPr>
            <a:r>
              <a:rPr lang="en-US"/>
              <a:t>Click to edit Master text styles</a:t>
            </a:r>
          </a:p>
        </p:txBody>
      </p:sp>
      <p:sp>
        <p:nvSpPr>
          <p:cNvPr id="62" name="logo placeholder white">
            <a:extLst>
              <a:ext uri="{FF2B5EF4-FFF2-40B4-BE49-F238E27FC236}">
                <a16:creationId xmlns:a16="http://schemas.microsoft.com/office/drawing/2014/main" id="{94172B6B-6B33-E669-22A9-FA37565B7C91}"/>
              </a:ext>
            </a:extLst>
          </p:cNvPr>
          <p:cNvSpPr>
            <a:spLocks noGrp="1" noChangeAspect="1"/>
          </p:cNvSpPr>
          <p:nvPr>
            <p:ph type="pic" sz="quarter" idx="66" hasCustomPrompt="1"/>
          </p:nvPr>
        </p:nvSpPr>
        <p:spPr>
          <a:xfrm>
            <a:off x="9179336"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3" name="customer logo">
            <a:extLst>
              <a:ext uri="{FF2B5EF4-FFF2-40B4-BE49-F238E27FC236}">
                <a16:creationId xmlns:a16="http://schemas.microsoft.com/office/drawing/2014/main" id="{B35E3D6E-6FE0-7FC6-AC5B-7CB179A6DC63}"/>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64" name="text 3">
            <a:extLst>
              <a:ext uri="{FF2B5EF4-FFF2-40B4-BE49-F238E27FC236}">
                <a16:creationId xmlns:a16="http://schemas.microsoft.com/office/drawing/2014/main" id="{C7B7B0F1-1389-039B-1882-E56204926F31}"/>
              </a:ext>
            </a:extLst>
          </p:cNvPr>
          <p:cNvSpPr>
            <a:spLocks noGrp="1"/>
          </p:cNvSpPr>
          <p:nvPr>
            <p:ph type="body" sz="quarter" idx="50"/>
          </p:nvPr>
        </p:nvSpPr>
        <p:spPr>
          <a:xfrm>
            <a:off x="621124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6" name="subhead 3">
            <a:extLst>
              <a:ext uri="{FF2B5EF4-FFF2-40B4-BE49-F238E27FC236}">
                <a16:creationId xmlns:a16="http://schemas.microsoft.com/office/drawing/2014/main" id="{846451F4-8E98-411D-0946-B13B5FE3C523}"/>
              </a:ext>
            </a:extLst>
          </p:cNvPr>
          <p:cNvSpPr>
            <a:spLocks noGrp="1"/>
          </p:cNvSpPr>
          <p:nvPr>
            <p:ph type="body" idx="77"/>
          </p:nvPr>
        </p:nvSpPr>
        <p:spPr>
          <a:xfrm>
            <a:off x="675124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tx2"/>
                </a:solidFill>
              </a:defRPr>
            </a:lvl5pPr>
          </a:lstStyle>
          <a:p>
            <a:pPr lvl="4">
              <a:lnSpc>
                <a:spcPts val="1600"/>
              </a:lnSpc>
              <a:spcBef>
                <a:spcPts val="0"/>
              </a:spcBef>
              <a:spcAft>
                <a:spcPts val="0"/>
              </a:spcAft>
            </a:pPr>
            <a:r>
              <a:rPr lang="en-US"/>
              <a:t>Click to edit Master text styles</a:t>
            </a:r>
          </a:p>
        </p:txBody>
      </p:sp>
      <p:sp>
        <p:nvSpPr>
          <p:cNvPr id="7" name="icon-placeholder 3">
            <a:extLst>
              <a:ext uri="{FF2B5EF4-FFF2-40B4-BE49-F238E27FC236}">
                <a16:creationId xmlns:a16="http://schemas.microsoft.com/office/drawing/2014/main" id="{BFB3EA2C-5D23-5BF0-590E-32A3AB43815A}"/>
              </a:ext>
            </a:extLst>
          </p:cNvPr>
          <p:cNvSpPr>
            <a:spLocks noGrp="1"/>
          </p:cNvSpPr>
          <p:nvPr>
            <p:ph sz="quarter" idx="51"/>
          </p:nvPr>
        </p:nvSpPr>
        <p:spPr>
          <a:xfrm>
            <a:off x="6211242" y="1486685"/>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67" name="text 2">
            <a:extLst>
              <a:ext uri="{FF2B5EF4-FFF2-40B4-BE49-F238E27FC236}">
                <a16:creationId xmlns:a16="http://schemas.microsoft.com/office/drawing/2014/main" id="{AA604985-0A44-1DF3-DF06-3B7BD48E4A68}"/>
              </a:ext>
            </a:extLst>
          </p:cNvPr>
          <p:cNvSpPr>
            <a:spLocks noGrp="1"/>
          </p:cNvSpPr>
          <p:nvPr>
            <p:ph type="body" sz="quarter" idx="47"/>
          </p:nvPr>
        </p:nvSpPr>
        <p:spPr>
          <a:xfrm>
            <a:off x="3375621"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8" name="subhead 2">
            <a:extLst>
              <a:ext uri="{FF2B5EF4-FFF2-40B4-BE49-F238E27FC236}">
                <a16:creationId xmlns:a16="http://schemas.microsoft.com/office/drawing/2014/main" id="{F39425E0-90BF-E5FE-F105-C62FFF09ACDD}"/>
              </a:ext>
            </a:extLst>
          </p:cNvPr>
          <p:cNvSpPr>
            <a:spLocks noGrp="1"/>
          </p:cNvSpPr>
          <p:nvPr>
            <p:ph type="body" idx="76"/>
          </p:nvPr>
        </p:nvSpPr>
        <p:spPr>
          <a:xfrm>
            <a:off x="3915621"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tx2"/>
                </a:solidFill>
              </a:defRPr>
            </a:lvl5pPr>
          </a:lstStyle>
          <a:p>
            <a:pPr lvl="4">
              <a:lnSpc>
                <a:spcPts val="1600"/>
              </a:lnSpc>
              <a:spcBef>
                <a:spcPts val="0"/>
              </a:spcBef>
              <a:spcAft>
                <a:spcPts val="0"/>
              </a:spcAft>
            </a:pPr>
            <a:r>
              <a:rPr lang="en-US"/>
              <a:t>Click to edit Master text styles</a:t>
            </a:r>
          </a:p>
        </p:txBody>
      </p:sp>
      <p:sp>
        <p:nvSpPr>
          <p:cNvPr id="9" name="Icon-placeholder 2">
            <a:extLst>
              <a:ext uri="{FF2B5EF4-FFF2-40B4-BE49-F238E27FC236}">
                <a16:creationId xmlns:a16="http://schemas.microsoft.com/office/drawing/2014/main" id="{D70E11D8-22E4-1BB0-2CEE-EAEB8AE57491}"/>
              </a:ext>
            </a:extLst>
          </p:cNvPr>
          <p:cNvSpPr>
            <a:spLocks noGrp="1"/>
          </p:cNvSpPr>
          <p:nvPr>
            <p:ph sz="quarter" idx="48"/>
          </p:nvPr>
        </p:nvSpPr>
        <p:spPr>
          <a:xfrm>
            <a:off x="3375621"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70" name="text 1">
            <a:extLst>
              <a:ext uri="{FF2B5EF4-FFF2-40B4-BE49-F238E27FC236}">
                <a16:creationId xmlns:a16="http://schemas.microsoft.com/office/drawing/2014/main" id="{F5B698AB-1131-C547-D24A-AD8CCAF6CE61}"/>
              </a:ext>
            </a:extLst>
          </p:cNvPr>
          <p:cNvSpPr>
            <a:spLocks noGrp="1"/>
          </p:cNvSpPr>
          <p:nvPr>
            <p:ph type="body" sz="quarter" idx="29"/>
          </p:nvPr>
        </p:nvSpPr>
        <p:spPr>
          <a:xfrm>
            <a:off x="53660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0" name="subhead 1">
            <a:extLst>
              <a:ext uri="{FF2B5EF4-FFF2-40B4-BE49-F238E27FC236}">
                <a16:creationId xmlns:a16="http://schemas.microsoft.com/office/drawing/2014/main" id="{B94A39BB-A1D0-73B8-7C78-9D5EF776744D}"/>
              </a:ext>
            </a:extLst>
          </p:cNvPr>
          <p:cNvSpPr>
            <a:spLocks noGrp="1"/>
          </p:cNvSpPr>
          <p:nvPr>
            <p:ph type="body" idx="63"/>
          </p:nvPr>
        </p:nvSpPr>
        <p:spPr>
          <a:xfrm>
            <a:off x="107660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tx2"/>
                </a:solidFill>
              </a:defRPr>
            </a:lvl5pPr>
          </a:lstStyle>
          <a:p>
            <a:pPr lvl="4">
              <a:lnSpc>
                <a:spcPts val="1600"/>
              </a:lnSpc>
              <a:spcBef>
                <a:spcPts val="0"/>
              </a:spcBef>
              <a:spcAft>
                <a:spcPts val="0"/>
              </a:spcAft>
            </a:pPr>
            <a:r>
              <a:rPr lang="en-US"/>
              <a:t>Click to edit Master text styles</a:t>
            </a:r>
          </a:p>
        </p:txBody>
      </p:sp>
      <p:sp>
        <p:nvSpPr>
          <p:cNvPr id="11" name="icon-placeholder 1">
            <a:extLst>
              <a:ext uri="{FF2B5EF4-FFF2-40B4-BE49-F238E27FC236}">
                <a16:creationId xmlns:a16="http://schemas.microsoft.com/office/drawing/2014/main" id="{22BE5786-D506-9333-7BCF-B840E043FBB2}"/>
              </a:ext>
            </a:extLst>
          </p:cNvPr>
          <p:cNvSpPr>
            <a:spLocks noGrp="1"/>
          </p:cNvSpPr>
          <p:nvPr>
            <p:ph sz="quarter" idx="23"/>
          </p:nvPr>
        </p:nvSpPr>
        <p:spPr>
          <a:xfrm>
            <a:off x="559774"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75" name="title">
            <a:extLst>
              <a:ext uri="{FF2B5EF4-FFF2-40B4-BE49-F238E27FC236}">
                <a16:creationId xmlns:a16="http://schemas.microsoft.com/office/drawing/2014/main" id="{FAF29352-6CFD-356E-04FF-146566787C4B}"/>
              </a:ext>
            </a:extLst>
          </p:cNvPr>
          <p:cNvSpPr>
            <a:spLocks noGrp="1"/>
          </p:cNvSpPr>
          <p:nvPr>
            <p:ph type="title"/>
          </p:nvPr>
        </p:nvSpPr>
        <p:spPr>
          <a:xfrm>
            <a:off x="540000" y="622301"/>
            <a:ext cx="8208000" cy="648000"/>
          </a:xfrm>
        </p:spPr>
        <p:txBody>
          <a:bodyPr/>
          <a:lstStyle/>
          <a:p>
            <a:r>
              <a:rPr lang="en-US"/>
              <a:t>Click to edit Master title style</a:t>
            </a:r>
          </a:p>
        </p:txBody>
      </p:sp>
      <p:sp>
        <p:nvSpPr>
          <p:cNvPr id="74" name="navigation">
            <a:extLst>
              <a:ext uri="{FF2B5EF4-FFF2-40B4-BE49-F238E27FC236}">
                <a16:creationId xmlns:a16="http://schemas.microsoft.com/office/drawing/2014/main" id="{FAAB39D1-6F84-16FA-0F65-D7F3CF76FFED}"/>
              </a:ext>
            </a:extLst>
          </p:cNvPr>
          <p:cNvSpPr>
            <a:spLocks noGrp="1"/>
          </p:cNvSpPr>
          <p:nvPr>
            <p:ph type="body" sz="quarter" idx="14"/>
          </p:nvPr>
        </p:nvSpPr>
        <p:spPr>
          <a:xfrm>
            <a:off x="576000" y="396000"/>
            <a:ext cx="817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698029459"/>
      </p:ext>
    </p:extLst>
  </p:cSld>
  <p:clrMapOvr>
    <a:masterClrMapping/>
  </p:clrMapOvr>
  <p:extLst>
    <p:ext uri="{DCECCB84-F9BA-43D5-87BE-67443E8EF086}">
      <p15:sldGuideLst xmlns:p15="http://schemas.microsoft.com/office/powerpoint/2012/main">
        <p15:guide id="2" orient="horz" pos="2160">
          <p15:clr>
            <a:srgbClr val="FBAE40"/>
          </p15:clr>
        </p15:guide>
        <p15:guide id="3" orient="horz" pos="1207">
          <p15:clr>
            <a:srgbClr val="FBAE40"/>
          </p15:clr>
        </p15:guide>
      </p15:sldGuideLst>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userDrawn="1">
  <p:cSld name="B  001 : BASIC :  Footnote  :  title and content">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2B8DCA8E-E758-A02D-2104-E01EE369E56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9" name="footer">
            <a:extLst>
              <a:ext uri="{FF2B5EF4-FFF2-40B4-BE49-F238E27FC236}">
                <a16:creationId xmlns:a16="http://schemas.microsoft.com/office/drawing/2014/main" id="{6579E58F-8136-67AD-3280-33201D8696A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0" name="date">
            <a:extLst>
              <a:ext uri="{FF2B5EF4-FFF2-40B4-BE49-F238E27FC236}">
                <a16:creationId xmlns:a16="http://schemas.microsoft.com/office/drawing/2014/main" id="{6A0A194C-20EC-8385-1671-2BE66E04C7A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 name="text 1">
            <a:extLst>
              <a:ext uri="{FF2B5EF4-FFF2-40B4-BE49-F238E27FC236}">
                <a16:creationId xmlns:a16="http://schemas.microsoft.com/office/drawing/2014/main" id="{4C750ABB-F946-1DE1-308F-B93DC07A1068}"/>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320000"/>
          </a:xfrm>
          <a:noFill/>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smtClean="0"/>
            </a:lvl5pPr>
            <a:lvl6pPr>
              <a:defRPr lang="en-US" dirty="0" smtClean="0"/>
            </a:lvl6pPr>
            <a:lvl7pPr>
              <a:defRPr lang="en-US" dirty="0" smtClean="0"/>
            </a:lvl7pPr>
            <a:lvl8pPr>
              <a:defRPr lang="en-US" dirty="0" smtClean="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endParaRPr lang="en-US" dirty="0"/>
          </a:p>
        </p:txBody>
      </p:sp>
      <p:sp>
        <p:nvSpPr>
          <p:cNvPr id="2" name="navigation">
            <a:extLst>
              <a:ext uri="{FF2B5EF4-FFF2-40B4-BE49-F238E27FC236}">
                <a16:creationId xmlns:a16="http://schemas.microsoft.com/office/drawing/2014/main" id="{A2006E74-F413-42A1-5EBE-FFA34D108A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4008937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  022a : references : long form">
    <p:spTree>
      <p:nvGrpSpPr>
        <p:cNvPr id="1" name=""/>
        <p:cNvGrpSpPr/>
        <p:nvPr/>
      </p:nvGrpSpPr>
      <p:grpSpPr>
        <a:xfrm>
          <a:off x="0" y="0"/>
          <a:ext cx="0" cy="0"/>
          <a:chOff x="0" y="0"/>
          <a:chExt cx="0" cy="0"/>
        </a:xfrm>
      </p:grpSpPr>
      <p:sp>
        <p:nvSpPr>
          <p:cNvPr id="22" name="placeholder hg">
            <a:extLst>
              <a:ext uri="{FF2B5EF4-FFF2-40B4-BE49-F238E27FC236}">
                <a16:creationId xmlns:a16="http://schemas.microsoft.com/office/drawing/2014/main" id="{7CB97BF9-FAF4-B54D-AC1F-41FDC277823E}"/>
              </a:ext>
            </a:extLst>
          </p:cNvPr>
          <p:cNvSpPr>
            <a:spLocks noGrp="1"/>
          </p:cNvSpPr>
          <p:nvPr>
            <p:ph type="pic" sz="quarter" idx="86" hasCustomPrompt="1"/>
          </p:nvPr>
        </p:nvSpPr>
        <p:spPr>
          <a:xfrm>
            <a:off x="8881200" y="0"/>
            <a:ext cx="3312000" cy="6858000"/>
          </a:xfrm>
          <a:prstGeom prst="rect">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D7B5DC5B-6873-43DB-ADC7-B15ACCE0DFDB}" type="slidenum">
              <a:rPr lang="en-GB" smtClean="0"/>
              <a:pPr/>
              <a:t>‹Nr.›</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p>
            <a:pPr algn="r"/>
            <a:r>
              <a:rPr lang="nl-NL"/>
              <a:t>Company Presentation Route B</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vert="horz" lIns="0" tIns="0" rIns="0" bIns="0" rtlCol="0" anchor="b" anchorCtr="0">
            <a:noAutofit/>
          </a:bodyPr>
          <a:lstStyle>
            <a:lvl1pPr>
              <a:defRPr lang="nl-NL" dirty="0"/>
            </a:lvl1pPr>
          </a:lstStyle>
          <a:p>
            <a:r>
              <a:rPr lang="de-DE"/>
              <a:t>2025-10-08</a:t>
            </a:r>
            <a:endParaRPr lang="nl-NL" dirty="0"/>
          </a:p>
        </p:txBody>
      </p:sp>
      <p:sp>
        <p:nvSpPr>
          <p:cNvPr id="13" name="button 3">
            <a:extLst>
              <a:ext uri="{FF2B5EF4-FFF2-40B4-BE49-F238E27FC236}">
                <a16:creationId xmlns:a16="http://schemas.microsoft.com/office/drawing/2014/main" id="{0028027F-77E7-E5A3-FCB4-A76BAC4380D6}"/>
              </a:ext>
            </a:extLst>
          </p:cNvPr>
          <p:cNvSpPr>
            <a:spLocks noGrp="1"/>
          </p:cNvSpPr>
          <p:nvPr>
            <p:ph type="body" sz="quarter" idx="84"/>
          </p:nvPr>
        </p:nvSpPr>
        <p:spPr>
          <a:xfrm>
            <a:off x="9179336" y="4939884"/>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4" name="circle 3">
            <a:extLst>
              <a:ext uri="{FF2B5EF4-FFF2-40B4-BE49-F238E27FC236}">
                <a16:creationId xmlns:a16="http://schemas.microsoft.com/office/drawing/2014/main" id="{1A59375E-4E5C-5355-94F0-B0E3A0089C8D}"/>
              </a:ext>
            </a:extLst>
          </p:cNvPr>
          <p:cNvSpPr>
            <a:spLocks noGrp="1"/>
          </p:cNvSpPr>
          <p:nvPr>
            <p:ph type="body" idx="81" hasCustomPrompt="1"/>
          </p:nvPr>
        </p:nvSpPr>
        <p:spPr>
          <a:xfrm>
            <a:off x="10960710" y="4936233"/>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5" name="icon-placeholder 3">
            <a:extLst>
              <a:ext uri="{FF2B5EF4-FFF2-40B4-BE49-F238E27FC236}">
                <a16:creationId xmlns:a16="http://schemas.microsoft.com/office/drawing/2014/main" id="{827DB83A-A77F-4F1F-E9DE-0516A980101C}"/>
              </a:ext>
            </a:extLst>
          </p:cNvPr>
          <p:cNvSpPr>
            <a:spLocks noGrp="1"/>
          </p:cNvSpPr>
          <p:nvPr>
            <p:ph sz="quarter" idx="82"/>
          </p:nvPr>
        </p:nvSpPr>
        <p:spPr>
          <a:xfrm>
            <a:off x="11110025" y="5086583"/>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16" name="button 2">
            <a:extLst>
              <a:ext uri="{FF2B5EF4-FFF2-40B4-BE49-F238E27FC236}">
                <a16:creationId xmlns:a16="http://schemas.microsoft.com/office/drawing/2014/main" id="{116C5A0F-2DE9-F729-A9A5-0BB95001B7CD}"/>
              </a:ext>
            </a:extLst>
          </p:cNvPr>
          <p:cNvSpPr>
            <a:spLocks noGrp="1"/>
          </p:cNvSpPr>
          <p:nvPr>
            <p:ph type="body" sz="quarter" idx="83"/>
          </p:nvPr>
        </p:nvSpPr>
        <p:spPr>
          <a:xfrm>
            <a:off x="9179336" y="3704913"/>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7" name="circle 2">
            <a:extLst>
              <a:ext uri="{FF2B5EF4-FFF2-40B4-BE49-F238E27FC236}">
                <a16:creationId xmlns:a16="http://schemas.microsoft.com/office/drawing/2014/main" id="{A1A9BD3A-61F0-98B9-1F49-01DD9B1D3000}"/>
              </a:ext>
            </a:extLst>
          </p:cNvPr>
          <p:cNvSpPr>
            <a:spLocks noGrp="1"/>
          </p:cNvSpPr>
          <p:nvPr>
            <p:ph type="body" idx="79" hasCustomPrompt="1"/>
          </p:nvPr>
        </p:nvSpPr>
        <p:spPr>
          <a:xfrm>
            <a:off x="10960710" y="3703087"/>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8" name="icon-placeholder 2">
            <a:extLst>
              <a:ext uri="{FF2B5EF4-FFF2-40B4-BE49-F238E27FC236}">
                <a16:creationId xmlns:a16="http://schemas.microsoft.com/office/drawing/2014/main" id="{E514FF21-5A7C-4F7F-720B-28B168C2713C}"/>
              </a:ext>
            </a:extLst>
          </p:cNvPr>
          <p:cNvSpPr>
            <a:spLocks noGrp="1"/>
          </p:cNvSpPr>
          <p:nvPr>
            <p:ph sz="quarter" idx="80"/>
          </p:nvPr>
        </p:nvSpPr>
        <p:spPr>
          <a:xfrm>
            <a:off x="11110025" y="3853437"/>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19" name="button 1">
            <a:extLst>
              <a:ext uri="{FF2B5EF4-FFF2-40B4-BE49-F238E27FC236}">
                <a16:creationId xmlns:a16="http://schemas.microsoft.com/office/drawing/2014/main" id="{4271B51A-87CA-692F-C9DF-8D624A90B9A5}"/>
              </a:ext>
            </a:extLst>
          </p:cNvPr>
          <p:cNvSpPr>
            <a:spLocks noGrp="1"/>
          </p:cNvSpPr>
          <p:nvPr>
            <p:ph type="body" sz="quarter" idx="85"/>
          </p:nvPr>
        </p:nvSpPr>
        <p:spPr>
          <a:xfrm>
            <a:off x="9179336" y="2469942"/>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20" name="circle 1">
            <a:extLst>
              <a:ext uri="{FF2B5EF4-FFF2-40B4-BE49-F238E27FC236}">
                <a16:creationId xmlns:a16="http://schemas.microsoft.com/office/drawing/2014/main" id="{732B39F3-0C53-EBC9-400C-2DB4D1352698}"/>
              </a:ext>
            </a:extLst>
          </p:cNvPr>
          <p:cNvSpPr>
            <a:spLocks noGrp="1"/>
          </p:cNvSpPr>
          <p:nvPr>
            <p:ph type="body" idx="78" hasCustomPrompt="1"/>
          </p:nvPr>
        </p:nvSpPr>
        <p:spPr>
          <a:xfrm>
            <a:off x="10960710" y="2469942"/>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F2A848B-8C60-507A-317D-5EA95EEB41FD}"/>
              </a:ext>
            </a:extLst>
          </p:cNvPr>
          <p:cNvSpPr>
            <a:spLocks noGrp="1"/>
          </p:cNvSpPr>
          <p:nvPr>
            <p:ph sz="quarter" idx="19"/>
          </p:nvPr>
        </p:nvSpPr>
        <p:spPr>
          <a:xfrm>
            <a:off x="11110025" y="2620292"/>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mj-lt"/>
              </a:defRPr>
            </a:lvl1pPr>
          </a:lstStyle>
          <a:p>
            <a:pPr lvl="0"/>
            <a:r>
              <a:rPr lang="de-DE"/>
              <a:t>Mastertextformat bearbeiten</a:t>
            </a:r>
          </a:p>
        </p:txBody>
      </p:sp>
      <p:sp>
        <p:nvSpPr>
          <p:cNvPr id="23" name="subhead 4">
            <a:extLst>
              <a:ext uri="{FF2B5EF4-FFF2-40B4-BE49-F238E27FC236}">
                <a16:creationId xmlns:a16="http://schemas.microsoft.com/office/drawing/2014/main" id="{EBB9113A-9913-C6D2-6C35-02AB7F8760C8}"/>
              </a:ext>
            </a:extLst>
          </p:cNvPr>
          <p:cNvSpPr>
            <a:spLocks noGrp="1"/>
          </p:cNvSpPr>
          <p:nvPr>
            <p:ph type="body" idx="87"/>
          </p:nvPr>
        </p:nvSpPr>
        <p:spPr>
          <a:xfrm>
            <a:off x="9464188" y="1495939"/>
            <a:ext cx="2160001"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bg1"/>
                </a:solidFill>
              </a:defRPr>
            </a:lvl5pPr>
          </a:lstStyle>
          <a:p>
            <a:pPr lvl="0">
              <a:lnSpc>
                <a:spcPts val="1600"/>
              </a:lnSpc>
              <a:spcBef>
                <a:spcPts val="0"/>
              </a:spcBef>
              <a:spcAft>
                <a:spcPts val="0"/>
              </a:spcAft>
            </a:pPr>
            <a:r>
              <a:rPr lang="de-DE"/>
              <a:t>Mastertextformat bearbeiten</a:t>
            </a:r>
          </a:p>
        </p:txBody>
      </p:sp>
      <p:sp>
        <p:nvSpPr>
          <p:cNvPr id="62" name="logo placeholder white">
            <a:extLst>
              <a:ext uri="{FF2B5EF4-FFF2-40B4-BE49-F238E27FC236}">
                <a16:creationId xmlns:a16="http://schemas.microsoft.com/office/drawing/2014/main" id="{94172B6B-6B33-E669-22A9-FA37565B7C91}"/>
              </a:ext>
            </a:extLst>
          </p:cNvPr>
          <p:cNvSpPr>
            <a:spLocks noGrp="1" noChangeAspect="1"/>
          </p:cNvSpPr>
          <p:nvPr>
            <p:ph type="pic" sz="quarter" idx="66" hasCustomPrompt="1"/>
          </p:nvPr>
        </p:nvSpPr>
        <p:spPr>
          <a:xfrm>
            <a:off x="9179336"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3" name="customer logo">
            <a:extLst>
              <a:ext uri="{FF2B5EF4-FFF2-40B4-BE49-F238E27FC236}">
                <a16:creationId xmlns:a16="http://schemas.microsoft.com/office/drawing/2014/main" id="{B35E3D6E-6FE0-7FC6-AC5B-7CB179A6DC63}"/>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64" name="text 3">
            <a:extLst>
              <a:ext uri="{FF2B5EF4-FFF2-40B4-BE49-F238E27FC236}">
                <a16:creationId xmlns:a16="http://schemas.microsoft.com/office/drawing/2014/main" id="{C7B7B0F1-1389-039B-1882-E56204926F31}"/>
              </a:ext>
            </a:extLst>
          </p:cNvPr>
          <p:cNvSpPr>
            <a:spLocks noGrp="1"/>
          </p:cNvSpPr>
          <p:nvPr>
            <p:ph type="body" sz="quarter" idx="50"/>
          </p:nvPr>
        </p:nvSpPr>
        <p:spPr>
          <a:xfrm>
            <a:off x="621124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subhead 3">
            <a:extLst>
              <a:ext uri="{FF2B5EF4-FFF2-40B4-BE49-F238E27FC236}">
                <a16:creationId xmlns:a16="http://schemas.microsoft.com/office/drawing/2014/main" id="{846451F4-8E98-411D-0946-B13B5FE3C523}"/>
              </a:ext>
            </a:extLst>
          </p:cNvPr>
          <p:cNvSpPr>
            <a:spLocks noGrp="1"/>
          </p:cNvSpPr>
          <p:nvPr>
            <p:ph type="body" idx="77"/>
          </p:nvPr>
        </p:nvSpPr>
        <p:spPr>
          <a:xfrm>
            <a:off x="675124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tx2"/>
                </a:solidFill>
              </a:defRPr>
            </a:lvl5pPr>
          </a:lstStyle>
          <a:p>
            <a:pPr lvl="0">
              <a:lnSpc>
                <a:spcPts val="1600"/>
              </a:lnSpc>
              <a:spcBef>
                <a:spcPts val="0"/>
              </a:spcBef>
              <a:spcAft>
                <a:spcPts val="0"/>
              </a:spcAft>
            </a:pPr>
            <a:r>
              <a:rPr lang="de-DE"/>
              <a:t>Mastertextformat bearbeiten</a:t>
            </a:r>
          </a:p>
        </p:txBody>
      </p:sp>
      <p:sp>
        <p:nvSpPr>
          <p:cNvPr id="7" name="icon-placeholder 3">
            <a:extLst>
              <a:ext uri="{FF2B5EF4-FFF2-40B4-BE49-F238E27FC236}">
                <a16:creationId xmlns:a16="http://schemas.microsoft.com/office/drawing/2014/main" id="{BFB3EA2C-5D23-5BF0-590E-32A3AB43815A}"/>
              </a:ext>
            </a:extLst>
          </p:cNvPr>
          <p:cNvSpPr>
            <a:spLocks noGrp="1"/>
          </p:cNvSpPr>
          <p:nvPr>
            <p:ph sz="quarter" idx="51"/>
          </p:nvPr>
        </p:nvSpPr>
        <p:spPr>
          <a:xfrm>
            <a:off x="6211242" y="1486685"/>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7" name="text 2">
            <a:extLst>
              <a:ext uri="{FF2B5EF4-FFF2-40B4-BE49-F238E27FC236}">
                <a16:creationId xmlns:a16="http://schemas.microsoft.com/office/drawing/2014/main" id="{AA604985-0A44-1DF3-DF06-3B7BD48E4A68}"/>
              </a:ext>
            </a:extLst>
          </p:cNvPr>
          <p:cNvSpPr>
            <a:spLocks noGrp="1"/>
          </p:cNvSpPr>
          <p:nvPr>
            <p:ph type="body" sz="quarter" idx="47"/>
          </p:nvPr>
        </p:nvSpPr>
        <p:spPr>
          <a:xfrm>
            <a:off x="3375621"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8" name="subhead 2">
            <a:extLst>
              <a:ext uri="{FF2B5EF4-FFF2-40B4-BE49-F238E27FC236}">
                <a16:creationId xmlns:a16="http://schemas.microsoft.com/office/drawing/2014/main" id="{F39425E0-90BF-E5FE-F105-C62FFF09ACDD}"/>
              </a:ext>
            </a:extLst>
          </p:cNvPr>
          <p:cNvSpPr>
            <a:spLocks noGrp="1"/>
          </p:cNvSpPr>
          <p:nvPr>
            <p:ph type="body" idx="76"/>
          </p:nvPr>
        </p:nvSpPr>
        <p:spPr>
          <a:xfrm>
            <a:off x="3915621"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tx2"/>
                </a:solidFill>
              </a:defRPr>
            </a:lvl5pPr>
          </a:lstStyle>
          <a:p>
            <a:pPr lvl="0">
              <a:lnSpc>
                <a:spcPts val="1600"/>
              </a:lnSpc>
              <a:spcBef>
                <a:spcPts val="0"/>
              </a:spcBef>
              <a:spcAft>
                <a:spcPts val="0"/>
              </a:spcAft>
            </a:pPr>
            <a:r>
              <a:rPr lang="de-DE"/>
              <a:t>Mastertextformat bearbeiten</a:t>
            </a:r>
          </a:p>
        </p:txBody>
      </p:sp>
      <p:sp>
        <p:nvSpPr>
          <p:cNvPr id="9" name="Icon-placeholder 2">
            <a:extLst>
              <a:ext uri="{FF2B5EF4-FFF2-40B4-BE49-F238E27FC236}">
                <a16:creationId xmlns:a16="http://schemas.microsoft.com/office/drawing/2014/main" id="{D70E11D8-22E4-1BB0-2CEE-EAEB8AE57491}"/>
              </a:ext>
            </a:extLst>
          </p:cNvPr>
          <p:cNvSpPr>
            <a:spLocks noGrp="1"/>
          </p:cNvSpPr>
          <p:nvPr>
            <p:ph sz="quarter" idx="48"/>
          </p:nvPr>
        </p:nvSpPr>
        <p:spPr>
          <a:xfrm>
            <a:off x="3375621"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0" name="text 1">
            <a:extLst>
              <a:ext uri="{FF2B5EF4-FFF2-40B4-BE49-F238E27FC236}">
                <a16:creationId xmlns:a16="http://schemas.microsoft.com/office/drawing/2014/main" id="{F5B698AB-1131-C547-D24A-AD8CCAF6CE61}"/>
              </a:ext>
            </a:extLst>
          </p:cNvPr>
          <p:cNvSpPr>
            <a:spLocks noGrp="1"/>
          </p:cNvSpPr>
          <p:nvPr>
            <p:ph type="body" sz="quarter" idx="29"/>
          </p:nvPr>
        </p:nvSpPr>
        <p:spPr>
          <a:xfrm>
            <a:off x="53660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subhead 1">
            <a:extLst>
              <a:ext uri="{FF2B5EF4-FFF2-40B4-BE49-F238E27FC236}">
                <a16:creationId xmlns:a16="http://schemas.microsoft.com/office/drawing/2014/main" id="{B94A39BB-A1D0-73B8-7C78-9D5EF776744D}"/>
              </a:ext>
            </a:extLst>
          </p:cNvPr>
          <p:cNvSpPr>
            <a:spLocks noGrp="1"/>
          </p:cNvSpPr>
          <p:nvPr>
            <p:ph type="body" idx="63"/>
          </p:nvPr>
        </p:nvSpPr>
        <p:spPr>
          <a:xfrm>
            <a:off x="107660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tx2"/>
                </a:solidFill>
              </a:defRPr>
            </a:lvl5pPr>
          </a:lstStyle>
          <a:p>
            <a:pPr lvl="0">
              <a:lnSpc>
                <a:spcPts val="1600"/>
              </a:lnSpc>
              <a:spcBef>
                <a:spcPts val="0"/>
              </a:spcBef>
              <a:spcAft>
                <a:spcPts val="0"/>
              </a:spcAft>
            </a:pPr>
            <a:r>
              <a:rPr lang="de-DE"/>
              <a:t>Mastertextformat bearbeiten</a:t>
            </a:r>
          </a:p>
        </p:txBody>
      </p:sp>
      <p:sp>
        <p:nvSpPr>
          <p:cNvPr id="11" name="icon-placeholder 1">
            <a:extLst>
              <a:ext uri="{FF2B5EF4-FFF2-40B4-BE49-F238E27FC236}">
                <a16:creationId xmlns:a16="http://schemas.microsoft.com/office/drawing/2014/main" id="{22BE5786-D506-9333-7BCF-B840E043FBB2}"/>
              </a:ext>
            </a:extLst>
          </p:cNvPr>
          <p:cNvSpPr>
            <a:spLocks noGrp="1"/>
          </p:cNvSpPr>
          <p:nvPr>
            <p:ph sz="quarter" idx="23"/>
          </p:nvPr>
        </p:nvSpPr>
        <p:spPr>
          <a:xfrm>
            <a:off x="559774"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5" name="title">
            <a:extLst>
              <a:ext uri="{FF2B5EF4-FFF2-40B4-BE49-F238E27FC236}">
                <a16:creationId xmlns:a16="http://schemas.microsoft.com/office/drawing/2014/main" id="{FAF29352-6CFD-356E-04FF-146566787C4B}"/>
              </a:ext>
            </a:extLst>
          </p:cNvPr>
          <p:cNvSpPr>
            <a:spLocks noGrp="1"/>
          </p:cNvSpPr>
          <p:nvPr>
            <p:ph type="title"/>
          </p:nvPr>
        </p:nvSpPr>
        <p:spPr>
          <a:xfrm>
            <a:off x="540000" y="622301"/>
            <a:ext cx="8208000" cy="648000"/>
          </a:xfrm>
        </p:spPr>
        <p:txBody>
          <a:bodyPr/>
          <a:lstStyle/>
          <a:p>
            <a:r>
              <a:rPr lang="de-DE"/>
              <a:t>Mastertitelformat bearbeiten</a:t>
            </a:r>
            <a:endParaRPr lang="en-US"/>
          </a:p>
        </p:txBody>
      </p:sp>
      <p:sp>
        <p:nvSpPr>
          <p:cNvPr id="74" name="navigation">
            <a:extLst>
              <a:ext uri="{FF2B5EF4-FFF2-40B4-BE49-F238E27FC236}">
                <a16:creationId xmlns:a16="http://schemas.microsoft.com/office/drawing/2014/main" id="{FAAB39D1-6F84-16FA-0F65-D7F3CF76FFED}"/>
              </a:ext>
            </a:extLst>
          </p:cNvPr>
          <p:cNvSpPr>
            <a:spLocks noGrp="1"/>
          </p:cNvSpPr>
          <p:nvPr>
            <p:ph type="body" sz="quarter" idx="14"/>
          </p:nvPr>
        </p:nvSpPr>
        <p:spPr>
          <a:xfrm>
            <a:off x="576000" y="396000"/>
            <a:ext cx="817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51954719"/>
      </p:ext>
    </p:extLst>
  </p:cSld>
  <p:clrMapOvr>
    <a:masterClrMapping/>
  </p:clrMapOvr>
  <p:extLst>
    <p:ext uri="{DCECCB84-F9BA-43D5-87BE-67443E8EF086}">
      <p15:sldGuideLst xmlns:p15="http://schemas.microsoft.com/office/powerpoint/2012/main">
        <p15:guide id="2" orient="horz" pos="2160">
          <p15:clr>
            <a:srgbClr val="FBAE40"/>
          </p15:clr>
        </p15:guide>
        <p15:guide id="3" orient="horz" pos="1207">
          <p15:clr>
            <a:srgbClr val="FBAE40"/>
          </p15:clr>
        </p15:guide>
      </p15:sldGuideLst>
    </p:ext>
  </p:extLs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B   022b : references : content left : picture right : citiation right">
    <p:spTree>
      <p:nvGrpSpPr>
        <p:cNvPr id="1" name=""/>
        <p:cNvGrpSpPr/>
        <p:nvPr/>
      </p:nvGrpSpPr>
      <p:grpSpPr>
        <a:xfrm>
          <a:off x="0" y="0"/>
          <a:ext cx="0" cy="0"/>
          <a:chOff x="0" y="0"/>
          <a:chExt cx="0" cy="0"/>
        </a:xfrm>
      </p:grpSpPr>
      <p:sp>
        <p:nvSpPr>
          <p:cNvPr id="39" name="bg gradient">
            <a:extLst>
              <a:ext uri="{FF2B5EF4-FFF2-40B4-BE49-F238E27FC236}">
                <a16:creationId xmlns:a16="http://schemas.microsoft.com/office/drawing/2014/main" id="{D64A880E-B408-A8EF-1752-56090A7E900C}"/>
              </a:ext>
            </a:extLst>
          </p:cNvPr>
          <p:cNvSpPr/>
          <p:nvPr/>
        </p:nvSpPr>
        <p:spPr>
          <a:xfrm>
            <a:off x="8881524" y="0"/>
            <a:ext cx="3310475" cy="6858000"/>
          </a:xfrm>
          <a:prstGeom prst="rect">
            <a:avLst/>
          </a:prstGeom>
          <a:gradFill>
            <a:gsLst>
              <a:gs pos="0">
                <a:srgbClr val="EF4251"/>
              </a:gs>
              <a:gs pos="100000">
                <a:srgbClr val="F4704D"/>
              </a:gs>
            </a:gsLst>
            <a:lin ang="18900000" scaled="0"/>
          </a:gradFill>
          <a:ln w="9525" cap="flat">
            <a:noFill/>
            <a:prstDash val="solid"/>
            <a:miter/>
          </a:ln>
        </p:spPr>
        <p:txBody>
          <a:bodyPr lIns="360000" tIns="432000" rIns="72000" bIns="36000" rtlCol="0" anchor="t" anchorCtr="0"/>
          <a:lstStyle/>
          <a:p>
            <a:pPr lvl="0">
              <a:spcBef>
                <a:spcPts val="600"/>
              </a:spcBef>
              <a:spcAft>
                <a:spcPts val="600"/>
              </a:spcAft>
            </a:pPr>
            <a:endParaRPr lang="en-DE" sz="1600" b="1" i="0" noProof="0" dirty="0" err="1">
              <a:solidFill>
                <a:schemeClr val="bg1"/>
              </a:solidFill>
              <a:effectLst/>
              <a:latin typeface="+mj-lt"/>
            </a:endParaRPr>
          </a:p>
        </p:txBody>
      </p:sp>
      <p:sp>
        <p:nvSpPr>
          <p:cNvPr id="5" name="picture left 11cm">
            <a:extLst>
              <a:ext uri="{FF2B5EF4-FFF2-40B4-BE49-F238E27FC236}">
                <a16:creationId xmlns:a16="http://schemas.microsoft.com/office/drawing/2014/main" id="{07669673-F448-1693-0028-5B9E6376ECF2}"/>
              </a:ext>
            </a:extLst>
          </p:cNvPr>
          <p:cNvSpPr>
            <a:spLocks noGrp="1"/>
          </p:cNvSpPr>
          <p:nvPr>
            <p:ph type="pic" sz="quarter" idx="10"/>
          </p:nvPr>
        </p:nvSpPr>
        <p:spPr>
          <a:xfrm>
            <a:off x="5579375" y="0"/>
            <a:ext cx="3312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20" name="slide number">
            <a:extLst>
              <a:ext uri="{FF2B5EF4-FFF2-40B4-BE49-F238E27FC236}">
                <a16:creationId xmlns:a16="http://schemas.microsoft.com/office/drawing/2014/main" id="{0005317A-714E-6129-0C03-108F88B10F6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bg1"/>
                </a:solidFill>
              </a:defRPr>
            </a:lvl1pPr>
          </a:lstStyle>
          <a:p>
            <a:fld id="{FA573BCF-C0F1-4720-B5E7-944FE630E67D}" type="slidenum">
              <a:rPr lang="en-GB" smtClean="0"/>
              <a:pPr/>
              <a:t>‹#›</a:t>
            </a:fld>
            <a:endParaRPr lang="en-GB" dirty="0"/>
          </a:p>
        </p:txBody>
      </p:sp>
      <p:sp>
        <p:nvSpPr>
          <p:cNvPr id="22" name="footer">
            <a:extLst>
              <a:ext uri="{FF2B5EF4-FFF2-40B4-BE49-F238E27FC236}">
                <a16:creationId xmlns:a16="http://schemas.microsoft.com/office/drawing/2014/main" id="{21C5E44E-70EA-7058-57E6-01C1C0DC51AE}"/>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bg1"/>
                </a:solidFill>
              </a:defRPr>
            </a:lvl1pPr>
          </a:lstStyle>
          <a:p>
            <a:r>
              <a:rPr lang="en-GB"/>
              <a:t>valantic layout samples Route B</a:t>
            </a:r>
            <a:endParaRPr lang="nl-NL" dirty="0"/>
          </a:p>
        </p:txBody>
      </p:sp>
      <p:sp>
        <p:nvSpPr>
          <p:cNvPr id="23" name="date">
            <a:extLst>
              <a:ext uri="{FF2B5EF4-FFF2-40B4-BE49-F238E27FC236}">
                <a16:creationId xmlns:a16="http://schemas.microsoft.com/office/drawing/2014/main" id="{D6B2871C-75F6-A225-CE39-62007A086396}"/>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bg1"/>
                </a:solidFill>
              </a:defRPr>
            </a:lvl1pPr>
          </a:lstStyle>
          <a:p>
            <a:r>
              <a:rPr lang="en-US"/>
              <a:t>April 26 2024</a:t>
            </a:r>
            <a:endParaRPr lang="nl-NL" dirty="0"/>
          </a:p>
        </p:txBody>
      </p:sp>
      <p:sp>
        <p:nvSpPr>
          <p:cNvPr id="8" name="text box">
            <a:extLst>
              <a:ext uri="{FF2B5EF4-FFF2-40B4-BE49-F238E27FC236}">
                <a16:creationId xmlns:a16="http://schemas.microsoft.com/office/drawing/2014/main" id="{6FA9A6C5-711D-0B6D-55AB-5E4C59811DCF}"/>
              </a:ext>
            </a:extLst>
          </p:cNvPr>
          <p:cNvSpPr>
            <a:spLocks noGrp="1"/>
          </p:cNvSpPr>
          <p:nvPr>
            <p:ph type="body" idx="1"/>
          </p:nvPr>
        </p:nvSpPr>
        <p:spPr>
          <a:xfrm>
            <a:off x="9430750" y="1476000"/>
            <a:ext cx="2232695" cy="4680000"/>
          </a:xfrm>
          <a:prstGeom prst="roundRect">
            <a:avLst>
              <a:gd name="adj" fmla="val 0"/>
            </a:avLst>
          </a:prstGeom>
          <a:noFill/>
          <a:effectLst/>
        </p:spPr>
        <p:txBody>
          <a:bodyPr lIns="0" tIns="360000" rIns="0" bIns="360000" anchor="ctr" anchorCtr="0"/>
          <a:lstStyle>
            <a:lvl1pPr marL="0" indent="0" algn="ctr">
              <a:lnSpc>
                <a:spcPct val="100000"/>
              </a:lnSpc>
              <a:spcBef>
                <a:spcPts val="0"/>
              </a:spcBef>
              <a:spcAft>
                <a:spcPts val="0"/>
              </a:spcAft>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dirty="0"/>
          </a:p>
        </p:txBody>
      </p:sp>
      <p:sp>
        <p:nvSpPr>
          <p:cNvPr id="10" name="quote sign">
            <a:extLst>
              <a:ext uri="{FF2B5EF4-FFF2-40B4-BE49-F238E27FC236}">
                <a16:creationId xmlns:a16="http://schemas.microsoft.com/office/drawing/2014/main" id="{360CD8C4-DDA3-F69A-4DF6-7FC09596E4A0}"/>
              </a:ext>
            </a:extLst>
          </p:cNvPr>
          <p:cNvSpPr/>
          <p:nvPr/>
        </p:nvSpPr>
        <p:spPr>
          <a:xfrm>
            <a:off x="9216000" y="612000"/>
            <a:ext cx="681460" cy="57662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20000"/>
            </a:schemeClr>
          </a:solidFill>
          <a:ln>
            <a:noFill/>
          </a:ln>
        </p:spPr>
        <p:txBody>
          <a:bodyPr vert="horz" wrap="square" lIns="91428" tIns="45714" rIns="91428" bIns="45714" numCol="1" anchor="t" anchorCtr="0" compatLnSpc="1">
            <a:prstTxWarp prst="textNoShape">
              <a:avLst/>
            </a:prstTxWarp>
            <a:noAutofit/>
          </a:bodyPr>
          <a:lstStyle/>
          <a:p>
            <a:pPr algn="r"/>
            <a:endParaRPr sz="1224">
              <a:solidFill>
                <a:schemeClr val="tx1">
                  <a:lumMod val="65000"/>
                  <a:lumOff val="35000"/>
                </a:schemeClr>
              </a:solidFill>
            </a:endParaRPr>
          </a:p>
        </p:txBody>
      </p:sp>
      <p:sp>
        <p:nvSpPr>
          <p:cNvPr id="7" name="industry">
            <a:extLst>
              <a:ext uri="{FF2B5EF4-FFF2-40B4-BE49-F238E27FC236}">
                <a16:creationId xmlns:a16="http://schemas.microsoft.com/office/drawing/2014/main" id="{59A98800-DA0A-0FA8-DBD9-591CCB872EF5}"/>
              </a:ext>
            </a:extLst>
          </p:cNvPr>
          <p:cNvSpPr>
            <a:spLocks noGrp="1"/>
          </p:cNvSpPr>
          <p:nvPr>
            <p:ph type="body" idx="16"/>
          </p:nvPr>
        </p:nvSpPr>
        <p:spPr>
          <a:xfrm>
            <a:off x="5891927" y="1507551"/>
            <a:ext cx="2880000" cy="360000"/>
          </a:xfrm>
        </p:spPr>
        <p:txBody>
          <a:bodyPr anchor="t" anchorCtr="0"/>
          <a:lstStyle>
            <a:lvl1pPr marL="0" indent="0">
              <a:lnSpc>
                <a:spcPct val="100000"/>
              </a:lnSpc>
              <a:buNone/>
              <a:defRPr sz="1200" b="0" cap="all" spc="1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logo placeholder white">
            <a:extLst>
              <a:ext uri="{FF2B5EF4-FFF2-40B4-BE49-F238E27FC236}">
                <a16:creationId xmlns:a16="http://schemas.microsoft.com/office/drawing/2014/main" id="{3DE755F3-9F3D-FA53-9A94-CFFA43974D1C}"/>
              </a:ext>
            </a:extLst>
          </p:cNvPr>
          <p:cNvSpPr>
            <a:spLocks noGrp="1" noChangeAspect="1"/>
          </p:cNvSpPr>
          <p:nvPr>
            <p:ph type="pic" sz="quarter" idx="66" hasCustomPrompt="1"/>
          </p:nvPr>
        </p:nvSpPr>
        <p:spPr>
          <a:xfrm>
            <a:off x="5890302"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13" name="customer logo">
            <a:extLst>
              <a:ext uri="{FF2B5EF4-FFF2-40B4-BE49-F238E27FC236}">
                <a16:creationId xmlns:a16="http://schemas.microsoft.com/office/drawing/2014/main" id="{9FF0D743-933C-8EB2-55C0-BB3DD8567E31}"/>
              </a:ext>
            </a:extLst>
          </p:cNvPr>
          <p:cNvSpPr>
            <a:spLocks noGrp="1" noChangeAspect="1"/>
          </p:cNvSpPr>
          <p:nvPr>
            <p:ph type="pic" sz="quarter" idx="46" hasCustomPrompt="1"/>
          </p:nvPr>
        </p:nvSpPr>
        <p:spPr>
          <a:xfrm>
            <a:off x="6106302"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a:t>
            </a:r>
            <a:endParaRPr lang="en-US" dirty="0"/>
          </a:p>
        </p:txBody>
      </p:sp>
      <p:sp>
        <p:nvSpPr>
          <p:cNvPr id="11" name="content">
            <a:extLst>
              <a:ext uri="{FF2B5EF4-FFF2-40B4-BE49-F238E27FC236}">
                <a16:creationId xmlns:a16="http://schemas.microsoft.com/office/drawing/2014/main" id="{55460CD8-7F20-3092-8A14-190F979D7794}"/>
              </a:ext>
            </a:extLst>
          </p:cNvPr>
          <p:cNvSpPr>
            <a:spLocks noGrp="1"/>
          </p:cNvSpPr>
          <p:nvPr>
            <p:ph sz="quarter" idx="15"/>
          </p:nvPr>
        </p:nvSpPr>
        <p:spPr>
          <a:xfrm>
            <a:off x="539999" y="1989138"/>
            <a:ext cx="4680000" cy="4166862"/>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endParaRPr lang="en-US" dirty="0"/>
          </a:p>
        </p:txBody>
      </p:sp>
      <p:sp>
        <p:nvSpPr>
          <p:cNvPr id="21" name="title">
            <a:extLst>
              <a:ext uri="{FF2B5EF4-FFF2-40B4-BE49-F238E27FC236}">
                <a16:creationId xmlns:a16="http://schemas.microsoft.com/office/drawing/2014/main" id="{24D79DE1-5191-A9D7-9EAB-2EC78ABFA849}"/>
              </a:ext>
            </a:extLst>
          </p:cNvPr>
          <p:cNvSpPr>
            <a:spLocks noGrp="1"/>
          </p:cNvSpPr>
          <p:nvPr>
            <p:ph type="title"/>
          </p:nvPr>
        </p:nvSpPr>
        <p:spPr>
          <a:xfrm>
            <a:off x="540000" y="622301"/>
            <a:ext cx="4680000" cy="648000"/>
          </a:xfrm>
        </p:spPr>
        <p:txBody>
          <a:bodyPr vert="horz"/>
          <a:lstStyle/>
          <a:p>
            <a:endParaRPr lang="en-US"/>
          </a:p>
        </p:txBody>
      </p:sp>
      <p:sp>
        <p:nvSpPr>
          <p:cNvPr id="16" name="navigation">
            <a:extLst>
              <a:ext uri="{FF2B5EF4-FFF2-40B4-BE49-F238E27FC236}">
                <a16:creationId xmlns:a16="http://schemas.microsoft.com/office/drawing/2014/main" id="{756EB541-0893-E536-3461-F1B4F0BC3B3C}"/>
              </a:ext>
            </a:extLst>
          </p:cNvPr>
          <p:cNvSpPr>
            <a:spLocks noGrp="1"/>
          </p:cNvSpPr>
          <p:nvPr>
            <p:ph type="body" sz="quarter" idx="14"/>
          </p:nvPr>
        </p:nvSpPr>
        <p:spPr>
          <a:xfrm>
            <a:off x="576000" y="396000"/>
            <a:ext cx="468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096325738"/>
      </p:ext>
    </p:extLst>
  </p:cSld>
  <p:clrMapOvr>
    <a:masterClrMapping/>
  </p:clrMapOvr>
  <p:extLst>
    <p:ext uri="{DCECCB84-F9BA-43D5-87BE-67443E8EF086}">
      <p15:sldGuideLst xmlns:p15="http://schemas.microsoft.com/office/powerpoint/2012/main">
        <p15:guide id="2" orient="horz" pos="125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   022b : references : content left : picture right : citiation right">
    <p:spTree>
      <p:nvGrpSpPr>
        <p:cNvPr id="1" name=""/>
        <p:cNvGrpSpPr/>
        <p:nvPr/>
      </p:nvGrpSpPr>
      <p:grpSpPr>
        <a:xfrm>
          <a:off x="0" y="0"/>
          <a:ext cx="0" cy="0"/>
          <a:chOff x="0" y="0"/>
          <a:chExt cx="0" cy="0"/>
        </a:xfrm>
      </p:grpSpPr>
      <p:sp>
        <p:nvSpPr>
          <p:cNvPr id="39" name="bg gradient">
            <a:extLst>
              <a:ext uri="{FF2B5EF4-FFF2-40B4-BE49-F238E27FC236}">
                <a16:creationId xmlns:a16="http://schemas.microsoft.com/office/drawing/2014/main" id="{D64A880E-B408-A8EF-1752-56090A7E900C}"/>
              </a:ext>
            </a:extLst>
          </p:cNvPr>
          <p:cNvSpPr/>
          <p:nvPr/>
        </p:nvSpPr>
        <p:spPr>
          <a:xfrm>
            <a:off x="8881524" y="0"/>
            <a:ext cx="3310475" cy="6858000"/>
          </a:xfrm>
          <a:prstGeom prst="rect">
            <a:avLst/>
          </a:prstGeom>
          <a:gradFill>
            <a:gsLst>
              <a:gs pos="0">
                <a:srgbClr val="EF4251"/>
              </a:gs>
              <a:gs pos="100000">
                <a:srgbClr val="F4704D"/>
              </a:gs>
            </a:gsLst>
            <a:lin ang="18900000" scaled="0"/>
          </a:gradFill>
          <a:ln w="9525" cap="flat">
            <a:noFill/>
            <a:prstDash val="solid"/>
            <a:miter/>
          </a:ln>
        </p:spPr>
        <p:txBody>
          <a:bodyPr lIns="360000" tIns="432000" rIns="72000" bIns="36000" rtlCol="0" anchor="t" anchorCtr="0"/>
          <a:lstStyle/>
          <a:p>
            <a:pPr lvl="0">
              <a:spcBef>
                <a:spcPts val="600"/>
              </a:spcBef>
              <a:spcAft>
                <a:spcPts val="600"/>
              </a:spcAft>
            </a:pPr>
            <a:endParaRPr lang="en-DE" sz="1600" b="1" i="0" noProof="0" dirty="0" err="1">
              <a:solidFill>
                <a:schemeClr val="bg1"/>
              </a:solidFill>
              <a:effectLst/>
              <a:latin typeface="+mj-lt"/>
            </a:endParaRPr>
          </a:p>
        </p:txBody>
      </p:sp>
      <p:sp>
        <p:nvSpPr>
          <p:cNvPr id="5" name="picture left 11cm">
            <a:extLst>
              <a:ext uri="{FF2B5EF4-FFF2-40B4-BE49-F238E27FC236}">
                <a16:creationId xmlns:a16="http://schemas.microsoft.com/office/drawing/2014/main" id="{07669673-F448-1693-0028-5B9E6376ECF2}"/>
              </a:ext>
            </a:extLst>
          </p:cNvPr>
          <p:cNvSpPr>
            <a:spLocks noGrp="1"/>
          </p:cNvSpPr>
          <p:nvPr>
            <p:ph type="pic" sz="quarter" idx="10"/>
          </p:nvPr>
        </p:nvSpPr>
        <p:spPr>
          <a:xfrm>
            <a:off x="5579375" y="0"/>
            <a:ext cx="3312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20" name="slide number">
            <a:extLst>
              <a:ext uri="{FF2B5EF4-FFF2-40B4-BE49-F238E27FC236}">
                <a16:creationId xmlns:a16="http://schemas.microsoft.com/office/drawing/2014/main" id="{0005317A-714E-6129-0C03-108F88B10F6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bg1"/>
                </a:solidFill>
              </a:defRPr>
            </a:lvl1pPr>
          </a:lstStyle>
          <a:p>
            <a:fld id="{FA573BCF-C0F1-4720-B5E7-944FE630E67D}" type="slidenum">
              <a:rPr lang="en-GB" smtClean="0"/>
              <a:pPr/>
              <a:t>‹Nr.›</a:t>
            </a:fld>
            <a:endParaRPr lang="en-GB" dirty="0"/>
          </a:p>
        </p:txBody>
      </p:sp>
      <p:sp>
        <p:nvSpPr>
          <p:cNvPr id="22" name="footer">
            <a:extLst>
              <a:ext uri="{FF2B5EF4-FFF2-40B4-BE49-F238E27FC236}">
                <a16:creationId xmlns:a16="http://schemas.microsoft.com/office/drawing/2014/main" id="{21C5E44E-70EA-7058-57E6-01C1C0DC51AE}"/>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bg1"/>
                </a:solidFill>
              </a:defRPr>
            </a:lvl1pPr>
          </a:lstStyle>
          <a:p>
            <a:r>
              <a:rPr lang="nl-NL"/>
              <a:t>Company Presentation Route B</a:t>
            </a:r>
            <a:endParaRPr lang="nl-NL" dirty="0"/>
          </a:p>
        </p:txBody>
      </p:sp>
      <p:sp>
        <p:nvSpPr>
          <p:cNvPr id="23" name="date">
            <a:extLst>
              <a:ext uri="{FF2B5EF4-FFF2-40B4-BE49-F238E27FC236}">
                <a16:creationId xmlns:a16="http://schemas.microsoft.com/office/drawing/2014/main" id="{D6B2871C-75F6-A225-CE39-62007A086396}"/>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8" name="text box">
            <a:extLst>
              <a:ext uri="{FF2B5EF4-FFF2-40B4-BE49-F238E27FC236}">
                <a16:creationId xmlns:a16="http://schemas.microsoft.com/office/drawing/2014/main" id="{6FA9A6C5-711D-0B6D-55AB-5E4C59811DCF}"/>
              </a:ext>
            </a:extLst>
          </p:cNvPr>
          <p:cNvSpPr>
            <a:spLocks noGrp="1"/>
          </p:cNvSpPr>
          <p:nvPr>
            <p:ph type="body" idx="1"/>
          </p:nvPr>
        </p:nvSpPr>
        <p:spPr>
          <a:xfrm>
            <a:off x="9430750" y="1476000"/>
            <a:ext cx="2232695" cy="4680000"/>
          </a:xfrm>
          <a:prstGeom prst="roundRect">
            <a:avLst>
              <a:gd name="adj" fmla="val 0"/>
            </a:avLst>
          </a:prstGeom>
          <a:noFill/>
          <a:effectLst/>
        </p:spPr>
        <p:txBody>
          <a:bodyPr lIns="0" tIns="360000" rIns="0" bIns="360000" anchor="ctr" anchorCtr="0"/>
          <a:lstStyle>
            <a:lvl1pPr marL="0" indent="0" algn="ctr">
              <a:lnSpc>
                <a:spcPct val="100000"/>
              </a:lnSpc>
              <a:spcBef>
                <a:spcPts val="0"/>
              </a:spcBef>
              <a:spcAft>
                <a:spcPts val="0"/>
              </a:spcAft>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industry">
            <a:extLst>
              <a:ext uri="{FF2B5EF4-FFF2-40B4-BE49-F238E27FC236}">
                <a16:creationId xmlns:a16="http://schemas.microsoft.com/office/drawing/2014/main" id="{59A98800-DA0A-0FA8-DBD9-591CCB872EF5}"/>
              </a:ext>
            </a:extLst>
          </p:cNvPr>
          <p:cNvSpPr>
            <a:spLocks noGrp="1"/>
          </p:cNvSpPr>
          <p:nvPr>
            <p:ph type="body" idx="16"/>
          </p:nvPr>
        </p:nvSpPr>
        <p:spPr>
          <a:xfrm>
            <a:off x="5891927" y="1507551"/>
            <a:ext cx="2880000" cy="360000"/>
          </a:xfrm>
        </p:spPr>
        <p:txBody>
          <a:bodyPr anchor="t" anchorCtr="0"/>
          <a:lstStyle>
            <a:lvl1pPr marL="0" indent="0">
              <a:lnSpc>
                <a:spcPct val="100000"/>
              </a:lnSpc>
              <a:buNone/>
              <a:defRPr sz="1200" b="0" cap="all" spc="1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logo placeholder white">
            <a:extLst>
              <a:ext uri="{FF2B5EF4-FFF2-40B4-BE49-F238E27FC236}">
                <a16:creationId xmlns:a16="http://schemas.microsoft.com/office/drawing/2014/main" id="{3DE755F3-9F3D-FA53-9A94-CFFA43974D1C}"/>
              </a:ext>
            </a:extLst>
          </p:cNvPr>
          <p:cNvSpPr>
            <a:spLocks noGrp="1" noChangeAspect="1"/>
          </p:cNvSpPr>
          <p:nvPr>
            <p:ph type="pic" sz="quarter" idx="66" hasCustomPrompt="1"/>
          </p:nvPr>
        </p:nvSpPr>
        <p:spPr>
          <a:xfrm>
            <a:off x="5890302"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13" name="customer logo">
            <a:extLst>
              <a:ext uri="{FF2B5EF4-FFF2-40B4-BE49-F238E27FC236}">
                <a16:creationId xmlns:a16="http://schemas.microsoft.com/office/drawing/2014/main" id="{9FF0D743-933C-8EB2-55C0-BB3DD8567E31}"/>
              </a:ext>
            </a:extLst>
          </p:cNvPr>
          <p:cNvSpPr>
            <a:spLocks noGrp="1" noChangeAspect="1"/>
          </p:cNvSpPr>
          <p:nvPr>
            <p:ph type="pic" sz="quarter" idx="46" hasCustomPrompt="1"/>
          </p:nvPr>
        </p:nvSpPr>
        <p:spPr>
          <a:xfrm>
            <a:off x="6106302"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a:t>
            </a:r>
            <a:endParaRPr lang="en-US" dirty="0"/>
          </a:p>
        </p:txBody>
      </p:sp>
      <p:sp>
        <p:nvSpPr>
          <p:cNvPr id="11" name="content">
            <a:extLst>
              <a:ext uri="{FF2B5EF4-FFF2-40B4-BE49-F238E27FC236}">
                <a16:creationId xmlns:a16="http://schemas.microsoft.com/office/drawing/2014/main" id="{55460CD8-7F20-3092-8A14-190F979D7794}"/>
              </a:ext>
            </a:extLst>
          </p:cNvPr>
          <p:cNvSpPr>
            <a:spLocks noGrp="1"/>
          </p:cNvSpPr>
          <p:nvPr>
            <p:ph sz="quarter" idx="15"/>
          </p:nvPr>
        </p:nvSpPr>
        <p:spPr>
          <a:xfrm>
            <a:off x="539999" y="1989138"/>
            <a:ext cx="4680000" cy="4166862"/>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1" name="title">
            <a:extLst>
              <a:ext uri="{FF2B5EF4-FFF2-40B4-BE49-F238E27FC236}">
                <a16:creationId xmlns:a16="http://schemas.microsoft.com/office/drawing/2014/main" id="{24D79DE1-5191-A9D7-9EAB-2EC78ABFA849}"/>
              </a:ext>
            </a:extLst>
          </p:cNvPr>
          <p:cNvSpPr>
            <a:spLocks noGrp="1"/>
          </p:cNvSpPr>
          <p:nvPr>
            <p:ph type="title"/>
          </p:nvPr>
        </p:nvSpPr>
        <p:spPr>
          <a:xfrm>
            <a:off x="540000" y="622301"/>
            <a:ext cx="4680000" cy="648000"/>
          </a:xfrm>
        </p:spPr>
        <p:txBody>
          <a:bodyPr vert="horz"/>
          <a:lstStyle/>
          <a:p>
            <a:r>
              <a:rPr lang="de-DE"/>
              <a:t>Mastertitelformat bearbeiten</a:t>
            </a:r>
            <a:endParaRPr lang="en-US"/>
          </a:p>
        </p:txBody>
      </p:sp>
      <p:sp>
        <p:nvSpPr>
          <p:cNvPr id="16" name="navigation">
            <a:extLst>
              <a:ext uri="{FF2B5EF4-FFF2-40B4-BE49-F238E27FC236}">
                <a16:creationId xmlns:a16="http://schemas.microsoft.com/office/drawing/2014/main" id="{756EB541-0893-E536-3461-F1B4F0BC3B3C}"/>
              </a:ext>
            </a:extLst>
          </p:cNvPr>
          <p:cNvSpPr>
            <a:spLocks noGrp="1"/>
          </p:cNvSpPr>
          <p:nvPr>
            <p:ph type="body" sz="quarter" idx="14"/>
          </p:nvPr>
        </p:nvSpPr>
        <p:spPr>
          <a:xfrm>
            <a:off x="576000" y="396000"/>
            <a:ext cx="468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2" name="Grafik 1">
            <a:extLst>
              <a:ext uri="{FF2B5EF4-FFF2-40B4-BE49-F238E27FC236}">
                <a16:creationId xmlns:a16="http://schemas.microsoft.com/office/drawing/2014/main" id="{785FB8F3-A19F-8E5D-1ED3-9384A12757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000" y="612000"/>
            <a:ext cx="681068" cy="576000"/>
          </a:xfrm>
          <a:prstGeom prst="rect">
            <a:avLst/>
          </a:prstGeom>
        </p:spPr>
      </p:pic>
    </p:spTree>
    <p:extLst>
      <p:ext uri="{BB962C8B-B14F-4D97-AF65-F5344CB8AC3E}">
        <p14:creationId xmlns:p14="http://schemas.microsoft.com/office/powerpoint/2010/main" val="2579817636"/>
      </p:ext>
    </p:extLst>
  </p:cSld>
  <p:clrMapOvr>
    <a:masterClrMapping/>
  </p:clrMapOvr>
  <p:extLst>
    <p:ext uri="{DCECCB84-F9BA-43D5-87BE-67443E8EF086}">
      <p15:sldGuideLst xmlns:p15="http://schemas.microsoft.com/office/powerpoint/2012/main">
        <p15:guide id="2" orient="horz" pos="1253">
          <p15:clr>
            <a:srgbClr val="FBAE40"/>
          </p15:clr>
        </p15:guide>
      </p15:sldGuideLst>
    </p:ext>
  </p:extLst>
</p:sldLayout>
</file>

<file path=ppt/slideLayouts/slideLayout330.xml><?xml version="1.0" encoding="utf-8"?>
<p:sldLayout xmlns:a="http://schemas.openxmlformats.org/drawingml/2006/main" xmlns:r="http://schemas.openxmlformats.org/officeDocument/2006/relationships" xmlns:p="http://schemas.openxmlformats.org/presentationml/2006/main" userDrawn="1">
  <p:cSld name="B  023a : 4 contents : picture abov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content 4">
            <a:extLst>
              <a:ext uri="{FF2B5EF4-FFF2-40B4-BE49-F238E27FC236}">
                <a16:creationId xmlns:a16="http://schemas.microsoft.com/office/drawing/2014/main" id="{3830FDEA-EA00-C121-8031-B1412F780ADB}"/>
              </a:ext>
            </a:extLst>
          </p:cNvPr>
          <p:cNvSpPr>
            <a:spLocks noGrp="1"/>
          </p:cNvSpPr>
          <p:nvPr>
            <p:ph sz="quarter" idx="24"/>
          </p:nvPr>
        </p:nvSpPr>
        <p:spPr>
          <a:xfrm>
            <a:off x="958913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endParaRPr lang="en-US" dirty="0"/>
          </a:p>
        </p:txBody>
      </p:sp>
      <p:sp>
        <p:nvSpPr>
          <p:cNvPr id="10" name="content 3">
            <a:extLst>
              <a:ext uri="{FF2B5EF4-FFF2-40B4-BE49-F238E27FC236}">
                <a16:creationId xmlns:a16="http://schemas.microsoft.com/office/drawing/2014/main" id="{18389146-967B-7864-AB07-8E11BE69C32E}"/>
              </a:ext>
            </a:extLst>
          </p:cNvPr>
          <p:cNvSpPr>
            <a:spLocks noGrp="1"/>
          </p:cNvSpPr>
          <p:nvPr>
            <p:ph sz="quarter" idx="23"/>
          </p:nvPr>
        </p:nvSpPr>
        <p:spPr>
          <a:xfrm>
            <a:off x="738875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spc="4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5188379"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2138200"/>
            <a:ext cx="4500003" cy="4032000"/>
          </a:xfrm>
          <a:prstGeom prst="rect">
            <a:avLst/>
          </a:prstGeom>
          <a:noFill/>
        </p:spPr>
        <p:txBody>
          <a:bodyPr vert="horz" lIns="0" tIns="0" rIns="0" bIns="0" rtlCol="0">
            <a:noAutofit/>
          </a:bodyPr>
          <a:lstStyle>
            <a:lvl1pPr>
              <a:defRPr lang="en-US" sz="1000" dirty="0"/>
            </a:lvl1pPr>
            <a:lvl2pPr>
              <a:defRPr lang="en-US" sz="1000" dirty="0"/>
            </a:lvl2pPr>
            <a:lvl3pPr>
              <a:defRPr lang="en-US" sz="1000" dirty="0"/>
            </a:lvl3pPr>
            <a:lvl4pPr>
              <a:defRPr lang="en-US" sz="1000" dirty="0"/>
            </a:lvl4pPr>
            <a:lvl5pPr>
              <a:lnSpc>
                <a:spcPts val="1600"/>
              </a:lnSpc>
              <a:spcBef>
                <a:spcPts val="100"/>
              </a:spcBef>
              <a:spcAft>
                <a:spcPts val="100"/>
              </a:spcAft>
              <a:defRPr lang="en-US" sz="1000" dirty="0">
                <a:solidFill>
                  <a:schemeClr val="tx1"/>
                </a:solidFill>
              </a:defRPr>
            </a:lvl5pPr>
            <a:lvl6pPr>
              <a:defRPr lang="en-US" dirty="0"/>
            </a:lvl6pPr>
            <a:lvl7pPr>
              <a:defRPr lang="en-US" dirty="0"/>
            </a:lvl7pPr>
            <a:lvl8pPr>
              <a:defRPr lang="en-US" dirty="0"/>
            </a:lvl8pPr>
            <a:lvl9pPr>
              <a:defRPr lang="en-US" dirty="0"/>
            </a:lvl9pPr>
          </a:lstStyle>
          <a:p>
            <a:pPr lvl="0"/>
            <a:endParaRPr lang="en-US" dirty="0"/>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5188379" y="-101600"/>
            <a:ext cx="6480000" cy="1980000"/>
          </a:xfrm>
          <a:prstGeom prst="roundRect">
            <a:avLst>
              <a:gd name="adj" fmla="val 33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en-US"/>
              <a:t>Click icon to add picture</a:t>
            </a:r>
            <a:endParaRPr lang="en-ID"/>
          </a:p>
        </p:txBody>
      </p:sp>
      <p:sp>
        <p:nvSpPr>
          <p:cNvPr id="6" name="customer logo">
            <a:extLst>
              <a:ext uri="{FF2B5EF4-FFF2-40B4-BE49-F238E27FC236}">
                <a16:creationId xmlns:a16="http://schemas.microsoft.com/office/drawing/2014/main" id="{6F6BF07D-D104-2E05-4531-3EB7767A3D92}"/>
              </a:ext>
            </a:extLst>
          </p:cNvPr>
          <p:cNvSpPr>
            <a:spLocks noGrp="1"/>
          </p:cNvSpPr>
          <p:nvPr>
            <p:ph type="pic" sz="quarter" idx="46" hasCustomPrompt="1"/>
          </p:nvPr>
        </p:nvSpPr>
        <p:spPr>
          <a:xfrm>
            <a:off x="3707999" y="1044000"/>
            <a:ext cx="1332000" cy="828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a:t>
            </a:r>
            <a:endParaRPr lang="en-US" dirty="0"/>
          </a:p>
        </p:txBody>
      </p:sp>
      <p:sp>
        <p:nvSpPr>
          <p:cNvPr id="45" name="subtitle">
            <a:extLst>
              <a:ext uri="{FF2B5EF4-FFF2-40B4-BE49-F238E27FC236}">
                <a16:creationId xmlns:a16="http://schemas.microsoft.com/office/drawing/2014/main" id="{0633A486-8FC4-7B86-52CC-410B63F32E3E}"/>
              </a:ext>
            </a:extLst>
          </p:cNvPr>
          <p:cNvSpPr>
            <a:spLocks noGrp="1"/>
          </p:cNvSpPr>
          <p:nvPr>
            <p:ph type="body" idx="1"/>
          </p:nvPr>
        </p:nvSpPr>
        <p:spPr>
          <a:xfrm>
            <a:off x="539997" y="1497200"/>
            <a:ext cx="3132000" cy="491938"/>
          </a:xfrm>
        </p:spPr>
        <p:txBody>
          <a:bodyPr anchor="t"/>
          <a:lstStyle>
            <a:lvl1pPr marL="0" indent="0">
              <a:lnSpc>
                <a:spcPct val="100000"/>
              </a:lnSpc>
              <a:spcBef>
                <a:spcPts val="0"/>
              </a:spcBef>
              <a:spcAft>
                <a:spcPts val="0"/>
              </a:spcAft>
              <a:buNone/>
              <a:defRPr sz="1800" b="0" spc="70" baseline="0">
                <a:gradFill>
                  <a:gsLst>
                    <a:gs pos="0">
                      <a:srgbClr val="FF4D4A"/>
                    </a:gs>
                    <a:gs pos="100000">
                      <a:srgbClr val="FF744F"/>
                    </a:gs>
                  </a:gsLst>
                  <a:lin ang="18900000" scaled="0"/>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132000" cy="828000"/>
          </a:xfrm>
        </p:spPr>
        <p:txBody>
          <a:bodyPr vert="horz" anchor="b"/>
          <a:lstStyle/>
          <a:p>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29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18491927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  023a : 4 contents : picture abov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1" name="content 4">
            <a:extLst>
              <a:ext uri="{FF2B5EF4-FFF2-40B4-BE49-F238E27FC236}">
                <a16:creationId xmlns:a16="http://schemas.microsoft.com/office/drawing/2014/main" id="{3830FDEA-EA00-C121-8031-B1412F780ADB}"/>
              </a:ext>
            </a:extLst>
          </p:cNvPr>
          <p:cNvSpPr>
            <a:spLocks noGrp="1"/>
          </p:cNvSpPr>
          <p:nvPr>
            <p:ph sz="quarter" idx="24"/>
          </p:nvPr>
        </p:nvSpPr>
        <p:spPr>
          <a:xfrm>
            <a:off x="958913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3">
            <a:extLst>
              <a:ext uri="{FF2B5EF4-FFF2-40B4-BE49-F238E27FC236}">
                <a16:creationId xmlns:a16="http://schemas.microsoft.com/office/drawing/2014/main" id="{18389146-967B-7864-AB07-8E11BE69C32E}"/>
              </a:ext>
            </a:extLst>
          </p:cNvPr>
          <p:cNvSpPr>
            <a:spLocks noGrp="1"/>
          </p:cNvSpPr>
          <p:nvPr>
            <p:ph sz="quarter" idx="23"/>
          </p:nvPr>
        </p:nvSpPr>
        <p:spPr>
          <a:xfrm>
            <a:off x="738875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spc="4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5188379"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2138200"/>
            <a:ext cx="4500003" cy="4032000"/>
          </a:xfrm>
          <a:prstGeom prst="rect">
            <a:avLst/>
          </a:prstGeom>
          <a:noFill/>
        </p:spPr>
        <p:txBody>
          <a:bodyPr vert="horz" lIns="0" tIns="0" rIns="0" bIns="0" rtlCol="0">
            <a:noAutofit/>
          </a:bodyPr>
          <a:lstStyle>
            <a:lvl1pPr>
              <a:defRPr lang="en-US" sz="1000" dirty="0"/>
            </a:lvl1pPr>
            <a:lvl2pPr>
              <a:defRPr lang="en-US" sz="1000" dirty="0"/>
            </a:lvl2pPr>
            <a:lvl3pPr>
              <a:defRPr lang="en-US" sz="1000" dirty="0"/>
            </a:lvl3pPr>
            <a:lvl4pPr>
              <a:defRPr lang="en-US" sz="1000" dirty="0"/>
            </a:lvl4pPr>
            <a:lvl5pPr>
              <a:lnSpc>
                <a:spcPts val="1600"/>
              </a:lnSpc>
              <a:spcBef>
                <a:spcPts val="100"/>
              </a:spcBef>
              <a:spcAft>
                <a:spcPts val="100"/>
              </a:spcAft>
              <a:defRPr lang="en-US" sz="1000" dirty="0">
                <a:solidFill>
                  <a:schemeClr val="tx1"/>
                </a:solidFill>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5188379" y="-101600"/>
            <a:ext cx="6480000" cy="1980000"/>
          </a:xfrm>
          <a:prstGeom prst="roundRect">
            <a:avLst>
              <a:gd name="adj" fmla="val 33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ustomer logo">
            <a:extLst>
              <a:ext uri="{FF2B5EF4-FFF2-40B4-BE49-F238E27FC236}">
                <a16:creationId xmlns:a16="http://schemas.microsoft.com/office/drawing/2014/main" id="{6F6BF07D-D104-2E05-4531-3EB7767A3D92}"/>
              </a:ext>
            </a:extLst>
          </p:cNvPr>
          <p:cNvSpPr>
            <a:spLocks noGrp="1"/>
          </p:cNvSpPr>
          <p:nvPr>
            <p:ph type="pic" sz="quarter" idx="46" hasCustomPrompt="1"/>
          </p:nvPr>
        </p:nvSpPr>
        <p:spPr>
          <a:xfrm>
            <a:off x="3707999" y="1044000"/>
            <a:ext cx="1332000" cy="828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a:t>
            </a:r>
            <a:endParaRPr lang="en-US" dirty="0"/>
          </a:p>
        </p:txBody>
      </p:sp>
      <p:sp>
        <p:nvSpPr>
          <p:cNvPr id="45" name="subtitle">
            <a:extLst>
              <a:ext uri="{FF2B5EF4-FFF2-40B4-BE49-F238E27FC236}">
                <a16:creationId xmlns:a16="http://schemas.microsoft.com/office/drawing/2014/main" id="{0633A486-8FC4-7B86-52CC-410B63F32E3E}"/>
              </a:ext>
            </a:extLst>
          </p:cNvPr>
          <p:cNvSpPr>
            <a:spLocks noGrp="1"/>
          </p:cNvSpPr>
          <p:nvPr>
            <p:ph type="body" idx="1"/>
          </p:nvPr>
        </p:nvSpPr>
        <p:spPr>
          <a:xfrm>
            <a:off x="539997" y="1497200"/>
            <a:ext cx="3132000" cy="491938"/>
          </a:xfrm>
        </p:spPr>
        <p:txBody>
          <a:bodyPr anchor="t"/>
          <a:lstStyle>
            <a:lvl1pPr marL="0" indent="0">
              <a:lnSpc>
                <a:spcPct val="100000"/>
              </a:lnSpc>
              <a:spcBef>
                <a:spcPts val="0"/>
              </a:spcBef>
              <a:spcAft>
                <a:spcPts val="0"/>
              </a:spcAft>
              <a:buNone/>
              <a:defRPr sz="1800" b="0" spc="70" baseline="0">
                <a:gradFill>
                  <a:gsLst>
                    <a:gs pos="0">
                      <a:srgbClr val="FF4D4A"/>
                    </a:gs>
                    <a:gs pos="100000">
                      <a:srgbClr val="FF744F"/>
                    </a:gs>
                  </a:gsLst>
                  <a:lin ang="18900000" scaled="0"/>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132000" cy="828000"/>
          </a:xfrm>
        </p:spPr>
        <p:txBody>
          <a:bodyPr vert="horz" anchor="b"/>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29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452881876"/>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B  023b : 5 contents : 3 picture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content C">
            <a:extLst>
              <a:ext uri="{FF2B5EF4-FFF2-40B4-BE49-F238E27FC236}">
                <a16:creationId xmlns:a16="http://schemas.microsoft.com/office/drawing/2014/main" id="{3830FDEA-EA00-C121-8031-B1412F780ADB}"/>
              </a:ext>
            </a:extLst>
          </p:cNvPr>
          <p:cNvSpPr>
            <a:spLocks noGrp="1"/>
          </p:cNvSpPr>
          <p:nvPr>
            <p:ph sz="quarter" idx="24" hasCustomPrompt="1"/>
          </p:nvPr>
        </p:nvSpPr>
        <p:spPr>
          <a:xfrm>
            <a:off x="9769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p>
          <a:p>
            <a:pPr lvl="1"/>
            <a:r>
              <a:rPr lang="en-US"/>
              <a:t>Second level</a:t>
            </a:r>
          </a:p>
          <a:p>
            <a:pPr lvl="2"/>
            <a:r>
              <a:rPr lang="en-US"/>
              <a:t>Third level </a:t>
            </a:r>
          </a:p>
          <a:p>
            <a:pPr lvl="3"/>
            <a:r>
              <a:rPr lang="en-US"/>
              <a:t>Fourth level</a:t>
            </a:r>
          </a:p>
          <a:p>
            <a:pPr lvl="4">
              <a:lnSpc>
                <a:spcPts val="1800"/>
              </a:lnSpc>
              <a:spcBef>
                <a:spcPts val="300"/>
              </a:spcBef>
            </a:pPr>
            <a:r>
              <a:rPr lang="en-US"/>
              <a:t>Fifth level</a:t>
            </a:r>
          </a:p>
          <a:p>
            <a:pPr lvl="5"/>
            <a:r>
              <a:rPr lang="en-US"/>
              <a:t>Sixth level</a:t>
            </a:r>
          </a:p>
          <a:p>
            <a:pPr lvl="6"/>
            <a:r>
              <a:rPr lang="en-US"/>
              <a:t>Seventh level</a:t>
            </a:r>
          </a:p>
          <a:p>
            <a:pPr lvl="7"/>
            <a:r>
              <a:rPr lang="en-US"/>
              <a:t>Eighth level</a:t>
            </a:r>
          </a:p>
          <a:p>
            <a:pPr lvl="8">
              <a:spcBef>
                <a:spcPts val="300"/>
              </a:spcBef>
            </a:pPr>
            <a:r>
              <a:rPr lang="en-US"/>
              <a:t>Ninth level</a:t>
            </a:r>
          </a:p>
          <a:p>
            <a:pPr lvl="0"/>
            <a:endParaRPr lang="en-US" dirty="0"/>
          </a:p>
        </p:txBody>
      </p:sp>
      <p:sp>
        <p:nvSpPr>
          <p:cNvPr id="25" name="picture 3">
            <a:extLst>
              <a:ext uri="{FF2B5EF4-FFF2-40B4-BE49-F238E27FC236}">
                <a16:creationId xmlns:a16="http://schemas.microsoft.com/office/drawing/2014/main" id="{CB19C893-3E43-7B55-F09D-404F65ECC95A}"/>
              </a:ext>
            </a:extLst>
          </p:cNvPr>
          <p:cNvSpPr>
            <a:spLocks noGrp="1"/>
          </p:cNvSpPr>
          <p:nvPr>
            <p:ph type="pic" sz="quarter" idx="18"/>
          </p:nvPr>
        </p:nvSpPr>
        <p:spPr>
          <a:xfrm>
            <a:off x="9780002" y="1993437"/>
            <a:ext cx="1872000" cy="1152000"/>
          </a:xfrm>
          <a:prstGeom prst="roundRect">
            <a:avLst>
              <a:gd name="adj" fmla="val 5816"/>
            </a:avLst>
          </a:prstGeom>
          <a:solidFill>
            <a:schemeClr val="bg1"/>
          </a:solidFill>
          <a:effectLst/>
        </p:spPr>
        <p:txBody>
          <a:bodyPr/>
          <a:lstStyle/>
          <a:p>
            <a:endParaRPr lang="en-DE" dirty="0"/>
          </a:p>
        </p:txBody>
      </p:sp>
      <p:sp>
        <p:nvSpPr>
          <p:cNvPr id="10" name="content B">
            <a:extLst>
              <a:ext uri="{FF2B5EF4-FFF2-40B4-BE49-F238E27FC236}">
                <a16:creationId xmlns:a16="http://schemas.microsoft.com/office/drawing/2014/main" id="{18389146-967B-7864-AB07-8E11BE69C32E}"/>
              </a:ext>
            </a:extLst>
          </p:cNvPr>
          <p:cNvSpPr>
            <a:spLocks noGrp="1"/>
          </p:cNvSpPr>
          <p:nvPr>
            <p:ph sz="quarter" idx="23" hasCustomPrompt="1"/>
          </p:nvPr>
        </p:nvSpPr>
        <p:spPr>
          <a:xfrm>
            <a:off x="7645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p>
          <a:p>
            <a:pPr lvl="1"/>
            <a:r>
              <a:rPr lang="en-US"/>
              <a:t>Second level</a:t>
            </a:r>
          </a:p>
          <a:p>
            <a:pPr lvl="2"/>
            <a:r>
              <a:rPr lang="en-US"/>
              <a:t>Third level </a:t>
            </a:r>
          </a:p>
          <a:p>
            <a:pPr lvl="3"/>
            <a:r>
              <a:rPr lang="en-US"/>
              <a:t>Fourth level</a:t>
            </a:r>
          </a:p>
          <a:p>
            <a:pPr lvl="4">
              <a:lnSpc>
                <a:spcPts val="1800"/>
              </a:lnSpc>
              <a:spcBef>
                <a:spcPts val="300"/>
              </a:spcBef>
            </a:pPr>
            <a:r>
              <a:rPr lang="en-US"/>
              <a:t>Fifth level</a:t>
            </a:r>
          </a:p>
          <a:p>
            <a:pPr lvl="5"/>
            <a:r>
              <a:rPr lang="en-US"/>
              <a:t>Sixth level</a:t>
            </a:r>
          </a:p>
          <a:p>
            <a:pPr lvl="6"/>
            <a:r>
              <a:rPr lang="en-US"/>
              <a:t>Seventh level</a:t>
            </a:r>
          </a:p>
          <a:p>
            <a:pPr lvl="7"/>
            <a:r>
              <a:rPr lang="en-US"/>
              <a:t>Eighth level</a:t>
            </a:r>
          </a:p>
          <a:p>
            <a:pPr lvl="8">
              <a:spcBef>
                <a:spcPts val="300"/>
              </a:spcBef>
            </a:pPr>
            <a:r>
              <a:rPr lang="en-US"/>
              <a:t>Ninth level</a:t>
            </a:r>
          </a:p>
          <a:p>
            <a:pPr lvl="0"/>
            <a:endParaRPr lang="en-US" dirty="0"/>
          </a:p>
        </p:txBody>
      </p:sp>
      <p:sp>
        <p:nvSpPr>
          <p:cNvPr id="26" name="picture 2">
            <a:extLst>
              <a:ext uri="{FF2B5EF4-FFF2-40B4-BE49-F238E27FC236}">
                <a16:creationId xmlns:a16="http://schemas.microsoft.com/office/drawing/2014/main" id="{B610BDAE-37E1-B34F-0439-C8A4845B6F82}"/>
              </a:ext>
            </a:extLst>
          </p:cNvPr>
          <p:cNvSpPr>
            <a:spLocks noGrp="1"/>
          </p:cNvSpPr>
          <p:nvPr>
            <p:ph type="pic" sz="quarter" idx="16"/>
          </p:nvPr>
        </p:nvSpPr>
        <p:spPr>
          <a:xfrm>
            <a:off x="7645138" y="1993437"/>
            <a:ext cx="1872000" cy="1152000"/>
          </a:xfrm>
          <a:prstGeom prst="roundRect">
            <a:avLst>
              <a:gd name="adj" fmla="val 6061"/>
            </a:avLst>
          </a:prstGeom>
          <a:solidFill>
            <a:schemeClr val="bg1"/>
          </a:solidFill>
          <a:effectLst/>
        </p:spPr>
        <p:txBody>
          <a:bodyPr/>
          <a:lstStyle/>
          <a:p>
            <a:endParaRPr lang="en-DE" dirty="0"/>
          </a:p>
        </p:txBody>
      </p:sp>
      <p:sp>
        <p:nvSpPr>
          <p:cNvPr id="3" name="content A">
            <a:extLst>
              <a:ext uri="{FF2B5EF4-FFF2-40B4-BE49-F238E27FC236}">
                <a16:creationId xmlns:a16="http://schemas.microsoft.com/office/drawing/2014/main" id="{77A29EE5-2B1C-3EC4-6F36-6ECBC9D69F26}"/>
              </a:ext>
            </a:extLst>
          </p:cNvPr>
          <p:cNvSpPr>
            <a:spLocks noGrp="1"/>
          </p:cNvSpPr>
          <p:nvPr>
            <p:ph sz="quarter" idx="22" hasCustomPrompt="1"/>
          </p:nvPr>
        </p:nvSpPr>
        <p:spPr>
          <a:xfrm>
            <a:off x="5521138" y="3283974"/>
            <a:ext cx="1872000" cy="2880000"/>
          </a:xfrm>
          <a:prstGeom prst="rect">
            <a:avLst/>
          </a:prstGeom>
          <a:noFill/>
        </p:spPr>
        <p:txBody>
          <a:bodyPr vert="horz" lIns="0" tIns="0" rIns="0" bIns="0" rtlCol="0">
            <a:noAutofit/>
          </a:bodyPr>
          <a:lstStyle>
            <a:lvl1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1pPr>
            <a:lvl2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2pPr>
            <a:lvl3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3pPr>
            <a:lvl4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4pPr>
            <a:lvl5pPr algn="l" defTabSz="914400" rtl="0" eaLnBrk="1" latinLnBrk="0" hangingPunct="1">
              <a:lnSpc>
                <a:spcPts val="1800"/>
              </a:lnSpc>
              <a:spcBef>
                <a:spcPts val="300"/>
              </a:spcBef>
              <a:tabLst>
                <a:tab pos="182563" algn="l"/>
              </a:tabLst>
              <a:defRPr lang="en-US" sz="1200" smtClean="0"/>
            </a:lvl5pPr>
            <a:lvl6pPr>
              <a:lnSpc>
                <a:spcPts val="1800"/>
              </a:lnSpc>
              <a:spcBef>
                <a:spcPts val="300"/>
              </a:spcBef>
              <a:defRPr lang="en-US" sz="1200" dirty="0"/>
            </a:lvl6pPr>
            <a:lvl7pPr>
              <a:lnSpc>
                <a:spcPts val="1800"/>
              </a:lnSpc>
              <a:spcBef>
                <a:spcPts val="300"/>
              </a:spcBef>
              <a:defRPr lang="en-US" sz="1200" dirty="0"/>
            </a:lvl7pPr>
            <a:lvl8pPr>
              <a:lnSpc>
                <a:spcPts val="1800"/>
              </a:lnSpc>
              <a:spcBef>
                <a:spcPts val="300"/>
              </a:spcBef>
              <a:defRPr lang="en-US" sz="1200" dirty="0"/>
            </a:lvl8pPr>
            <a:lvl9pPr>
              <a:lnSpc>
                <a:spcPts val="1800"/>
              </a:lnSpc>
              <a:spcBef>
                <a:spcPts val="300"/>
              </a:spcBef>
              <a:defRPr lang="en-US" sz="1200" dirty="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7" name="picture 1">
            <a:extLst>
              <a:ext uri="{FF2B5EF4-FFF2-40B4-BE49-F238E27FC236}">
                <a16:creationId xmlns:a16="http://schemas.microsoft.com/office/drawing/2014/main" id="{A2181A85-67F3-4040-0C70-CD4B92E7B17E}"/>
              </a:ext>
            </a:extLst>
          </p:cNvPr>
          <p:cNvSpPr>
            <a:spLocks noGrp="1"/>
          </p:cNvSpPr>
          <p:nvPr>
            <p:ph type="pic" sz="quarter" idx="17"/>
          </p:nvPr>
        </p:nvSpPr>
        <p:spPr>
          <a:xfrm>
            <a:off x="5521138" y="1993437"/>
            <a:ext cx="1872000" cy="1152000"/>
          </a:xfrm>
          <a:prstGeom prst="roundRect">
            <a:avLst>
              <a:gd name="adj" fmla="val 6172"/>
            </a:avLst>
          </a:prstGeom>
          <a:solidFill>
            <a:schemeClr val="bg1"/>
          </a:solidFill>
          <a:effectLst/>
        </p:spPr>
        <p:txBody>
          <a:bodyPr/>
          <a:lstStyle/>
          <a:p>
            <a:endParaRPr lang="en-DE" dirty="0"/>
          </a:p>
        </p:txBody>
      </p:sp>
      <p:sp>
        <p:nvSpPr>
          <p:cNvPr id="28" name="content 3">
            <a:extLst>
              <a:ext uri="{FF2B5EF4-FFF2-40B4-BE49-F238E27FC236}">
                <a16:creationId xmlns:a16="http://schemas.microsoft.com/office/drawing/2014/main" id="{C1680A4C-F25B-0267-212B-AD9960BC73B1}"/>
              </a:ext>
            </a:extLst>
          </p:cNvPr>
          <p:cNvSpPr>
            <a:spLocks noGrp="1"/>
          </p:cNvSpPr>
          <p:nvPr>
            <p:ph sz="quarter" idx="56" hasCustomPrompt="1"/>
          </p:nvPr>
        </p:nvSpPr>
        <p:spPr>
          <a:xfrm>
            <a:off x="5521138" y="1484313"/>
            <a:ext cx="6120000" cy="504825"/>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dirty="0"/>
              <a:t>First level</a:t>
            </a:r>
          </a:p>
        </p:txBody>
      </p:sp>
      <p:sp>
        <p:nvSpPr>
          <p:cNvPr id="4" name="content 2">
            <a:extLst>
              <a:ext uri="{FF2B5EF4-FFF2-40B4-BE49-F238E27FC236}">
                <a16:creationId xmlns:a16="http://schemas.microsoft.com/office/drawing/2014/main" id="{7A5FAD4D-21B9-A852-4BBD-6443D406EB19}"/>
              </a:ext>
            </a:extLst>
          </p:cNvPr>
          <p:cNvSpPr>
            <a:spLocks noGrp="1"/>
          </p:cNvSpPr>
          <p:nvPr>
            <p:ph sz="quarter" idx="47" hasCustomPrompt="1"/>
          </p:nvPr>
        </p:nvSpPr>
        <p:spPr>
          <a:xfrm>
            <a:off x="2843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dirty="0"/>
              <a:t>First level</a:t>
            </a:r>
          </a:p>
          <a:p>
            <a:pPr lvl="1"/>
            <a:r>
              <a:rPr lang="en-US" dirty="0"/>
              <a:t>Second level</a:t>
            </a:r>
          </a:p>
          <a:p>
            <a:pPr lvl="2"/>
            <a:r>
              <a:rPr lang="en-US" dirty="0"/>
              <a:t>Third level </a:t>
            </a:r>
          </a:p>
          <a:p>
            <a:pPr lvl="3"/>
            <a:r>
              <a:rPr lang="en-US" dirty="0"/>
              <a:t>Fourth level</a:t>
            </a:r>
          </a:p>
          <a:p>
            <a:pPr lvl="4">
              <a:lnSpc>
                <a:spcPts val="1800"/>
              </a:lnSpc>
              <a:spcBef>
                <a:spcPts val="300"/>
              </a:spcBef>
            </a:pPr>
            <a:r>
              <a:rPr lang="en-US" dirty="0"/>
              <a:t>Fifth level</a:t>
            </a:r>
          </a:p>
          <a:p>
            <a:pPr lvl="5"/>
            <a:r>
              <a:rPr lang="en-US" dirty="0"/>
              <a:t>Sixth level</a:t>
            </a:r>
          </a:p>
          <a:p>
            <a:pPr lvl="6"/>
            <a:r>
              <a:rPr lang="en-US" dirty="0"/>
              <a:t>Seventh level</a:t>
            </a:r>
          </a:p>
          <a:p>
            <a:pPr lvl="7"/>
            <a:r>
              <a:rPr lang="en-US" dirty="0"/>
              <a:t>Eighth level</a:t>
            </a:r>
          </a:p>
          <a:p>
            <a:pPr lvl="8">
              <a:spcBef>
                <a:spcPts val="300"/>
              </a:spcBef>
            </a:pPr>
            <a:r>
              <a:rPr lang="en-US" dirty="0"/>
              <a:t>Ninth level</a:t>
            </a:r>
          </a:p>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hasCustomPrompt="1"/>
          </p:nvPr>
        </p:nvSpPr>
        <p:spPr>
          <a:xfrm>
            <a:off x="539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dirty="0"/>
              <a:t>First level</a:t>
            </a:r>
          </a:p>
          <a:p>
            <a:pPr lvl="1"/>
            <a:r>
              <a:rPr lang="en-US" dirty="0"/>
              <a:t>Second level</a:t>
            </a:r>
          </a:p>
          <a:p>
            <a:pPr lvl="2"/>
            <a:r>
              <a:rPr lang="en-US" dirty="0"/>
              <a:t>Third level </a:t>
            </a:r>
          </a:p>
          <a:p>
            <a:pPr lvl="3"/>
            <a:r>
              <a:rPr lang="en-US" dirty="0"/>
              <a:t>Fourth level</a:t>
            </a:r>
          </a:p>
          <a:p>
            <a:pPr lvl="4">
              <a:lnSpc>
                <a:spcPts val="1800"/>
              </a:lnSpc>
              <a:spcBef>
                <a:spcPts val="300"/>
              </a:spcBef>
            </a:pPr>
            <a:r>
              <a:rPr lang="en-US" dirty="0"/>
              <a:t>Fifth level</a:t>
            </a:r>
          </a:p>
          <a:p>
            <a:pPr lvl="5"/>
            <a:r>
              <a:rPr lang="en-US" dirty="0"/>
              <a:t>Sixth level</a:t>
            </a:r>
          </a:p>
          <a:p>
            <a:pPr lvl="6"/>
            <a:r>
              <a:rPr lang="en-US" dirty="0"/>
              <a:t>Seventh level</a:t>
            </a:r>
          </a:p>
          <a:p>
            <a:pPr lvl="7"/>
            <a:r>
              <a:rPr lang="en-US" dirty="0"/>
              <a:t>Eighth level</a:t>
            </a:r>
          </a:p>
          <a:p>
            <a:pPr lvl="8">
              <a:spcBef>
                <a:spcPts val="300"/>
              </a:spcBef>
            </a:pPr>
            <a:r>
              <a:rPr lang="en-US" dirty="0"/>
              <a:t>Ninth level</a:t>
            </a:r>
          </a:p>
          <a:p>
            <a:pPr lvl="0"/>
            <a:endParaRPr lang="en-US" dirty="0"/>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11088000" cy="828000"/>
          </a:xfrm>
        </p:spPr>
        <p:txBody>
          <a:bodyPr vert="horz" anchor="t"/>
          <a:lstStyle/>
          <a:p>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5033154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  023b : 5 contents : 3 picture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1" name="content C">
            <a:extLst>
              <a:ext uri="{FF2B5EF4-FFF2-40B4-BE49-F238E27FC236}">
                <a16:creationId xmlns:a16="http://schemas.microsoft.com/office/drawing/2014/main" id="{3830FDEA-EA00-C121-8031-B1412F780ADB}"/>
              </a:ext>
            </a:extLst>
          </p:cNvPr>
          <p:cNvSpPr>
            <a:spLocks noGrp="1"/>
          </p:cNvSpPr>
          <p:nvPr>
            <p:ph sz="quarter" idx="24" hasCustomPrompt="1"/>
          </p:nvPr>
        </p:nvSpPr>
        <p:spPr>
          <a:xfrm>
            <a:off x="9769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p>
          <a:p>
            <a:pPr lvl="1"/>
            <a:r>
              <a:rPr lang="en-US"/>
              <a:t>Second level</a:t>
            </a:r>
          </a:p>
          <a:p>
            <a:pPr lvl="2"/>
            <a:r>
              <a:rPr lang="en-US"/>
              <a:t>Third level </a:t>
            </a:r>
          </a:p>
          <a:p>
            <a:pPr lvl="3"/>
            <a:r>
              <a:rPr lang="en-US"/>
              <a:t>Fourth level</a:t>
            </a:r>
          </a:p>
          <a:p>
            <a:pPr lvl="4">
              <a:lnSpc>
                <a:spcPts val="1800"/>
              </a:lnSpc>
              <a:spcBef>
                <a:spcPts val="300"/>
              </a:spcBef>
            </a:pPr>
            <a:r>
              <a:rPr lang="en-US"/>
              <a:t>Fifth level</a:t>
            </a:r>
          </a:p>
          <a:p>
            <a:pPr lvl="5"/>
            <a:r>
              <a:rPr lang="en-US"/>
              <a:t>Sixth level</a:t>
            </a:r>
          </a:p>
          <a:p>
            <a:pPr lvl="6"/>
            <a:r>
              <a:rPr lang="en-US"/>
              <a:t>Seventh level</a:t>
            </a:r>
          </a:p>
          <a:p>
            <a:pPr lvl="7"/>
            <a:r>
              <a:rPr lang="en-US"/>
              <a:t>Eighth level</a:t>
            </a:r>
          </a:p>
          <a:p>
            <a:pPr lvl="8">
              <a:spcBef>
                <a:spcPts val="300"/>
              </a:spcBef>
            </a:pPr>
            <a:r>
              <a:rPr lang="en-US"/>
              <a:t>Ninth level</a:t>
            </a:r>
          </a:p>
          <a:p>
            <a:pPr lvl="0"/>
            <a:endParaRPr lang="en-US" dirty="0"/>
          </a:p>
        </p:txBody>
      </p:sp>
      <p:sp>
        <p:nvSpPr>
          <p:cNvPr id="25" name="picture 3">
            <a:extLst>
              <a:ext uri="{FF2B5EF4-FFF2-40B4-BE49-F238E27FC236}">
                <a16:creationId xmlns:a16="http://schemas.microsoft.com/office/drawing/2014/main" id="{CB19C893-3E43-7B55-F09D-404F65ECC95A}"/>
              </a:ext>
            </a:extLst>
          </p:cNvPr>
          <p:cNvSpPr>
            <a:spLocks noGrp="1"/>
          </p:cNvSpPr>
          <p:nvPr>
            <p:ph type="pic" sz="quarter" idx="18"/>
          </p:nvPr>
        </p:nvSpPr>
        <p:spPr>
          <a:xfrm>
            <a:off x="9780002" y="1993437"/>
            <a:ext cx="1872000" cy="1152000"/>
          </a:xfrm>
          <a:prstGeom prst="roundRect">
            <a:avLst>
              <a:gd name="adj" fmla="val 5816"/>
            </a:avLst>
          </a:prstGeom>
          <a:solidFill>
            <a:schemeClr val="bg1"/>
          </a:solidFill>
          <a:effectLst/>
        </p:spPr>
        <p:txBody>
          <a:bodyPr/>
          <a:lstStyle/>
          <a:p>
            <a:r>
              <a:rPr lang="de-DE"/>
              <a:t>Bild durch Klicken auf Symbol hinzufügen</a:t>
            </a:r>
            <a:endParaRPr lang="en-DE" dirty="0"/>
          </a:p>
        </p:txBody>
      </p:sp>
      <p:sp>
        <p:nvSpPr>
          <p:cNvPr id="10" name="content B">
            <a:extLst>
              <a:ext uri="{FF2B5EF4-FFF2-40B4-BE49-F238E27FC236}">
                <a16:creationId xmlns:a16="http://schemas.microsoft.com/office/drawing/2014/main" id="{18389146-967B-7864-AB07-8E11BE69C32E}"/>
              </a:ext>
            </a:extLst>
          </p:cNvPr>
          <p:cNvSpPr>
            <a:spLocks noGrp="1"/>
          </p:cNvSpPr>
          <p:nvPr>
            <p:ph sz="quarter" idx="23" hasCustomPrompt="1"/>
          </p:nvPr>
        </p:nvSpPr>
        <p:spPr>
          <a:xfrm>
            <a:off x="7645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p>
          <a:p>
            <a:pPr lvl="1"/>
            <a:r>
              <a:rPr lang="en-US"/>
              <a:t>Second level</a:t>
            </a:r>
          </a:p>
          <a:p>
            <a:pPr lvl="2"/>
            <a:r>
              <a:rPr lang="en-US"/>
              <a:t>Third level </a:t>
            </a:r>
          </a:p>
          <a:p>
            <a:pPr lvl="3"/>
            <a:r>
              <a:rPr lang="en-US"/>
              <a:t>Fourth level</a:t>
            </a:r>
          </a:p>
          <a:p>
            <a:pPr lvl="4">
              <a:lnSpc>
                <a:spcPts val="1800"/>
              </a:lnSpc>
              <a:spcBef>
                <a:spcPts val="300"/>
              </a:spcBef>
            </a:pPr>
            <a:r>
              <a:rPr lang="en-US"/>
              <a:t>Fifth level</a:t>
            </a:r>
          </a:p>
          <a:p>
            <a:pPr lvl="5"/>
            <a:r>
              <a:rPr lang="en-US"/>
              <a:t>Sixth level</a:t>
            </a:r>
          </a:p>
          <a:p>
            <a:pPr lvl="6"/>
            <a:r>
              <a:rPr lang="en-US"/>
              <a:t>Seventh level</a:t>
            </a:r>
          </a:p>
          <a:p>
            <a:pPr lvl="7"/>
            <a:r>
              <a:rPr lang="en-US"/>
              <a:t>Eighth level</a:t>
            </a:r>
          </a:p>
          <a:p>
            <a:pPr lvl="8">
              <a:spcBef>
                <a:spcPts val="300"/>
              </a:spcBef>
            </a:pPr>
            <a:r>
              <a:rPr lang="en-US"/>
              <a:t>Ninth level</a:t>
            </a:r>
          </a:p>
          <a:p>
            <a:pPr lvl="0"/>
            <a:endParaRPr lang="en-US" dirty="0"/>
          </a:p>
        </p:txBody>
      </p:sp>
      <p:sp>
        <p:nvSpPr>
          <p:cNvPr id="26" name="picture 2">
            <a:extLst>
              <a:ext uri="{FF2B5EF4-FFF2-40B4-BE49-F238E27FC236}">
                <a16:creationId xmlns:a16="http://schemas.microsoft.com/office/drawing/2014/main" id="{B610BDAE-37E1-B34F-0439-C8A4845B6F82}"/>
              </a:ext>
            </a:extLst>
          </p:cNvPr>
          <p:cNvSpPr>
            <a:spLocks noGrp="1"/>
          </p:cNvSpPr>
          <p:nvPr>
            <p:ph type="pic" sz="quarter" idx="16"/>
          </p:nvPr>
        </p:nvSpPr>
        <p:spPr>
          <a:xfrm>
            <a:off x="7645138" y="1993437"/>
            <a:ext cx="1872000" cy="1152000"/>
          </a:xfrm>
          <a:prstGeom prst="roundRect">
            <a:avLst>
              <a:gd name="adj" fmla="val 6061"/>
            </a:avLst>
          </a:prstGeom>
          <a:solidFill>
            <a:schemeClr val="bg1"/>
          </a:solidFill>
          <a:effectLst/>
        </p:spPr>
        <p:txBody>
          <a:bodyPr/>
          <a:lstStyle/>
          <a:p>
            <a:r>
              <a:rPr lang="de-DE"/>
              <a:t>Bild durch Klicken auf Symbol hinzufügen</a:t>
            </a:r>
            <a:endParaRPr lang="en-DE" dirty="0"/>
          </a:p>
        </p:txBody>
      </p:sp>
      <p:sp>
        <p:nvSpPr>
          <p:cNvPr id="3" name="content A">
            <a:extLst>
              <a:ext uri="{FF2B5EF4-FFF2-40B4-BE49-F238E27FC236}">
                <a16:creationId xmlns:a16="http://schemas.microsoft.com/office/drawing/2014/main" id="{77A29EE5-2B1C-3EC4-6F36-6ECBC9D69F26}"/>
              </a:ext>
            </a:extLst>
          </p:cNvPr>
          <p:cNvSpPr>
            <a:spLocks noGrp="1"/>
          </p:cNvSpPr>
          <p:nvPr>
            <p:ph sz="quarter" idx="22" hasCustomPrompt="1"/>
          </p:nvPr>
        </p:nvSpPr>
        <p:spPr>
          <a:xfrm>
            <a:off x="5521138" y="3283974"/>
            <a:ext cx="1872000" cy="2880000"/>
          </a:xfrm>
          <a:prstGeom prst="rect">
            <a:avLst/>
          </a:prstGeom>
          <a:noFill/>
        </p:spPr>
        <p:txBody>
          <a:bodyPr vert="horz" lIns="0" tIns="0" rIns="0" bIns="0" rtlCol="0">
            <a:noAutofit/>
          </a:bodyPr>
          <a:lstStyle>
            <a:lvl1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1pPr>
            <a:lvl2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2pPr>
            <a:lvl3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3pPr>
            <a:lvl4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4pPr>
            <a:lvl5pPr algn="l" defTabSz="914400" rtl="0" eaLnBrk="1" latinLnBrk="0" hangingPunct="1">
              <a:lnSpc>
                <a:spcPts val="1800"/>
              </a:lnSpc>
              <a:spcBef>
                <a:spcPts val="300"/>
              </a:spcBef>
              <a:tabLst>
                <a:tab pos="182563" algn="l"/>
              </a:tabLst>
              <a:defRPr lang="en-US" sz="1200" smtClean="0"/>
            </a:lvl5pPr>
            <a:lvl6pPr>
              <a:lnSpc>
                <a:spcPts val="1800"/>
              </a:lnSpc>
              <a:spcBef>
                <a:spcPts val="300"/>
              </a:spcBef>
              <a:defRPr lang="en-US" sz="1200" dirty="0"/>
            </a:lvl6pPr>
            <a:lvl7pPr>
              <a:lnSpc>
                <a:spcPts val="1800"/>
              </a:lnSpc>
              <a:spcBef>
                <a:spcPts val="300"/>
              </a:spcBef>
              <a:defRPr lang="en-US" sz="1200" dirty="0"/>
            </a:lvl7pPr>
            <a:lvl8pPr>
              <a:lnSpc>
                <a:spcPts val="1800"/>
              </a:lnSpc>
              <a:spcBef>
                <a:spcPts val="300"/>
              </a:spcBef>
              <a:defRPr lang="en-US" sz="1200" dirty="0"/>
            </a:lvl8pPr>
            <a:lvl9pPr>
              <a:lnSpc>
                <a:spcPts val="1800"/>
              </a:lnSpc>
              <a:spcBef>
                <a:spcPts val="300"/>
              </a:spcBef>
              <a:defRPr lang="en-US" sz="1200" dirty="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7" name="picture 1">
            <a:extLst>
              <a:ext uri="{FF2B5EF4-FFF2-40B4-BE49-F238E27FC236}">
                <a16:creationId xmlns:a16="http://schemas.microsoft.com/office/drawing/2014/main" id="{A2181A85-67F3-4040-0C70-CD4B92E7B17E}"/>
              </a:ext>
            </a:extLst>
          </p:cNvPr>
          <p:cNvSpPr>
            <a:spLocks noGrp="1"/>
          </p:cNvSpPr>
          <p:nvPr>
            <p:ph type="pic" sz="quarter" idx="17"/>
          </p:nvPr>
        </p:nvSpPr>
        <p:spPr>
          <a:xfrm>
            <a:off x="5521138" y="1993437"/>
            <a:ext cx="1872000" cy="1152000"/>
          </a:xfrm>
          <a:prstGeom prst="roundRect">
            <a:avLst>
              <a:gd name="adj" fmla="val 6172"/>
            </a:avLst>
          </a:prstGeom>
          <a:solidFill>
            <a:schemeClr val="bg1"/>
          </a:solidFill>
          <a:effectLst/>
        </p:spPr>
        <p:txBody>
          <a:bodyPr/>
          <a:lstStyle/>
          <a:p>
            <a:r>
              <a:rPr lang="de-DE"/>
              <a:t>Bild durch Klicken auf Symbol hinzufügen</a:t>
            </a:r>
            <a:endParaRPr lang="en-DE" dirty="0"/>
          </a:p>
        </p:txBody>
      </p:sp>
      <p:sp>
        <p:nvSpPr>
          <p:cNvPr id="28" name="content 3">
            <a:extLst>
              <a:ext uri="{FF2B5EF4-FFF2-40B4-BE49-F238E27FC236}">
                <a16:creationId xmlns:a16="http://schemas.microsoft.com/office/drawing/2014/main" id="{C1680A4C-F25B-0267-212B-AD9960BC73B1}"/>
              </a:ext>
            </a:extLst>
          </p:cNvPr>
          <p:cNvSpPr>
            <a:spLocks noGrp="1"/>
          </p:cNvSpPr>
          <p:nvPr>
            <p:ph sz="quarter" idx="56" hasCustomPrompt="1"/>
          </p:nvPr>
        </p:nvSpPr>
        <p:spPr>
          <a:xfrm>
            <a:off x="5521138" y="1484313"/>
            <a:ext cx="6120000" cy="504825"/>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dirty="0"/>
              <a:t>First level</a:t>
            </a:r>
          </a:p>
        </p:txBody>
      </p:sp>
      <p:sp>
        <p:nvSpPr>
          <p:cNvPr id="4" name="content 2">
            <a:extLst>
              <a:ext uri="{FF2B5EF4-FFF2-40B4-BE49-F238E27FC236}">
                <a16:creationId xmlns:a16="http://schemas.microsoft.com/office/drawing/2014/main" id="{7A5FAD4D-21B9-A852-4BBD-6443D406EB19}"/>
              </a:ext>
            </a:extLst>
          </p:cNvPr>
          <p:cNvSpPr>
            <a:spLocks noGrp="1"/>
          </p:cNvSpPr>
          <p:nvPr>
            <p:ph sz="quarter" idx="47" hasCustomPrompt="1"/>
          </p:nvPr>
        </p:nvSpPr>
        <p:spPr>
          <a:xfrm>
            <a:off x="2843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dirty="0"/>
              <a:t>First level</a:t>
            </a:r>
          </a:p>
          <a:p>
            <a:pPr lvl="1"/>
            <a:r>
              <a:rPr lang="en-US" dirty="0"/>
              <a:t>Second level</a:t>
            </a:r>
          </a:p>
          <a:p>
            <a:pPr lvl="2"/>
            <a:r>
              <a:rPr lang="en-US" dirty="0"/>
              <a:t>Third level </a:t>
            </a:r>
          </a:p>
          <a:p>
            <a:pPr lvl="3"/>
            <a:r>
              <a:rPr lang="en-US" dirty="0"/>
              <a:t>Fourth level</a:t>
            </a:r>
          </a:p>
          <a:p>
            <a:pPr lvl="4">
              <a:lnSpc>
                <a:spcPts val="1800"/>
              </a:lnSpc>
              <a:spcBef>
                <a:spcPts val="300"/>
              </a:spcBef>
            </a:pPr>
            <a:r>
              <a:rPr lang="en-US" dirty="0"/>
              <a:t>Fifth level</a:t>
            </a:r>
          </a:p>
          <a:p>
            <a:pPr lvl="5"/>
            <a:r>
              <a:rPr lang="en-US" dirty="0"/>
              <a:t>Sixth level</a:t>
            </a:r>
          </a:p>
          <a:p>
            <a:pPr lvl="6"/>
            <a:r>
              <a:rPr lang="en-US" dirty="0"/>
              <a:t>Seventh level</a:t>
            </a:r>
          </a:p>
          <a:p>
            <a:pPr lvl="7"/>
            <a:r>
              <a:rPr lang="en-US" dirty="0"/>
              <a:t>Eighth level</a:t>
            </a:r>
          </a:p>
          <a:p>
            <a:pPr lvl="8">
              <a:spcBef>
                <a:spcPts val="300"/>
              </a:spcBef>
            </a:pPr>
            <a:r>
              <a:rPr lang="en-US" dirty="0"/>
              <a:t>Ninth level</a:t>
            </a:r>
          </a:p>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hasCustomPrompt="1"/>
          </p:nvPr>
        </p:nvSpPr>
        <p:spPr>
          <a:xfrm>
            <a:off x="539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dirty="0"/>
              <a:t>First level</a:t>
            </a:r>
          </a:p>
          <a:p>
            <a:pPr lvl="1"/>
            <a:r>
              <a:rPr lang="en-US" dirty="0"/>
              <a:t>Second level</a:t>
            </a:r>
          </a:p>
          <a:p>
            <a:pPr lvl="2"/>
            <a:r>
              <a:rPr lang="en-US" dirty="0"/>
              <a:t>Third level </a:t>
            </a:r>
          </a:p>
          <a:p>
            <a:pPr lvl="3"/>
            <a:r>
              <a:rPr lang="en-US" dirty="0"/>
              <a:t>Fourth level</a:t>
            </a:r>
          </a:p>
          <a:p>
            <a:pPr lvl="4">
              <a:lnSpc>
                <a:spcPts val="1800"/>
              </a:lnSpc>
              <a:spcBef>
                <a:spcPts val="300"/>
              </a:spcBef>
            </a:pPr>
            <a:r>
              <a:rPr lang="en-US" dirty="0"/>
              <a:t>Fifth level</a:t>
            </a:r>
          </a:p>
          <a:p>
            <a:pPr lvl="5"/>
            <a:r>
              <a:rPr lang="en-US" dirty="0"/>
              <a:t>Sixth level</a:t>
            </a:r>
          </a:p>
          <a:p>
            <a:pPr lvl="6"/>
            <a:r>
              <a:rPr lang="en-US" dirty="0"/>
              <a:t>Seventh level</a:t>
            </a:r>
          </a:p>
          <a:p>
            <a:pPr lvl="7"/>
            <a:r>
              <a:rPr lang="en-US" dirty="0"/>
              <a:t>Eighth level</a:t>
            </a:r>
          </a:p>
          <a:p>
            <a:pPr lvl="8">
              <a:spcBef>
                <a:spcPts val="300"/>
              </a:spcBef>
            </a:pPr>
            <a:r>
              <a:rPr lang="en-US" dirty="0"/>
              <a:t>Ninth level</a:t>
            </a:r>
          </a:p>
          <a:p>
            <a:pPr lvl="0"/>
            <a:endParaRPr lang="en-US" dirty="0"/>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11088000" cy="828000"/>
          </a:xfrm>
        </p:spPr>
        <p:txBody>
          <a:bodyPr vert="horz" anchor="t"/>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036506746"/>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userDrawn="1">
  <p:cSld name="B  024a : pc : content : picture">
    <p:spTree>
      <p:nvGrpSpPr>
        <p:cNvPr id="1" name=""/>
        <p:cNvGrpSpPr/>
        <p:nvPr/>
      </p:nvGrpSpPr>
      <p:grpSpPr>
        <a:xfrm>
          <a:off x="0" y="0"/>
          <a:ext cx="0" cy="0"/>
          <a:chOff x="0" y="0"/>
          <a:chExt cx="0" cy="0"/>
        </a:xfrm>
      </p:grpSpPr>
      <p:sp>
        <p:nvSpPr>
          <p:cNvPr id="3" name="monitor">
            <a:extLst>
              <a:ext uri="{FF2B5EF4-FFF2-40B4-BE49-F238E27FC236}">
                <a16:creationId xmlns:a16="http://schemas.microsoft.com/office/drawing/2014/main" id="{52D77C3B-A6D0-1D9E-FA96-551FAA9D6427}"/>
              </a:ext>
            </a:extLst>
          </p:cNvPr>
          <p:cNvSpPr txBox="1">
            <a:spLocks/>
          </p:cNvSpPr>
          <p:nvPr userDrawn="1"/>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8" name="content">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6456363" y="1484313"/>
            <a:ext cx="5184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dirty="0"/>
              <a:t>First level</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720080" y="1656273"/>
            <a:ext cx="5040000" cy="2999116"/>
          </a:xfrm>
          <a:prstGeom prst="roundRect">
            <a:avLst>
              <a:gd name="adj" fmla="val 2688"/>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421980024"/>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  024a : pc : content : picture">
    <p:spTree>
      <p:nvGrpSpPr>
        <p:cNvPr id="1" name=""/>
        <p:cNvGrpSpPr/>
        <p:nvPr/>
      </p:nvGrpSpPr>
      <p:grpSpPr>
        <a:xfrm>
          <a:off x="0" y="0"/>
          <a:ext cx="0" cy="0"/>
          <a:chOff x="0" y="0"/>
          <a:chExt cx="0" cy="0"/>
        </a:xfrm>
      </p:grpSpPr>
      <p:sp>
        <p:nvSpPr>
          <p:cNvPr id="3" name="monitor">
            <a:extLst>
              <a:ext uri="{FF2B5EF4-FFF2-40B4-BE49-F238E27FC236}">
                <a16:creationId xmlns:a16="http://schemas.microsoft.com/office/drawing/2014/main" id="{52D77C3B-A6D0-1D9E-FA96-551FAA9D6427}"/>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8" name="content">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6456363" y="1484313"/>
            <a:ext cx="5184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dirty="0"/>
              <a:t>First level</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720080" y="1656273"/>
            <a:ext cx="5040000" cy="2999116"/>
          </a:xfrm>
          <a:prstGeom prst="roundRect">
            <a:avLst>
              <a:gd name="adj" fmla="val 2688"/>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5" name="monitor">
            <a:extLst>
              <a:ext uri="{FF2B5EF4-FFF2-40B4-BE49-F238E27FC236}">
                <a16:creationId xmlns:a16="http://schemas.microsoft.com/office/drawing/2014/main" id="{B90BE92B-6640-B542-95B0-589958DF3AB1}"/>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6" name="monitor">
            <a:extLst>
              <a:ext uri="{FF2B5EF4-FFF2-40B4-BE49-F238E27FC236}">
                <a16:creationId xmlns:a16="http://schemas.microsoft.com/office/drawing/2014/main" id="{DB5F178B-328B-6422-3760-F1620F35FA0A}"/>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7" name="monitor">
            <a:extLst>
              <a:ext uri="{FF2B5EF4-FFF2-40B4-BE49-F238E27FC236}">
                <a16:creationId xmlns:a16="http://schemas.microsoft.com/office/drawing/2014/main" id="{C36C31E4-2C05-C6E1-B399-0871F3646F19}"/>
              </a:ext>
            </a:extLst>
          </p:cNvPr>
          <p:cNvSpPr txBox="1">
            <a:spLocks/>
          </p:cNvSpPr>
          <p:nvPr userDrawn="1"/>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Tree>
    <p:extLst>
      <p:ext uri="{BB962C8B-B14F-4D97-AF65-F5344CB8AC3E}">
        <p14:creationId xmlns:p14="http://schemas.microsoft.com/office/powerpoint/2010/main" val="4073645759"/>
      </p:ext>
    </p:extLst>
  </p:cSld>
  <p:clrMapOvr>
    <a:masterClrMapping/>
  </p:clrMapOvr>
  <p:extLst>
    <p:ext uri="{DCECCB84-F9BA-43D5-87BE-67443E8EF086}">
      <p15:sldGuideLst xmlns:p15="http://schemas.microsoft.com/office/powerpoint/2012/main"/>
    </p:ext>
  </p:extLst>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B  024b : mobile : 2 contents">
    <p:spTree>
      <p:nvGrpSpPr>
        <p:cNvPr id="1" name=""/>
        <p:cNvGrpSpPr/>
        <p:nvPr/>
      </p:nvGrpSpPr>
      <p:grpSpPr>
        <a:xfrm>
          <a:off x="0" y="0"/>
          <a:ext cx="0" cy="0"/>
          <a:chOff x="0" y="0"/>
          <a:chExt cx="0" cy="0"/>
        </a:xfrm>
      </p:grpSpPr>
      <p:sp>
        <p:nvSpPr>
          <p:cNvPr id="14" name="mobile with hand">
            <a:extLst>
              <a:ext uri="{FF2B5EF4-FFF2-40B4-BE49-F238E27FC236}">
                <a16:creationId xmlns:a16="http://schemas.microsoft.com/office/drawing/2014/main" id="{59821215-9BE7-DA38-5A7B-6A43DF0C476B}"/>
              </a:ext>
            </a:extLst>
          </p:cNvPr>
          <p:cNvSpPr txBox="1">
            <a:spLocks/>
          </p:cNvSpPr>
          <p:nvPr userDrawn="1"/>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8412002" y="1627187"/>
            <a:ext cx="2340000" cy="4613955"/>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15" name="content 2">
            <a:extLst>
              <a:ext uri="{FF2B5EF4-FFF2-40B4-BE49-F238E27FC236}">
                <a16:creationId xmlns:a16="http://schemas.microsoft.com/office/drawing/2014/main" id="{721B5AA9-0EFD-C504-CCC2-7DA201A87084}"/>
              </a:ext>
            </a:extLst>
          </p:cNvPr>
          <p:cNvSpPr>
            <a:spLocks noGrp="1"/>
          </p:cNvSpPr>
          <p:nvPr>
            <p:ph sz="quarter" idx="19" hasCustomPrompt="1"/>
          </p:nvPr>
        </p:nvSpPr>
        <p:spPr>
          <a:xfrm>
            <a:off x="4205025"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453018857"/>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  024b : mobile : 2 contents">
    <p:spTree>
      <p:nvGrpSpPr>
        <p:cNvPr id="1" name=""/>
        <p:cNvGrpSpPr/>
        <p:nvPr/>
      </p:nvGrpSpPr>
      <p:grpSpPr>
        <a:xfrm>
          <a:off x="0" y="0"/>
          <a:ext cx="0" cy="0"/>
          <a:chOff x="0" y="0"/>
          <a:chExt cx="0" cy="0"/>
        </a:xfrm>
      </p:grpSpPr>
      <p:sp>
        <p:nvSpPr>
          <p:cNvPr id="14" name="mobile with hand">
            <a:extLst>
              <a:ext uri="{FF2B5EF4-FFF2-40B4-BE49-F238E27FC236}">
                <a16:creationId xmlns:a16="http://schemas.microsoft.com/office/drawing/2014/main" id="{59821215-9BE7-DA38-5A7B-6A43DF0C476B}"/>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8412002" y="1627187"/>
            <a:ext cx="2340000" cy="4613955"/>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15" name="content 2">
            <a:extLst>
              <a:ext uri="{FF2B5EF4-FFF2-40B4-BE49-F238E27FC236}">
                <a16:creationId xmlns:a16="http://schemas.microsoft.com/office/drawing/2014/main" id="{721B5AA9-0EFD-C504-CCC2-7DA201A87084}"/>
              </a:ext>
            </a:extLst>
          </p:cNvPr>
          <p:cNvSpPr>
            <a:spLocks noGrp="1"/>
          </p:cNvSpPr>
          <p:nvPr>
            <p:ph sz="quarter" idx="19" hasCustomPrompt="1"/>
          </p:nvPr>
        </p:nvSpPr>
        <p:spPr>
          <a:xfrm>
            <a:off x="4205025"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3" name="mobile with hand">
            <a:extLst>
              <a:ext uri="{FF2B5EF4-FFF2-40B4-BE49-F238E27FC236}">
                <a16:creationId xmlns:a16="http://schemas.microsoft.com/office/drawing/2014/main" id="{85B9C145-A1EC-7888-E61D-D3421A9A3BC1}"/>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5" name="mobile with hand">
            <a:extLst>
              <a:ext uri="{FF2B5EF4-FFF2-40B4-BE49-F238E27FC236}">
                <a16:creationId xmlns:a16="http://schemas.microsoft.com/office/drawing/2014/main" id="{CF479C21-1909-4076-6A3C-8D0FC4976B07}"/>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
        <p:nvSpPr>
          <p:cNvPr id="6" name="mobile with hand">
            <a:extLst>
              <a:ext uri="{FF2B5EF4-FFF2-40B4-BE49-F238E27FC236}">
                <a16:creationId xmlns:a16="http://schemas.microsoft.com/office/drawing/2014/main" id="{D77D2C5E-0D7A-D529-EEA5-70DD26DC66F6}"/>
              </a:ext>
            </a:extLst>
          </p:cNvPr>
          <p:cNvSpPr txBox="1">
            <a:spLocks/>
          </p:cNvSpPr>
          <p:nvPr userDrawn="1"/>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a:ea typeface="+mn-ea"/>
              <a:cs typeface="+mn-cs"/>
            </a:endParaRPr>
          </a:p>
        </p:txBody>
      </p:sp>
    </p:spTree>
    <p:extLst>
      <p:ext uri="{BB962C8B-B14F-4D97-AF65-F5344CB8AC3E}">
        <p14:creationId xmlns:p14="http://schemas.microsoft.com/office/powerpoint/2010/main" val="809776671"/>
      </p:ext>
    </p:extLst>
  </p:cSld>
  <p:clrMapOvr>
    <a:masterClrMapping/>
  </p:clrMapOvr>
  <p:extLst>
    <p:ext uri="{DCECCB84-F9BA-43D5-87BE-67443E8EF086}">
      <p15:sldGuideLst xmlns:p15="http://schemas.microsoft.com/office/powerpoint/2012/main"/>
    </p:ext>
  </p:extLst>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B  024c : pc : mobile : laptop ">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2759246"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39999" y="622301"/>
            <a:ext cx="11088000" cy="648000"/>
          </a:xfrm>
        </p:spPr>
        <p:txBody>
          <a:bodyPr vert="horz"/>
          <a:lstStyle/>
          <a:p>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pic>
        <p:nvPicPr>
          <p:cNvPr id="3" name="Picture 2">
            <a:extLst>
              <a:ext uri="{FF2B5EF4-FFF2-40B4-BE49-F238E27FC236}">
                <a16:creationId xmlns:a16="http://schemas.microsoft.com/office/drawing/2014/main" id="{155A858E-D580-32EE-9F1A-F03391D9974B}"/>
              </a:ext>
            </a:extLst>
          </p:cNvPr>
          <p:cNvPicPr>
            <a:picLocks noChangeAspect="1"/>
          </p:cNvPicPr>
          <p:nvPr userDrawn="1"/>
        </p:nvPicPr>
        <p:blipFill>
          <a:blip r:embed="rId2"/>
          <a:stretch>
            <a:fillRect/>
          </a:stretch>
        </p:blipFill>
        <p:spPr>
          <a:xfrm>
            <a:off x="3527118" y="1568896"/>
            <a:ext cx="8187638" cy="4627265"/>
          </a:xfrm>
          <a:prstGeom prst="rect">
            <a:avLst/>
          </a:prstGeom>
        </p:spPr>
      </p:pic>
      <p:sp>
        <p:nvSpPr>
          <p:cNvPr id="5" name="picture front">
            <a:extLst>
              <a:ext uri="{FF2B5EF4-FFF2-40B4-BE49-F238E27FC236}">
                <a16:creationId xmlns:a16="http://schemas.microsoft.com/office/drawing/2014/main" id="{9EA85C24-08AD-4B32-61D4-31BFD8E27587}"/>
              </a:ext>
            </a:extLst>
          </p:cNvPr>
          <p:cNvSpPr>
            <a:spLocks noGrp="1"/>
          </p:cNvSpPr>
          <p:nvPr>
            <p:ph type="pic" sz="quarter" idx="23"/>
          </p:nvPr>
        </p:nvSpPr>
        <p:spPr>
          <a:xfrm>
            <a:off x="3728203" y="1757686"/>
            <a:ext cx="4422992" cy="2621823"/>
          </a:xfrm>
          <a:custGeom>
            <a:avLst/>
            <a:gdLst>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72171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42326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23269 w 4802810"/>
              <a:gd name="connsiteY5" fmla="*/ 2780557 h 2780557"/>
              <a:gd name="connsiteX6" fmla="*/ 74741 w 4802810"/>
              <a:gd name="connsiteY6" fmla="*/ 2780557 h 2780557"/>
              <a:gd name="connsiteX7" fmla="*/ 0 w 4802810"/>
              <a:gd name="connsiteY7" fmla="*/ 2705816 h 2780557"/>
              <a:gd name="connsiteX8" fmla="*/ 0 w 480281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33434 w 4802810"/>
              <a:gd name="connsiteY5" fmla="*/ 15523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65184 w 4807572"/>
              <a:gd name="connsiteY5" fmla="*/ 1514297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504078 h 2783938"/>
              <a:gd name="connsiteX5" fmla="*/ 4450897 w 4802810"/>
              <a:gd name="connsiteY5" fmla="*/ 1519060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50 w 4802860"/>
              <a:gd name="connsiteY0" fmla="*/ 75136 h 2784333"/>
              <a:gd name="connsiteX1" fmla="*/ 74791 w 4802860"/>
              <a:gd name="connsiteY1" fmla="*/ 395 h 2784333"/>
              <a:gd name="connsiteX2" fmla="*/ 4721769 w 4802860"/>
              <a:gd name="connsiteY2" fmla="*/ 395 h 2784333"/>
              <a:gd name="connsiteX3" fmla="*/ 4796510 w 4802860"/>
              <a:gd name="connsiteY3" fmla="*/ 75136 h 2784333"/>
              <a:gd name="connsiteX4" fmla="*/ 4802860 w 4802860"/>
              <a:gd name="connsiteY4" fmla="*/ 1504473 h 2784333"/>
              <a:gd name="connsiteX5" fmla="*/ 4450947 w 4802860"/>
              <a:gd name="connsiteY5" fmla="*/ 1519455 h 2784333"/>
              <a:gd name="connsiteX6" fmla="*/ 4423319 w 4802860"/>
              <a:gd name="connsiteY6" fmla="*/ 2780952 h 2784333"/>
              <a:gd name="connsiteX7" fmla="*/ 74791 w 4802860"/>
              <a:gd name="connsiteY7" fmla="*/ 2780952 h 2784333"/>
              <a:gd name="connsiteX8" fmla="*/ 50 w 4802860"/>
              <a:gd name="connsiteY8" fmla="*/ 2706211 h 2784333"/>
              <a:gd name="connsiteX9" fmla="*/ 50 w 4802860"/>
              <a:gd name="connsiteY9" fmla="*/ 75136 h 2784333"/>
              <a:gd name="connsiteX0" fmla="*/ 50 w 4802860"/>
              <a:gd name="connsiteY0" fmla="*/ 79455 h 2788652"/>
              <a:gd name="connsiteX1" fmla="*/ 74791 w 4802860"/>
              <a:gd name="connsiteY1" fmla="*/ 4714 h 2788652"/>
              <a:gd name="connsiteX2" fmla="*/ 4750344 w 4802860"/>
              <a:gd name="connsiteY2" fmla="*/ 0 h 2788652"/>
              <a:gd name="connsiteX3" fmla="*/ 4796510 w 4802860"/>
              <a:gd name="connsiteY3" fmla="*/ 79455 h 2788652"/>
              <a:gd name="connsiteX4" fmla="*/ 4802860 w 4802860"/>
              <a:gd name="connsiteY4" fmla="*/ 1508792 h 2788652"/>
              <a:gd name="connsiteX5" fmla="*/ 4450947 w 4802860"/>
              <a:gd name="connsiteY5" fmla="*/ 1523774 h 2788652"/>
              <a:gd name="connsiteX6" fmla="*/ 4423319 w 4802860"/>
              <a:gd name="connsiteY6" fmla="*/ 2785271 h 2788652"/>
              <a:gd name="connsiteX7" fmla="*/ 74791 w 4802860"/>
              <a:gd name="connsiteY7" fmla="*/ 2785271 h 2788652"/>
              <a:gd name="connsiteX8" fmla="*/ 50 w 4802860"/>
              <a:gd name="connsiteY8" fmla="*/ 2710530 h 2788652"/>
              <a:gd name="connsiteX9" fmla="*/ 50 w 4802860"/>
              <a:gd name="connsiteY9" fmla="*/ 79455 h 2788652"/>
              <a:gd name="connsiteX0" fmla="*/ 9525 w 4812335"/>
              <a:gd name="connsiteY0" fmla="*/ 79455 h 2794435"/>
              <a:gd name="connsiteX1" fmla="*/ 84266 w 4812335"/>
              <a:gd name="connsiteY1" fmla="*/ 4714 h 2794435"/>
              <a:gd name="connsiteX2" fmla="*/ 4759819 w 4812335"/>
              <a:gd name="connsiteY2" fmla="*/ 0 h 2794435"/>
              <a:gd name="connsiteX3" fmla="*/ 4805985 w 4812335"/>
              <a:gd name="connsiteY3" fmla="*/ 79455 h 2794435"/>
              <a:gd name="connsiteX4" fmla="*/ 4812335 w 4812335"/>
              <a:gd name="connsiteY4" fmla="*/ 1508792 h 2794435"/>
              <a:gd name="connsiteX5" fmla="*/ 4460422 w 4812335"/>
              <a:gd name="connsiteY5" fmla="*/ 1523774 h 2794435"/>
              <a:gd name="connsiteX6" fmla="*/ 4432794 w 4812335"/>
              <a:gd name="connsiteY6" fmla="*/ 2785271 h 2794435"/>
              <a:gd name="connsiteX7" fmla="*/ 84266 w 4812335"/>
              <a:gd name="connsiteY7" fmla="*/ 2785271 h 2794435"/>
              <a:gd name="connsiteX8" fmla="*/ 0 w 4812335"/>
              <a:gd name="connsiteY8" fmla="*/ 2771806 h 2794435"/>
              <a:gd name="connsiteX9" fmla="*/ 9525 w 4812335"/>
              <a:gd name="connsiteY9" fmla="*/ 79455 h 2794435"/>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508792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3268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273123 w 5075933"/>
              <a:gd name="connsiteY0" fmla="*/ 79455 h 2788652"/>
              <a:gd name="connsiteX1" fmla="*/ 347864 w 5075933"/>
              <a:gd name="connsiteY1" fmla="*/ 4714 h 2788652"/>
              <a:gd name="connsiteX2" fmla="*/ 5023417 w 5075933"/>
              <a:gd name="connsiteY2" fmla="*/ 0 h 2788652"/>
              <a:gd name="connsiteX3" fmla="*/ 5069583 w 5075933"/>
              <a:gd name="connsiteY3" fmla="*/ 79455 h 2788652"/>
              <a:gd name="connsiteX4" fmla="*/ 5075933 w 5075933"/>
              <a:gd name="connsiteY4" fmla="*/ 1485224 h 2788652"/>
              <a:gd name="connsiteX5" fmla="*/ 4724020 w 5075933"/>
              <a:gd name="connsiteY5" fmla="*/ 1523774 h 2788652"/>
              <a:gd name="connsiteX6" fmla="*/ 4691629 w 5075933"/>
              <a:gd name="connsiteY6" fmla="*/ 2785271 h 2788652"/>
              <a:gd name="connsiteX7" fmla="*/ 347864 w 5075933"/>
              <a:gd name="connsiteY7" fmla="*/ 2785271 h 2788652"/>
              <a:gd name="connsiteX8" fmla="*/ 273123 w 5075933"/>
              <a:gd name="connsiteY8" fmla="*/ 79455 h 2788652"/>
              <a:gd name="connsiteX0" fmla="*/ 563898 w 5291967"/>
              <a:gd name="connsiteY0" fmla="*/ 2785271 h 2788652"/>
              <a:gd name="connsiteX1" fmla="*/ 563898 w 5291967"/>
              <a:gd name="connsiteY1" fmla="*/ 4714 h 2788652"/>
              <a:gd name="connsiteX2" fmla="*/ 5239451 w 5291967"/>
              <a:gd name="connsiteY2" fmla="*/ 0 h 2788652"/>
              <a:gd name="connsiteX3" fmla="*/ 5285617 w 5291967"/>
              <a:gd name="connsiteY3" fmla="*/ 79455 h 2788652"/>
              <a:gd name="connsiteX4" fmla="*/ 5291967 w 5291967"/>
              <a:gd name="connsiteY4" fmla="*/ 1485224 h 2788652"/>
              <a:gd name="connsiteX5" fmla="*/ 4940054 w 5291967"/>
              <a:gd name="connsiteY5" fmla="*/ 1523774 h 2788652"/>
              <a:gd name="connsiteX6" fmla="*/ 4907663 w 5291967"/>
              <a:gd name="connsiteY6" fmla="*/ 2785271 h 2788652"/>
              <a:gd name="connsiteX7" fmla="*/ 563898 w 5291967"/>
              <a:gd name="connsiteY7" fmla="*/ 2785271 h 2788652"/>
              <a:gd name="connsiteX0" fmla="*/ 613543 w 5341612"/>
              <a:gd name="connsiteY0" fmla="*/ 2785271 h 2788652"/>
              <a:gd name="connsiteX1" fmla="*/ 613543 w 5341612"/>
              <a:gd name="connsiteY1" fmla="*/ 4714 h 2788652"/>
              <a:gd name="connsiteX2" fmla="*/ 5289096 w 5341612"/>
              <a:gd name="connsiteY2" fmla="*/ 0 h 2788652"/>
              <a:gd name="connsiteX3" fmla="*/ 5335262 w 5341612"/>
              <a:gd name="connsiteY3" fmla="*/ 79455 h 2788652"/>
              <a:gd name="connsiteX4" fmla="*/ 5341612 w 5341612"/>
              <a:gd name="connsiteY4" fmla="*/ 1485224 h 2788652"/>
              <a:gd name="connsiteX5" fmla="*/ 4989699 w 5341612"/>
              <a:gd name="connsiteY5" fmla="*/ 1523774 h 2788652"/>
              <a:gd name="connsiteX6" fmla="*/ 4957308 w 5341612"/>
              <a:gd name="connsiteY6" fmla="*/ 2785271 h 2788652"/>
              <a:gd name="connsiteX7" fmla="*/ 613543 w 5341612"/>
              <a:gd name="connsiteY7" fmla="*/ 2785271 h 2788652"/>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2785271 h 2788652"/>
              <a:gd name="connsiteX1" fmla="*/ 313517 w 5041586"/>
              <a:gd name="connsiteY1" fmla="*/ 4714 h 2788652"/>
              <a:gd name="connsiteX2" fmla="*/ 4989070 w 5041586"/>
              <a:gd name="connsiteY2" fmla="*/ 0 h 2788652"/>
              <a:gd name="connsiteX3" fmla="*/ 5035236 w 5041586"/>
              <a:gd name="connsiteY3" fmla="*/ 79455 h 2788652"/>
              <a:gd name="connsiteX4" fmla="*/ 5041586 w 5041586"/>
              <a:gd name="connsiteY4" fmla="*/ 1485224 h 2788652"/>
              <a:gd name="connsiteX5" fmla="*/ 4689673 w 5041586"/>
              <a:gd name="connsiteY5" fmla="*/ 1523774 h 2788652"/>
              <a:gd name="connsiteX6" fmla="*/ 4657282 w 5041586"/>
              <a:gd name="connsiteY6" fmla="*/ 2785271 h 2788652"/>
              <a:gd name="connsiteX7" fmla="*/ 313517 w 5041586"/>
              <a:gd name="connsiteY7" fmla="*/ 2785271 h 2788652"/>
              <a:gd name="connsiteX0" fmla="*/ 0 w 4728069"/>
              <a:gd name="connsiteY0" fmla="*/ 2785271 h 2788652"/>
              <a:gd name="connsiteX1" fmla="*/ 0 w 4728069"/>
              <a:gd name="connsiteY1" fmla="*/ 4714 h 2788652"/>
              <a:gd name="connsiteX2" fmla="*/ 4675553 w 4728069"/>
              <a:gd name="connsiteY2" fmla="*/ 0 h 2788652"/>
              <a:gd name="connsiteX3" fmla="*/ 4721719 w 4728069"/>
              <a:gd name="connsiteY3" fmla="*/ 79455 h 2788652"/>
              <a:gd name="connsiteX4" fmla="*/ 4728069 w 4728069"/>
              <a:gd name="connsiteY4" fmla="*/ 1485224 h 2788652"/>
              <a:gd name="connsiteX5" fmla="*/ 4376156 w 4728069"/>
              <a:gd name="connsiteY5" fmla="*/ 1523774 h 2788652"/>
              <a:gd name="connsiteX6" fmla="*/ 4343765 w 4728069"/>
              <a:gd name="connsiteY6" fmla="*/ 2785271 h 2788652"/>
              <a:gd name="connsiteX7" fmla="*/ 0 w 4728069"/>
              <a:gd name="connsiteY7" fmla="*/ 2785271 h 2788652"/>
              <a:gd name="connsiteX0" fmla="*/ 0 w 4809032"/>
              <a:gd name="connsiteY0" fmla="*/ 2799412 h 2799412"/>
              <a:gd name="connsiteX1" fmla="*/ 80963 w 4809032"/>
              <a:gd name="connsiteY1" fmla="*/ 4714 h 2799412"/>
              <a:gd name="connsiteX2" fmla="*/ 4756516 w 4809032"/>
              <a:gd name="connsiteY2" fmla="*/ 0 h 2799412"/>
              <a:gd name="connsiteX3" fmla="*/ 4802682 w 4809032"/>
              <a:gd name="connsiteY3" fmla="*/ 79455 h 2799412"/>
              <a:gd name="connsiteX4" fmla="*/ 4809032 w 4809032"/>
              <a:gd name="connsiteY4" fmla="*/ 1485224 h 2799412"/>
              <a:gd name="connsiteX5" fmla="*/ 4457119 w 4809032"/>
              <a:gd name="connsiteY5" fmla="*/ 1523774 h 2799412"/>
              <a:gd name="connsiteX6" fmla="*/ 4424728 w 4809032"/>
              <a:gd name="connsiteY6" fmla="*/ 2785271 h 2799412"/>
              <a:gd name="connsiteX7" fmla="*/ 0 w 4809032"/>
              <a:gd name="connsiteY7" fmla="*/ 2799412 h 2799412"/>
              <a:gd name="connsiteX0" fmla="*/ 0 w 4809032"/>
              <a:gd name="connsiteY0" fmla="*/ 2806062 h 2806062"/>
              <a:gd name="connsiteX1" fmla="*/ 1 w 4809032"/>
              <a:gd name="connsiteY1" fmla="*/ 1937 h 2806062"/>
              <a:gd name="connsiteX2" fmla="*/ 4756516 w 4809032"/>
              <a:gd name="connsiteY2" fmla="*/ 6650 h 2806062"/>
              <a:gd name="connsiteX3" fmla="*/ 4802682 w 4809032"/>
              <a:gd name="connsiteY3" fmla="*/ 86105 h 2806062"/>
              <a:gd name="connsiteX4" fmla="*/ 4809032 w 4809032"/>
              <a:gd name="connsiteY4" fmla="*/ 1491874 h 2806062"/>
              <a:gd name="connsiteX5" fmla="*/ 4457119 w 4809032"/>
              <a:gd name="connsiteY5" fmla="*/ 1530424 h 2806062"/>
              <a:gd name="connsiteX6" fmla="*/ 4424728 w 4809032"/>
              <a:gd name="connsiteY6" fmla="*/ 2791921 h 2806062"/>
              <a:gd name="connsiteX7" fmla="*/ 0 w 4809032"/>
              <a:gd name="connsiteY7" fmla="*/ 2806062 h 2806062"/>
              <a:gd name="connsiteX0" fmla="*/ 5 w 4809037"/>
              <a:gd name="connsiteY0" fmla="*/ 2806062 h 2806062"/>
              <a:gd name="connsiteX1" fmla="*/ 6 w 4809037"/>
              <a:gd name="connsiteY1" fmla="*/ 1937 h 2806062"/>
              <a:gd name="connsiteX2" fmla="*/ 4756521 w 4809037"/>
              <a:gd name="connsiteY2" fmla="*/ 6650 h 2806062"/>
              <a:gd name="connsiteX3" fmla="*/ 4802687 w 4809037"/>
              <a:gd name="connsiteY3" fmla="*/ 86105 h 2806062"/>
              <a:gd name="connsiteX4" fmla="*/ 4809037 w 4809037"/>
              <a:gd name="connsiteY4" fmla="*/ 1491874 h 2806062"/>
              <a:gd name="connsiteX5" fmla="*/ 4457124 w 4809037"/>
              <a:gd name="connsiteY5" fmla="*/ 1530424 h 2806062"/>
              <a:gd name="connsiteX6" fmla="*/ 4424733 w 4809037"/>
              <a:gd name="connsiteY6" fmla="*/ 2791921 h 2806062"/>
              <a:gd name="connsiteX7" fmla="*/ 5 w 4809037"/>
              <a:gd name="connsiteY7" fmla="*/ 2806062 h 2806062"/>
              <a:gd name="connsiteX0" fmla="*/ 5 w 4809037"/>
              <a:gd name="connsiteY0" fmla="*/ 3042258 h 3042258"/>
              <a:gd name="connsiteX1" fmla="*/ 6 w 4809037"/>
              <a:gd name="connsiteY1" fmla="*/ 238133 h 3042258"/>
              <a:gd name="connsiteX2" fmla="*/ 4802687 w 4809037"/>
              <a:gd name="connsiteY2" fmla="*/ 322301 h 3042258"/>
              <a:gd name="connsiteX3" fmla="*/ 4809037 w 4809037"/>
              <a:gd name="connsiteY3" fmla="*/ 1728070 h 3042258"/>
              <a:gd name="connsiteX4" fmla="*/ 4457124 w 4809037"/>
              <a:gd name="connsiteY4" fmla="*/ 1766620 h 3042258"/>
              <a:gd name="connsiteX5" fmla="*/ 4424733 w 4809037"/>
              <a:gd name="connsiteY5" fmla="*/ 3028117 h 3042258"/>
              <a:gd name="connsiteX6" fmla="*/ 5 w 4809037"/>
              <a:gd name="connsiteY6" fmla="*/ 3042258 h 3042258"/>
              <a:gd name="connsiteX0" fmla="*/ 5 w 4809037"/>
              <a:gd name="connsiteY0" fmla="*/ 3074793 h 3074793"/>
              <a:gd name="connsiteX1" fmla="*/ 6 w 4809037"/>
              <a:gd name="connsiteY1" fmla="*/ 270668 h 3074793"/>
              <a:gd name="connsiteX2" fmla="*/ 4797924 w 4809037"/>
              <a:gd name="connsiteY2" fmla="*/ 265280 h 3074793"/>
              <a:gd name="connsiteX3" fmla="*/ 4809037 w 4809037"/>
              <a:gd name="connsiteY3" fmla="*/ 1760605 h 3074793"/>
              <a:gd name="connsiteX4" fmla="*/ 4457124 w 4809037"/>
              <a:gd name="connsiteY4" fmla="*/ 1799155 h 3074793"/>
              <a:gd name="connsiteX5" fmla="*/ 4424733 w 4809037"/>
              <a:gd name="connsiteY5" fmla="*/ 3060652 h 3074793"/>
              <a:gd name="connsiteX6" fmla="*/ 5 w 4809037"/>
              <a:gd name="connsiteY6" fmla="*/ 3074793 h 3074793"/>
              <a:gd name="connsiteX0" fmla="*/ 5 w 4809037"/>
              <a:gd name="connsiteY0" fmla="*/ 2990782 h 2990782"/>
              <a:gd name="connsiteX1" fmla="*/ 6 w 4809037"/>
              <a:gd name="connsiteY1" fmla="*/ 186657 h 2990782"/>
              <a:gd name="connsiteX2" fmla="*/ 4797924 w 4809037"/>
              <a:gd name="connsiteY2" fmla="*/ 181269 h 2990782"/>
              <a:gd name="connsiteX3" fmla="*/ 4809037 w 4809037"/>
              <a:gd name="connsiteY3" fmla="*/ 1676594 h 2990782"/>
              <a:gd name="connsiteX4" fmla="*/ 4457124 w 4809037"/>
              <a:gd name="connsiteY4" fmla="*/ 1715144 h 2990782"/>
              <a:gd name="connsiteX5" fmla="*/ 4424733 w 4809037"/>
              <a:gd name="connsiteY5" fmla="*/ 2976641 h 2990782"/>
              <a:gd name="connsiteX6" fmla="*/ 5 w 4809037"/>
              <a:gd name="connsiteY6" fmla="*/ 2990782 h 2990782"/>
              <a:gd name="connsiteX0" fmla="*/ 5 w 4809037"/>
              <a:gd name="connsiteY0" fmla="*/ 2821150 h 2821150"/>
              <a:gd name="connsiteX1" fmla="*/ 6 w 4809037"/>
              <a:gd name="connsiteY1" fmla="*/ 17025 h 2821150"/>
              <a:gd name="connsiteX2" fmla="*/ 4797924 w 4809037"/>
              <a:gd name="connsiteY2" fmla="*/ 11637 h 2821150"/>
              <a:gd name="connsiteX3" fmla="*/ 4809037 w 4809037"/>
              <a:gd name="connsiteY3" fmla="*/ 1506962 h 2821150"/>
              <a:gd name="connsiteX4" fmla="*/ 4457124 w 4809037"/>
              <a:gd name="connsiteY4" fmla="*/ 1545512 h 2821150"/>
              <a:gd name="connsiteX5" fmla="*/ 4424733 w 4809037"/>
              <a:gd name="connsiteY5" fmla="*/ 2807009 h 2821150"/>
              <a:gd name="connsiteX6" fmla="*/ 5 w 4809037"/>
              <a:gd name="connsiteY6" fmla="*/ 2821150 h 2821150"/>
              <a:gd name="connsiteX0" fmla="*/ 5 w 4809037"/>
              <a:gd name="connsiteY0" fmla="*/ 2811040 h 2811040"/>
              <a:gd name="connsiteX1" fmla="*/ 6 w 4809037"/>
              <a:gd name="connsiteY1" fmla="*/ 6915 h 2811040"/>
              <a:gd name="connsiteX2" fmla="*/ 4797924 w 4809037"/>
              <a:gd name="connsiteY2" fmla="*/ 1527 h 2811040"/>
              <a:gd name="connsiteX3" fmla="*/ 4809037 w 4809037"/>
              <a:gd name="connsiteY3" fmla="*/ 1496852 h 2811040"/>
              <a:gd name="connsiteX4" fmla="*/ 4457124 w 4809037"/>
              <a:gd name="connsiteY4" fmla="*/ 1535402 h 2811040"/>
              <a:gd name="connsiteX5" fmla="*/ 4424733 w 4809037"/>
              <a:gd name="connsiteY5" fmla="*/ 2796899 h 2811040"/>
              <a:gd name="connsiteX6" fmla="*/ 5 w 4809037"/>
              <a:gd name="connsiteY6" fmla="*/ 2811040 h 2811040"/>
              <a:gd name="connsiteX0" fmla="*/ 5 w 4809037"/>
              <a:gd name="connsiteY0" fmla="*/ 2815715 h 2815715"/>
              <a:gd name="connsiteX1" fmla="*/ 6 w 4809037"/>
              <a:gd name="connsiteY1" fmla="*/ 11590 h 2815715"/>
              <a:gd name="connsiteX2" fmla="*/ 4797924 w 4809037"/>
              <a:gd name="connsiteY2" fmla="*/ 6202 h 2815715"/>
              <a:gd name="connsiteX3" fmla="*/ 4809037 w 4809037"/>
              <a:gd name="connsiteY3" fmla="*/ 1501527 h 2815715"/>
              <a:gd name="connsiteX4" fmla="*/ 4457124 w 4809037"/>
              <a:gd name="connsiteY4" fmla="*/ 1540077 h 2815715"/>
              <a:gd name="connsiteX5" fmla="*/ 4424733 w 4809037"/>
              <a:gd name="connsiteY5" fmla="*/ 2801574 h 2815715"/>
              <a:gd name="connsiteX6" fmla="*/ 5 w 4809037"/>
              <a:gd name="connsiteY6" fmla="*/ 2815715 h 2815715"/>
              <a:gd name="connsiteX0" fmla="*/ 5 w 4809037"/>
              <a:gd name="connsiteY0" fmla="*/ 2820308 h 2820308"/>
              <a:gd name="connsiteX1" fmla="*/ 6 w 4809037"/>
              <a:gd name="connsiteY1" fmla="*/ 16183 h 2820308"/>
              <a:gd name="connsiteX2" fmla="*/ 4797924 w 4809037"/>
              <a:gd name="connsiteY2" fmla="*/ 10795 h 2820308"/>
              <a:gd name="connsiteX3" fmla="*/ 4809037 w 4809037"/>
              <a:gd name="connsiteY3" fmla="*/ 1506120 h 2820308"/>
              <a:gd name="connsiteX4" fmla="*/ 4457124 w 4809037"/>
              <a:gd name="connsiteY4" fmla="*/ 1544670 h 2820308"/>
              <a:gd name="connsiteX5" fmla="*/ 4424733 w 4809037"/>
              <a:gd name="connsiteY5" fmla="*/ 2806167 h 2820308"/>
              <a:gd name="connsiteX6" fmla="*/ 5 w 4809037"/>
              <a:gd name="connsiteY6" fmla="*/ 2820308 h 2820308"/>
              <a:gd name="connsiteX0" fmla="*/ 5 w 4809037"/>
              <a:gd name="connsiteY0" fmla="*/ 2814097 h 2814097"/>
              <a:gd name="connsiteX1" fmla="*/ 6 w 4809037"/>
              <a:gd name="connsiteY1" fmla="*/ 9972 h 2814097"/>
              <a:gd name="connsiteX2" fmla="*/ 4797924 w 4809037"/>
              <a:gd name="connsiteY2" fmla="*/ 4584 h 2814097"/>
              <a:gd name="connsiteX3" fmla="*/ 4809037 w 4809037"/>
              <a:gd name="connsiteY3" fmla="*/ 1499909 h 2814097"/>
              <a:gd name="connsiteX4" fmla="*/ 4457124 w 4809037"/>
              <a:gd name="connsiteY4" fmla="*/ 1538459 h 2814097"/>
              <a:gd name="connsiteX5" fmla="*/ 4424733 w 4809037"/>
              <a:gd name="connsiteY5" fmla="*/ 2799956 h 2814097"/>
              <a:gd name="connsiteX6" fmla="*/ 5 w 4809037"/>
              <a:gd name="connsiteY6" fmla="*/ 2814097 h 2814097"/>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33875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76296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69401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2968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5694 w 4804275"/>
              <a:gd name="connsiteY4" fmla="*/ 153151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8075 w 4809037"/>
              <a:gd name="connsiteY4" fmla="*/ 154565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24733 w 4802909"/>
              <a:gd name="connsiteY5" fmla="*/ 2795372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61337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44320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698940 h 2809513"/>
              <a:gd name="connsiteX6" fmla="*/ 5 w 4802909"/>
              <a:gd name="connsiteY6" fmla="*/ 2809513 h 2809513"/>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51693 w 4821290"/>
              <a:gd name="connsiteY4" fmla="*/ 1548016 h 2698940"/>
              <a:gd name="connsiteX5" fmla="*/ 4461499 w 4821290"/>
              <a:gd name="connsiteY5" fmla="*/ 2698940 h 2698940"/>
              <a:gd name="connsiteX6" fmla="*/ 0 w 4821290"/>
              <a:gd name="connsiteY6" fmla="*/ 2696064 h 2698940"/>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76207 w 4821290"/>
              <a:gd name="connsiteY4" fmla="*/ 1542344 h 2698940"/>
              <a:gd name="connsiteX5" fmla="*/ 4461499 w 4821290"/>
              <a:gd name="connsiteY5" fmla="*/ 2698940 h 2698940"/>
              <a:gd name="connsiteX6" fmla="*/ 0 w 4821290"/>
              <a:gd name="connsiteY6" fmla="*/ 2696064 h 2698940"/>
              <a:gd name="connsiteX0" fmla="*/ 0 w 4815162"/>
              <a:gd name="connsiteY0" fmla="*/ 2696064 h 2698940"/>
              <a:gd name="connsiteX1" fmla="*/ 12259 w 4815162"/>
              <a:gd name="connsiteY1" fmla="*/ 5388 h 2698940"/>
              <a:gd name="connsiteX2" fmla="*/ 4810177 w 4815162"/>
              <a:gd name="connsiteY2" fmla="*/ 0 h 2698940"/>
              <a:gd name="connsiteX3" fmla="*/ 4815162 w 4815162"/>
              <a:gd name="connsiteY3" fmla="*/ 1487296 h 2698940"/>
              <a:gd name="connsiteX4" fmla="*/ 4470079 w 4815162"/>
              <a:gd name="connsiteY4" fmla="*/ 1542344 h 2698940"/>
              <a:gd name="connsiteX5" fmla="*/ 4455371 w 4815162"/>
              <a:gd name="connsiteY5" fmla="*/ 2698940 h 2698940"/>
              <a:gd name="connsiteX6" fmla="*/ 0 w 4815162"/>
              <a:gd name="connsiteY6" fmla="*/ 2696064 h 2698940"/>
              <a:gd name="connsiteX0" fmla="*/ 12258 w 4802906"/>
              <a:gd name="connsiteY0" fmla="*/ 2684720 h 2698940"/>
              <a:gd name="connsiteX1" fmla="*/ 3 w 4802906"/>
              <a:gd name="connsiteY1" fmla="*/ 5388 h 2698940"/>
              <a:gd name="connsiteX2" fmla="*/ 4797921 w 4802906"/>
              <a:gd name="connsiteY2" fmla="*/ 0 h 2698940"/>
              <a:gd name="connsiteX3" fmla="*/ 4802906 w 4802906"/>
              <a:gd name="connsiteY3" fmla="*/ 1487296 h 2698940"/>
              <a:gd name="connsiteX4" fmla="*/ 4457823 w 4802906"/>
              <a:gd name="connsiteY4" fmla="*/ 1542344 h 2698940"/>
              <a:gd name="connsiteX5" fmla="*/ 4443115 w 4802906"/>
              <a:gd name="connsiteY5" fmla="*/ 2698940 h 2698940"/>
              <a:gd name="connsiteX6" fmla="*/ 12258 w 4802906"/>
              <a:gd name="connsiteY6" fmla="*/ 2684720 h 2698940"/>
              <a:gd name="connsiteX0" fmla="*/ 12280 w 4802928"/>
              <a:gd name="connsiteY0" fmla="*/ 2684720 h 2698940"/>
              <a:gd name="connsiteX1" fmla="*/ 25 w 4802928"/>
              <a:gd name="connsiteY1" fmla="*/ 5388 h 2698940"/>
              <a:gd name="connsiteX2" fmla="*/ 4797943 w 4802928"/>
              <a:gd name="connsiteY2" fmla="*/ 0 h 2698940"/>
              <a:gd name="connsiteX3" fmla="*/ 4802928 w 4802928"/>
              <a:gd name="connsiteY3" fmla="*/ 1487296 h 2698940"/>
              <a:gd name="connsiteX4" fmla="*/ 4457845 w 4802928"/>
              <a:gd name="connsiteY4" fmla="*/ 1542344 h 2698940"/>
              <a:gd name="connsiteX5" fmla="*/ 4443137 w 4802928"/>
              <a:gd name="connsiteY5" fmla="*/ 2698940 h 2698940"/>
              <a:gd name="connsiteX6" fmla="*/ 12280 w 4802928"/>
              <a:gd name="connsiteY6" fmla="*/ 2684720 h 2698940"/>
              <a:gd name="connsiteX0" fmla="*/ 12262 w 4802910"/>
              <a:gd name="connsiteY0" fmla="*/ 2684720 h 2698940"/>
              <a:gd name="connsiteX1" fmla="*/ 7 w 4802910"/>
              <a:gd name="connsiteY1" fmla="*/ 5388 h 2698940"/>
              <a:gd name="connsiteX2" fmla="*/ 4797925 w 4802910"/>
              <a:gd name="connsiteY2" fmla="*/ 0 h 2698940"/>
              <a:gd name="connsiteX3" fmla="*/ 4802910 w 4802910"/>
              <a:gd name="connsiteY3" fmla="*/ 1487296 h 2698940"/>
              <a:gd name="connsiteX4" fmla="*/ 4457827 w 4802910"/>
              <a:gd name="connsiteY4" fmla="*/ 1542344 h 2698940"/>
              <a:gd name="connsiteX5" fmla="*/ 4443119 w 4802910"/>
              <a:gd name="connsiteY5" fmla="*/ 2698940 h 2698940"/>
              <a:gd name="connsiteX6" fmla="*/ 12262 w 4802910"/>
              <a:gd name="connsiteY6" fmla="*/ 2684720 h 2698940"/>
              <a:gd name="connsiteX0" fmla="*/ 1202 w 4810236"/>
              <a:gd name="connsiteY0" fmla="*/ 2629413 h 2698940"/>
              <a:gd name="connsiteX1" fmla="*/ 7333 w 4810236"/>
              <a:gd name="connsiteY1" fmla="*/ 5388 h 2698940"/>
              <a:gd name="connsiteX2" fmla="*/ 4805251 w 4810236"/>
              <a:gd name="connsiteY2" fmla="*/ 0 h 2698940"/>
              <a:gd name="connsiteX3" fmla="*/ 4810236 w 4810236"/>
              <a:gd name="connsiteY3" fmla="*/ 1487296 h 2698940"/>
              <a:gd name="connsiteX4" fmla="*/ 4465153 w 4810236"/>
              <a:gd name="connsiteY4" fmla="*/ 1542344 h 2698940"/>
              <a:gd name="connsiteX5" fmla="*/ 4450445 w 4810236"/>
              <a:gd name="connsiteY5" fmla="*/ 2698940 h 2698940"/>
              <a:gd name="connsiteX6" fmla="*/ 1202 w 4810236"/>
              <a:gd name="connsiteY6" fmla="*/ 2629413 h 2698940"/>
              <a:gd name="connsiteX0" fmla="*/ 3452 w 4812486"/>
              <a:gd name="connsiteY0" fmla="*/ 2629413 h 2698940"/>
              <a:gd name="connsiteX1" fmla="*/ 390 w 4812486"/>
              <a:gd name="connsiteY1" fmla="*/ 9642 h 2698940"/>
              <a:gd name="connsiteX2" fmla="*/ 4807501 w 4812486"/>
              <a:gd name="connsiteY2" fmla="*/ 0 h 2698940"/>
              <a:gd name="connsiteX3" fmla="*/ 4812486 w 4812486"/>
              <a:gd name="connsiteY3" fmla="*/ 1487296 h 2698940"/>
              <a:gd name="connsiteX4" fmla="*/ 4467403 w 4812486"/>
              <a:gd name="connsiteY4" fmla="*/ 1542344 h 2698940"/>
              <a:gd name="connsiteX5" fmla="*/ 4452695 w 4812486"/>
              <a:gd name="connsiteY5" fmla="*/ 2698940 h 2698940"/>
              <a:gd name="connsiteX6" fmla="*/ 3452 w 4812486"/>
              <a:gd name="connsiteY6" fmla="*/ 2629413 h 269894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458824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433807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012969 w 4812486"/>
              <a:gd name="connsiteY5" fmla="*/ 1806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3694 w 4812486"/>
              <a:gd name="connsiteY4" fmla="*/ 1203732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094669 w 4812486"/>
              <a:gd name="connsiteY4" fmla="*/ 119095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912883 w 4812486"/>
              <a:gd name="connsiteY6" fmla="*/ 2320447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0243 w 4812486"/>
              <a:gd name="connsiteY4" fmla="*/ 1156614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44635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2643577"/>
              <a:gd name="connsiteX1" fmla="*/ 390 w 4812486"/>
              <a:gd name="connsiteY1" fmla="*/ 9642 h 2643577"/>
              <a:gd name="connsiteX2" fmla="*/ 4807501 w 4812486"/>
              <a:gd name="connsiteY2" fmla="*/ 0 h 2643577"/>
              <a:gd name="connsiteX3" fmla="*/ 4812486 w 4812486"/>
              <a:gd name="connsiteY3" fmla="*/ 1110350 h 2643577"/>
              <a:gd name="connsiteX4" fmla="*/ 4191304 w 4812486"/>
              <a:gd name="connsiteY4" fmla="*/ 1132656 h 2643577"/>
              <a:gd name="connsiteX5" fmla="*/ 4122545 w 4812486"/>
              <a:gd name="connsiteY5" fmla="*/ 1881209 h 2643577"/>
              <a:gd name="connsiteX6" fmla="*/ 3391746 w 4812486"/>
              <a:gd name="connsiteY6" fmla="*/ 1905168 h 2643577"/>
              <a:gd name="connsiteX7" fmla="*/ 3433807 w 4812486"/>
              <a:gd name="connsiteY7" fmla="*/ 2630870 h 2643577"/>
              <a:gd name="connsiteX8" fmla="*/ 3452 w 4812486"/>
              <a:gd name="connsiteY8" fmla="*/ 2629413 h 2643577"/>
              <a:gd name="connsiteX0" fmla="*/ 3452 w 4812486"/>
              <a:gd name="connsiteY0" fmla="*/ 2629413 h 2646415"/>
              <a:gd name="connsiteX1" fmla="*/ 390 w 4812486"/>
              <a:gd name="connsiteY1" fmla="*/ 9642 h 2646415"/>
              <a:gd name="connsiteX2" fmla="*/ 4807501 w 4812486"/>
              <a:gd name="connsiteY2" fmla="*/ 0 h 2646415"/>
              <a:gd name="connsiteX3" fmla="*/ 4812486 w 4812486"/>
              <a:gd name="connsiteY3" fmla="*/ 1110350 h 2646415"/>
              <a:gd name="connsiteX4" fmla="*/ 4191304 w 4812486"/>
              <a:gd name="connsiteY4" fmla="*/ 1132656 h 2646415"/>
              <a:gd name="connsiteX5" fmla="*/ 4122545 w 4812486"/>
              <a:gd name="connsiteY5" fmla="*/ 1881209 h 2646415"/>
              <a:gd name="connsiteX6" fmla="*/ 3391746 w 4812486"/>
              <a:gd name="connsiteY6" fmla="*/ 1905168 h 2646415"/>
              <a:gd name="connsiteX7" fmla="*/ 3433807 w 4812486"/>
              <a:gd name="connsiteY7" fmla="*/ 2630870 h 2646415"/>
              <a:gd name="connsiteX8" fmla="*/ 3452 w 4812486"/>
              <a:gd name="connsiteY8" fmla="*/ 2629413 h 2646415"/>
              <a:gd name="connsiteX0" fmla="*/ 3452 w 4812486"/>
              <a:gd name="connsiteY0" fmla="*/ 2629413 h 2651351"/>
              <a:gd name="connsiteX1" fmla="*/ 390 w 4812486"/>
              <a:gd name="connsiteY1" fmla="*/ 9642 h 2651351"/>
              <a:gd name="connsiteX2" fmla="*/ 4807501 w 4812486"/>
              <a:gd name="connsiteY2" fmla="*/ 0 h 2651351"/>
              <a:gd name="connsiteX3" fmla="*/ 4812486 w 4812486"/>
              <a:gd name="connsiteY3" fmla="*/ 1110350 h 2651351"/>
              <a:gd name="connsiteX4" fmla="*/ 4191304 w 4812486"/>
              <a:gd name="connsiteY4" fmla="*/ 1132656 h 2651351"/>
              <a:gd name="connsiteX5" fmla="*/ 4122545 w 4812486"/>
              <a:gd name="connsiteY5" fmla="*/ 1881209 h 2651351"/>
              <a:gd name="connsiteX6" fmla="*/ 3391746 w 4812486"/>
              <a:gd name="connsiteY6" fmla="*/ 1905168 h 2651351"/>
              <a:gd name="connsiteX7" fmla="*/ 3440709 w 4812486"/>
              <a:gd name="connsiteY7" fmla="*/ 2637259 h 2651351"/>
              <a:gd name="connsiteX8" fmla="*/ 3452 w 4812486"/>
              <a:gd name="connsiteY8" fmla="*/ 2629413 h 2651351"/>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2468"/>
              <a:gd name="connsiteX1" fmla="*/ 390 w 4812486"/>
              <a:gd name="connsiteY1" fmla="*/ 9642 h 2632468"/>
              <a:gd name="connsiteX2" fmla="*/ 4807501 w 4812486"/>
              <a:gd name="connsiteY2" fmla="*/ 0 h 2632468"/>
              <a:gd name="connsiteX3" fmla="*/ 4812486 w 4812486"/>
              <a:gd name="connsiteY3" fmla="*/ 1110350 h 2632468"/>
              <a:gd name="connsiteX4" fmla="*/ 4191304 w 4812486"/>
              <a:gd name="connsiteY4" fmla="*/ 1132656 h 2632468"/>
              <a:gd name="connsiteX5" fmla="*/ 4122545 w 4812486"/>
              <a:gd name="connsiteY5" fmla="*/ 1881209 h 2632468"/>
              <a:gd name="connsiteX6" fmla="*/ 3391746 w 4812486"/>
              <a:gd name="connsiteY6" fmla="*/ 1905168 h 2632468"/>
              <a:gd name="connsiteX7" fmla="*/ 3414825 w 4812486"/>
              <a:gd name="connsiteY7" fmla="*/ 2632468 h 2632468"/>
              <a:gd name="connsiteX8" fmla="*/ 3452 w 4812486"/>
              <a:gd name="connsiteY8" fmla="*/ 2629413 h 2632468"/>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391746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521168 w 4812486"/>
              <a:gd name="connsiteY7" fmla="*/ 1905168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0574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9956 w 4812486"/>
              <a:gd name="connsiteY5" fmla="*/ 1859647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6507 w 4812486"/>
              <a:gd name="connsiteY5" fmla="*/ 1204783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08090"/>
              <a:gd name="connsiteY0" fmla="*/ 2629413 h 2637890"/>
              <a:gd name="connsiteX1" fmla="*/ 390 w 4808090"/>
              <a:gd name="connsiteY1" fmla="*/ 9642 h 2637890"/>
              <a:gd name="connsiteX2" fmla="*/ 4807501 w 4808090"/>
              <a:gd name="connsiteY2" fmla="*/ 0 h 2637890"/>
              <a:gd name="connsiteX3" fmla="*/ 4807309 w 4808090"/>
              <a:gd name="connsiteY3" fmla="*/ 1105558 h 2637890"/>
              <a:gd name="connsiteX4" fmla="*/ 4121684 w 4808090"/>
              <a:gd name="connsiteY4" fmla="*/ 1228742 h 2637890"/>
              <a:gd name="connsiteX5" fmla="*/ 4117368 w 4808090"/>
              <a:gd name="connsiteY5" fmla="*/ 1893189 h 2637890"/>
              <a:gd name="connsiteX6" fmla="*/ 3632471 w 4808090"/>
              <a:gd name="connsiteY6" fmla="*/ 1894787 h 2637890"/>
              <a:gd name="connsiteX7" fmla="*/ 3433162 w 4808090"/>
              <a:gd name="connsiteY7" fmla="*/ 1981834 h 2637890"/>
              <a:gd name="connsiteX8" fmla="*/ 3414825 w 4808090"/>
              <a:gd name="connsiteY8" fmla="*/ 2632468 h 2637890"/>
              <a:gd name="connsiteX9" fmla="*/ 3452 w 4808090"/>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21684 w 4807807"/>
              <a:gd name="connsiteY4" fmla="*/ 12287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7807" h="2637890">
                <a:moveTo>
                  <a:pt x="3452" y="2629413"/>
                </a:moveTo>
                <a:cubicBezTo>
                  <a:pt x="-1246" y="1773758"/>
                  <a:pt x="122" y="438542"/>
                  <a:pt x="390" y="9642"/>
                </a:cubicBezTo>
                <a:lnTo>
                  <a:pt x="4807501" y="0"/>
                </a:lnTo>
                <a:cubicBezTo>
                  <a:pt x="4809618" y="468508"/>
                  <a:pt x="4800016" y="632259"/>
                  <a:pt x="4802133" y="1100767"/>
                </a:cubicBezTo>
                <a:cubicBezTo>
                  <a:pt x="4610179" y="1118682"/>
                  <a:pt x="4175322" y="1071459"/>
                  <a:pt x="4152745" y="1147284"/>
                </a:cubicBezTo>
                <a:cubicBezTo>
                  <a:pt x="4107122" y="1300509"/>
                  <a:pt x="4122114" y="1755827"/>
                  <a:pt x="4127722" y="1888397"/>
                </a:cubicBezTo>
                <a:lnTo>
                  <a:pt x="3632471" y="1894787"/>
                </a:lnTo>
                <a:cubicBezTo>
                  <a:pt x="3501183" y="1893989"/>
                  <a:pt x="3467976" y="1910705"/>
                  <a:pt x="3433162" y="1981834"/>
                </a:cubicBezTo>
                <a:cubicBezTo>
                  <a:pt x="3405076" y="2092880"/>
                  <a:pt x="3413556" y="2321288"/>
                  <a:pt x="3414825" y="2632468"/>
                </a:cubicBezTo>
                <a:cubicBezTo>
                  <a:pt x="2282879" y="2645824"/>
                  <a:pt x="1140576" y="2630431"/>
                  <a:pt x="3452" y="2629413"/>
                </a:cubicBezTo>
                <a:close/>
              </a:path>
            </a:pathLst>
          </a:custGeom>
          <a:solidFill>
            <a:schemeClr val="bg1"/>
          </a:solidFill>
          <a:effectLst>
            <a:outerShdw blurRad="63500" algn="tl" rotWithShape="0">
              <a:schemeClr val="accent4">
                <a:alpha val="50000"/>
              </a:schemeClr>
            </a:outerShdw>
          </a:effectLst>
        </p:spPr>
        <p:txBody>
          <a:bodyPr/>
          <a:lstStyle/>
          <a:p>
            <a:endParaRPr lang="en-DE" dirty="0"/>
          </a:p>
        </p:txBody>
      </p:sp>
      <p:sp>
        <p:nvSpPr>
          <p:cNvPr id="6" name="laptop picture">
            <a:extLst>
              <a:ext uri="{FF2B5EF4-FFF2-40B4-BE49-F238E27FC236}">
                <a16:creationId xmlns:a16="http://schemas.microsoft.com/office/drawing/2014/main" id="{4DC4623E-3D89-DDA1-2A17-18BD9E399288}"/>
              </a:ext>
            </a:extLst>
          </p:cNvPr>
          <p:cNvSpPr>
            <a:spLocks noGrp="1"/>
          </p:cNvSpPr>
          <p:nvPr>
            <p:ph type="pic" sz="quarter" idx="24"/>
          </p:nvPr>
        </p:nvSpPr>
        <p:spPr>
          <a:xfrm>
            <a:off x="7711936" y="3083566"/>
            <a:ext cx="3341806" cy="2352355"/>
          </a:xfrm>
          <a:custGeom>
            <a:avLst/>
            <a:gdLst>
              <a:gd name="connsiteX0" fmla="*/ 0 w 3341806"/>
              <a:gd name="connsiteY0" fmla="*/ 63026 h 2344735"/>
              <a:gd name="connsiteX1" fmla="*/ 63026 w 3341806"/>
              <a:gd name="connsiteY1" fmla="*/ 0 h 2344735"/>
              <a:gd name="connsiteX2" fmla="*/ 3278780 w 3341806"/>
              <a:gd name="connsiteY2" fmla="*/ 0 h 2344735"/>
              <a:gd name="connsiteX3" fmla="*/ 3341806 w 3341806"/>
              <a:gd name="connsiteY3" fmla="*/ 63026 h 2344735"/>
              <a:gd name="connsiteX4" fmla="*/ 3341806 w 3341806"/>
              <a:gd name="connsiteY4" fmla="*/ 2281709 h 2344735"/>
              <a:gd name="connsiteX5" fmla="*/ 3278780 w 3341806"/>
              <a:gd name="connsiteY5" fmla="*/ 2344735 h 2344735"/>
              <a:gd name="connsiteX6" fmla="*/ 63026 w 3341806"/>
              <a:gd name="connsiteY6" fmla="*/ 2344735 h 2344735"/>
              <a:gd name="connsiteX7" fmla="*/ 0 w 3341806"/>
              <a:gd name="connsiteY7" fmla="*/ 2281709 h 2344735"/>
              <a:gd name="connsiteX8" fmla="*/ 0 w 3341806"/>
              <a:gd name="connsiteY8" fmla="*/ 63026 h 234473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2281709 h 2352355"/>
              <a:gd name="connsiteX8" fmla="*/ 0 w 3341806"/>
              <a:gd name="connsiteY8"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551969 h 2352355"/>
              <a:gd name="connsiteX8" fmla="*/ 0 w 3341806"/>
              <a:gd name="connsiteY8" fmla="*/ 63026 h 2352355"/>
              <a:gd name="connsiteX0" fmla="*/ 68614 w 3410420"/>
              <a:gd name="connsiteY0" fmla="*/ 63026 h 2352355"/>
              <a:gd name="connsiteX1" fmla="*/ 131640 w 3410420"/>
              <a:gd name="connsiteY1" fmla="*/ 0 h 2352355"/>
              <a:gd name="connsiteX2" fmla="*/ 3347394 w 3410420"/>
              <a:gd name="connsiteY2" fmla="*/ 0 h 2352355"/>
              <a:gd name="connsiteX3" fmla="*/ 3410420 w 3410420"/>
              <a:gd name="connsiteY3" fmla="*/ 63026 h 2352355"/>
              <a:gd name="connsiteX4" fmla="*/ 3410420 w 3410420"/>
              <a:gd name="connsiteY4" fmla="*/ 2281709 h 2352355"/>
              <a:gd name="connsiteX5" fmla="*/ 3347394 w 3410420"/>
              <a:gd name="connsiteY5" fmla="*/ 2344735 h 2352355"/>
              <a:gd name="connsiteX6" fmla="*/ 291660 w 3410420"/>
              <a:gd name="connsiteY6" fmla="*/ 2352355 h 2352355"/>
              <a:gd name="connsiteX7" fmla="*/ 98598 w 3410420"/>
              <a:gd name="connsiteY7" fmla="*/ 833114 h 2352355"/>
              <a:gd name="connsiteX8" fmla="*/ 68614 w 3410420"/>
              <a:gd name="connsiteY8" fmla="*/ 551969 h 2352355"/>
              <a:gd name="connsiteX9" fmla="*/ 68614 w 3410420"/>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7361 w 3349167"/>
              <a:gd name="connsiteY0" fmla="*/ 63026 h 2352356"/>
              <a:gd name="connsiteX1" fmla="*/ 70387 w 3349167"/>
              <a:gd name="connsiteY1" fmla="*/ 0 h 2352356"/>
              <a:gd name="connsiteX2" fmla="*/ 3286141 w 3349167"/>
              <a:gd name="connsiteY2" fmla="*/ 0 h 2352356"/>
              <a:gd name="connsiteX3" fmla="*/ 3349167 w 3349167"/>
              <a:gd name="connsiteY3" fmla="*/ 63026 h 2352356"/>
              <a:gd name="connsiteX4" fmla="*/ 3349167 w 3349167"/>
              <a:gd name="connsiteY4" fmla="*/ 2281709 h 2352356"/>
              <a:gd name="connsiteX5" fmla="*/ 3286141 w 3349167"/>
              <a:gd name="connsiteY5" fmla="*/ 2344735 h 2352356"/>
              <a:gd name="connsiteX6" fmla="*/ 230407 w 3349167"/>
              <a:gd name="connsiteY6" fmla="*/ 2352355 h 2352356"/>
              <a:gd name="connsiteX7" fmla="*/ 277375 w 3349167"/>
              <a:gd name="connsiteY7" fmla="*/ 832161 h 2352356"/>
              <a:gd name="connsiteX8" fmla="*/ 7361 w 3349167"/>
              <a:gd name="connsiteY8" fmla="*/ 551969 h 2352356"/>
              <a:gd name="connsiteX9" fmla="*/ 7361 w 3349167"/>
              <a:gd name="connsiteY9" fmla="*/ 63026 h 2352356"/>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17873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93827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42444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19050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806" h="2352355">
                <a:moveTo>
                  <a:pt x="0" y="63026"/>
                </a:moveTo>
                <a:cubicBezTo>
                  <a:pt x="0" y="28218"/>
                  <a:pt x="28218" y="0"/>
                  <a:pt x="63026" y="0"/>
                </a:cubicBezTo>
                <a:lnTo>
                  <a:pt x="3278780" y="0"/>
                </a:lnTo>
                <a:cubicBezTo>
                  <a:pt x="3313588" y="0"/>
                  <a:pt x="3341806" y="28218"/>
                  <a:pt x="3341806" y="63026"/>
                </a:cubicBezTo>
                <a:lnTo>
                  <a:pt x="3341806" y="2281709"/>
                </a:lnTo>
                <a:cubicBezTo>
                  <a:pt x="3341806" y="2316517"/>
                  <a:pt x="3313588" y="2344735"/>
                  <a:pt x="3278780" y="2344735"/>
                </a:cubicBezTo>
                <a:lnTo>
                  <a:pt x="265909" y="2352355"/>
                </a:lnTo>
                <a:cubicBezTo>
                  <a:pt x="266622" y="1734631"/>
                  <a:pt x="264326" y="1146512"/>
                  <a:pt x="279539" y="822636"/>
                </a:cubicBezTo>
                <a:cubicBezTo>
                  <a:pt x="256652" y="541622"/>
                  <a:pt x="209784" y="546966"/>
                  <a:pt x="4762" y="537681"/>
                </a:cubicBezTo>
                <a:cubicBezTo>
                  <a:pt x="3175" y="379463"/>
                  <a:pt x="1587" y="221244"/>
                  <a:pt x="0" y="63026"/>
                </a:cubicBezTo>
                <a:close/>
              </a:path>
            </a:pathLst>
          </a:custGeom>
          <a:solidFill>
            <a:schemeClr val="bg1"/>
          </a:solidFill>
          <a:effectLst>
            <a:outerShdw blurRad="63500" algn="tl" rotWithShape="0">
              <a:schemeClr val="accent4">
                <a:alpha val="50000"/>
              </a:schemeClr>
            </a:outerShdw>
          </a:effectLst>
        </p:spPr>
        <p:txBody>
          <a:bodyPr/>
          <a:lstStyle>
            <a:lvl1pPr>
              <a:defRPr/>
            </a:lvl1pPr>
          </a:lstStyle>
          <a:p>
            <a:endParaRPr lang="en-DE" dirty="0"/>
          </a:p>
        </p:txBody>
      </p:sp>
      <p:sp>
        <p:nvSpPr>
          <p:cNvPr id="7" name="mobile picture">
            <a:extLst>
              <a:ext uri="{FF2B5EF4-FFF2-40B4-BE49-F238E27FC236}">
                <a16:creationId xmlns:a16="http://schemas.microsoft.com/office/drawing/2014/main" id="{C1521B3C-1A04-A15B-0BDB-AB7DC11D0F1E}"/>
              </a:ext>
            </a:extLst>
          </p:cNvPr>
          <p:cNvSpPr>
            <a:spLocks noGrp="1"/>
          </p:cNvSpPr>
          <p:nvPr>
            <p:ph type="pic" sz="quarter" idx="17"/>
          </p:nvPr>
        </p:nvSpPr>
        <p:spPr>
          <a:xfrm>
            <a:off x="6900862" y="3686175"/>
            <a:ext cx="1028459" cy="2424113"/>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endParaRPr lang="en-DE" dirty="0"/>
          </a:p>
        </p:txBody>
      </p:sp>
    </p:spTree>
    <p:extLst>
      <p:ext uri="{BB962C8B-B14F-4D97-AF65-F5344CB8AC3E}">
        <p14:creationId xmlns:p14="http://schemas.microsoft.com/office/powerpoint/2010/main" val="1650093405"/>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  024c : pc : mobile : laptop ">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2759246"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39999"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3" name="Picture 2">
            <a:extLst>
              <a:ext uri="{FF2B5EF4-FFF2-40B4-BE49-F238E27FC236}">
                <a16:creationId xmlns:a16="http://schemas.microsoft.com/office/drawing/2014/main" id="{155A858E-D580-32EE-9F1A-F03391D9974B}"/>
              </a:ext>
            </a:extLst>
          </p:cNvPr>
          <p:cNvPicPr>
            <a:picLocks noChangeAspect="1"/>
          </p:cNvPicPr>
          <p:nvPr/>
        </p:nvPicPr>
        <p:blipFill>
          <a:blip r:embed="rId2"/>
          <a:stretch>
            <a:fillRect/>
          </a:stretch>
        </p:blipFill>
        <p:spPr>
          <a:xfrm>
            <a:off x="3527118" y="1568896"/>
            <a:ext cx="8187638" cy="4627265"/>
          </a:xfrm>
          <a:prstGeom prst="rect">
            <a:avLst/>
          </a:prstGeom>
        </p:spPr>
      </p:pic>
      <p:sp>
        <p:nvSpPr>
          <p:cNvPr id="5" name="picture front">
            <a:extLst>
              <a:ext uri="{FF2B5EF4-FFF2-40B4-BE49-F238E27FC236}">
                <a16:creationId xmlns:a16="http://schemas.microsoft.com/office/drawing/2014/main" id="{9EA85C24-08AD-4B32-61D4-31BFD8E27587}"/>
              </a:ext>
            </a:extLst>
          </p:cNvPr>
          <p:cNvSpPr>
            <a:spLocks noGrp="1"/>
          </p:cNvSpPr>
          <p:nvPr>
            <p:ph type="pic" sz="quarter" idx="23"/>
          </p:nvPr>
        </p:nvSpPr>
        <p:spPr>
          <a:xfrm>
            <a:off x="3728203" y="1757686"/>
            <a:ext cx="4422992" cy="2621823"/>
          </a:xfrm>
          <a:custGeom>
            <a:avLst/>
            <a:gdLst>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72171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42326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23269 w 4802810"/>
              <a:gd name="connsiteY5" fmla="*/ 2780557 h 2780557"/>
              <a:gd name="connsiteX6" fmla="*/ 74741 w 4802810"/>
              <a:gd name="connsiteY6" fmla="*/ 2780557 h 2780557"/>
              <a:gd name="connsiteX7" fmla="*/ 0 w 4802810"/>
              <a:gd name="connsiteY7" fmla="*/ 2705816 h 2780557"/>
              <a:gd name="connsiteX8" fmla="*/ 0 w 480281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33434 w 4802810"/>
              <a:gd name="connsiteY5" fmla="*/ 15523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65184 w 4807572"/>
              <a:gd name="connsiteY5" fmla="*/ 1514297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504078 h 2783938"/>
              <a:gd name="connsiteX5" fmla="*/ 4450897 w 4802810"/>
              <a:gd name="connsiteY5" fmla="*/ 1519060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50 w 4802860"/>
              <a:gd name="connsiteY0" fmla="*/ 75136 h 2784333"/>
              <a:gd name="connsiteX1" fmla="*/ 74791 w 4802860"/>
              <a:gd name="connsiteY1" fmla="*/ 395 h 2784333"/>
              <a:gd name="connsiteX2" fmla="*/ 4721769 w 4802860"/>
              <a:gd name="connsiteY2" fmla="*/ 395 h 2784333"/>
              <a:gd name="connsiteX3" fmla="*/ 4796510 w 4802860"/>
              <a:gd name="connsiteY3" fmla="*/ 75136 h 2784333"/>
              <a:gd name="connsiteX4" fmla="*/ 4802860 w 4802860"/>
              <a:gd name="connsiteY4" fmla="*/ 1504473 h 2784333"/>
              <a:gd name="connsiteX5" fmla="*/ 4450947 w 4802860"/>
              <a:gd name="connsiteY5" fmla="*/ 1519455 h 2784333"/>
              <a:gd name="connsiteX6" fmla="*/ 4423319 w 4802860"/>
              <a:gd name="connsiteY6" fmla="*/ 2780952 h 2784333"/>
              <a:gd name="connsiteX7" fmla="*/ 74791 w 4802860"/>
              <a:gd name="connsiteY7" fmla="*/ 2780952 h 2784333"/>
              <a:gd name="connsiteX8" fmla="*/ 50 w 4802860"/>
              <a:gd name="connsiteY8" fmla="*/ 2706211 h 2784333"/>
              <a:gd name="connsiteX9" fmla="*/ 50 w 4802860"/>
              <a:gd name="connsiteY9" fmla="*/ 75136 h 2784333"/>
              <a:gd name="connsiteX0" fmla="*/ 50 w 4802860"/>
              <a:gd name="connsiteY0" fmla="*/ 79455 h 2788652"/>
              <a:gd name="connsiteX1" fmla="*/ 74791 w 4802860"/>
              <a:gd name="connsiteY1" fmla="*/ 4714 h 2788652"/>
              <a:gd name="connsiteX2" fmla="*/ 4750344 w 4802860"/>
              <a:gd name="connsiteY2" fmla="*/ 0 h 2788652"/>
              <a:gd name="connsiteX3" fmla="*/ 4796510 w 4802860"/>
              <a:gd name="connsiteY3" fmla="*/ 79455 h 2788652"/>
              <a:gd name="connsiteX4" fmla="*/ 4802860 w 4802860"/>
              <a:gd name="connsiteY4" fmla="*/ 1508792 h 2788652"/>
              <a:gd name="connsiteX5" fmla="*/ 4450947 w 4802860"/>
              <a:gd name="connsiteY5" fmla="*/ 1523774 h 2788652"/>
              <a:gd name="connsiteX6" fmla="*/ 4423319 w 4802860"/>
              <a:gd name="connsiteY6" fmla="*/ 2785271 h 2788652"/>
              <a:gd name="connsiteX7" fmla="*/ 74791 w 4802860"/>
              <a:gd name="connsiteY7" fmla="*/ 2785271 h 2788652"/>
              <a:gd name="connsiteX8" fmla="*/ 50 w 4802860"/>
              <a:gd name="connsiteY8" fmla="*/ 2710530 h 2788652"/>
              <a:gd name="connsiteX9" fmla="*/ 50 w 4802860"/>
              <a:gd name="connsiteY9" fmla="*/ 79455 h 2788652"/>
              <a:gd name="connsiteX0" fmla="*/ 9525 w 4812335"/>
              <a:gd name="connsiteY0" fmla="*/ 79455 h 2794435"/>
              <a:gd name="connsiteX1" fmla="*/ 84266 w 4812335"/>
              <a:gd name="connsiteY1" fmla="*/ 4714 h 2794435"/>
              <a:gd name="connsiteX2" fmla="*/ 4759819 w 4812335"/>
              <a:gd name="connsiteY2" fmla="*/ 0 h 2794435"/>
              <a:gd name="connsiteX3" fmla="*/ 4805985 w 4812335"/>
              <a:gd name="connsiteY3" fmla="*/ 79455 h 2794435"/>
              <a:gd name="connsiteX4" fmla="*/ 4812335 w 4812335"/>
              <a:gd name="connsiteY4" fmla="*/ 1508792 h 2794435"/>
              <a:gd name="connsiteX5" fmla="*/ 4460422 w 4812335"/>
              <a:gd name="connsiteY5" fmla="*/ 1523774 h 2794435"/>
              <a:gd name="connsiteX6" fmla="*/ 4432794 w 4812335"/>
              <a:gd name="connsiteY6" fmla="*/ 2785271 h 2794435"/>
              <a:gd name="connsiteX7" fmla="*/ 84266 w 4812335"/>
              <a:gd name="connsiteY7" fmla="*/ 2785271 h 2794435"/>
              <a:gd name="connsiteX8" fmla="*/ 0 w 4812335"/>
              <a:gd name="connsiteY8" fmla="*/ 2771806 h 2794435"/>
              <a:gd name="connsiteX9" fmla="*/ 9525 w 4812335"/>
              <a:gd name="connsiteY9" fmla="*/ 79455 h 2794435"/>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508792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3268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273123 w 5075933"/>
              <a:gd name="connsiteY0" fmla="*/ 79455 h 2788652"/>
              <a:gd name="connsiteX1" fmla="*/ 347864 w 5075933"/>
              <a:gd name="connsiteY1" fmla="*/ 4714 h 2788652"/>
              <a:gd name="connsiteX2" fmla="*/ 5023417 w 5075933"/>
              <a:gd name="connsiteY2" fmla="*/ 0 h 2788652"/>
              <a:gd name="connsiteX3" fmla="*/ 5069583 w 5075933"/>
              <a:gd name="connsiteY3" fmla="*/ 79455 h 2788652"/>
              <a:gd name="connsiteX4" fmla="*/ 5075933 w 5075933"/>
              <a:gd name="connsiteY4" fmla="*/ 1485224 h 2788652"/>
              <a:gd name="connsiteX5" fmla="*/ 4724020 w 5075933"/>
              <a:gd name="connsiteY5" fmla="*/ 1523774 h 2788652"/>
              <a:gd name="connsiteX6" fmla="*/ 4691629 w 5075933"/>
              <a:gd name="connsiteY6" fmla="*/ 2785271 h 2788652"/>
              <a:gd name="connsiteX7" fmla="*/ 347864 w 5075933"/>
              <a:gd name="connsiteY7" fmla="*/ 2785271 h 2788652"/>
              <a:gd name="connsiteX8" fmla="*/ 273123 w 5075933"/>
              <a:gd name="connsiteY8" fmla="*/ 79455 h 2788652"/>
              <a:gd name="connsiteX0" fmla="*/ 563898 w 5291967"/>
              <a:gd name="connsiteY0" fmla="*/ 2785271 h 2788652"/>
              <a:gd name="connsiteX1" fmla="*/ 563898 w 5291967"/>
              <a:gd name="connsiteY1" fmla="*/ 4714 h 2788652"/>
              <a:gd name="connsiteX2" fmla="*/ 5239451 w 5291967"/>
              <a:gd name="connsiteY2" fmla="*/ 0 h 2788652"/>
              <a:gd name="connsiteX3" fmla="*/ 5285617 w 5291967"/>
              <a:gd name="connsiteY3" fmla="*/ 79455 h 2788652"/>
              <a:gd name="connsiteX4" fmla="*/ 5291967 w 5291967"/>
              <a:gd name="connsiteY4" fmla="*/ 1485224 h 2788652"/>
              <a:gd name="connsiteX5" fmla="*/ 4940054 w 5291967"/>
              <a:gd name="connsiteY5" fmla="*/ 1523774 h 2788652"/>
              <a:gd name="connsiteX6" fmla="*/ 4907663 w 5291967"/>
              <a:gd name="connsiteY6" fmla="*/ 2785271 h 2788652"/>
              <a:gd name="connsiteX7" fmla="*/ 563898 w 5291967"/>
              <a:gd name="connsiteY7" fmla="*/ 2785271 h 2788652"/>
              <a:gd name="connsiteX0" fmla="*/ 613543 w 5341612"/>
              <a:gd name="connsiteY0" fmla="*/ 2785271 h 2788652"/>
              <a:gd name="connsiteX1" fmla="*/ 613543 w 5341612"/>
              <a:gd name="connsiteY1" fmla="*/ 4714 h 2788652"/>
              <a:gd name="connsiteX2" fmla="*/ 5289096 w 5341612"/>
              <a:gd name="connsiteY2" fmla="*/ 0 h 2788652"/>
              <a:gd name="connsiteX3" fmla="*/ 5335262 w 5341612"/>
              <a:gd name="connsiteY3" fmla="*/ 79455 h 2788652"/>
              <a:gd name="connsiteX4" fmla="*/ 5341612 w 5341612"/>
              <a:gd name="connsiteY4" fmla="*/ 1485224 h 2788652"/>
              <a:gd name="connsiteX5" fmla="*/ 4989699 w 5341612"/>
              <a:gd name="connsiteY5" fmla="*/ 1523774 h 2788652"/>
              <a:gd name="connsiteX6" fmla="*/ 4957308 w 5341612"/>
              <a:gd name="connsiteY6" fmla="*/ 2785271 h 2788652"/>
              <a:gd name="connsiteX7" fmla="*/ 613543 w 5341612"/>
              <a:gd name="connsiteY7" fmla="*/ 2785271 h 2788652"/>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2785271 h 2788652"/>
              <a:gd name="connsiteX1" fmla="*/ 313517 w 5041586"/>
              <a:gd name="connsiteY1" fmla="*/ 4714 h 2788652"/>
              <a:gd name="connsiteX2" fmla="*/ 4989070 w 5041586"/>
              <a:gd name="connsiteY2" fmla="*/ 0 h 2788652"/>
              <a:gd name="connsiteX3" fmla="*/ 5035236 w 5041586"/>
              <a:gd name="connsiteY3" fmla="*/ 79455 h 2788652"/>
              <a:gd name="connsiteX4" fmla="*/ 5041586 w 5041586"/>
              <a:gd name="connsiteY4" fmla="*/ 1485224 h 2788652"/>
              <a:gd name="connsiteX5" fmla="*/ 4689673 w 5041586"/>
              <a:gd name="connsiteY5" fmla="*/ 1523774 h 2788652"/>
              <a:gd name="connsiteX6" fmla="*/ 4657282 w 5041586"/>
              <a:gd name="connsiteY6" fmla="*/ 2785271 h 2788652"/>
              <a:gd name="connsiteX7" fmla="*/ 313517 w 5041586"/>
              <a:gd name="connsiteY7" fmla="*/ 2785271 h 2788652"/>
              <a:gd name="connsiteX0" fmla="*/ 0 w 4728069"/>
              <a:gd name="connsiteY0" fmla="*/ 2785271 h 2788652"/>
              <a:gd name="connsiteX1" fmla="*/ 0 w 4728069"/>
              <a:gd name="connsiteY1" fmla="*/ 4714 h 2788652"/>
              <a:gd name="connsiteX2" fmla="*/ 4675553 w 4728069"/>
              <a:gd name="connsiteY2" fmla="*/ 0 h 2788652"/>
              <a:gd name="connsiteX3" fmla="*/ 4721719 w 4728069"/>
              <a:gd name="connsiteY3" fmla="*/ 79455 h 2788652"/>
              <a:gd name="connsiteX4" fmla="*/ 4728069 w 4728069"/>
              <a:gd name="connsiteY4" fmla="*/ 1485224 h 2788652"/>
              <a:gd name="connsiteX5" fmla="*/ 4376156 w 4728069"/>
              <a:gd name="connsiteY5" fmla="*/ 1523774 h 2788652"/>
              <a:gd name="connsiteX6" fmla="*/ 4343765 w 4728069"/>
              <a:gd name="connsiteY6" fmla="*/ 2785271 h 2788652"/>
              <a:gd name="connsiteX7" fmla="*/ 0 w 4728069"/>
              <a:gd name="connsiteY7" fmla="*/ 2785271 h 2788652"/>
              <a:gd name="connsiteX0" fmla="*/ 0 w 4809032"/>
              <a:gd name="connsiteY0" fmla="*/ 2799412 h 2799412"/>
              <a:gd name="connsiteX1" fmla="*/ 80963 w 4809032"/>
              <a:gd name="connsiteY1" fmla="*/ 4714 h 2799412"/>
              <a:gd name="connsiteX2" fmla="*/ 4756516 w 4809032"/>
              <a:gd name="connsiteY2" fmla="*/ 0 h 2799412"/>
              <a:gd name="connsiteX3" fmla="*/ 4802682 w 4809032"/>
              <a:gd name="connsiteY3" fmla="*/ 79455 h 2799412"/>
              <a:gd name="connsiteX4" fmla="*/ 4809032 w 4809032"/>
              <a:gd name="connsiteY4" fmla="*/ 1485224 h 2799412"/>
              <a:gd name="connsiteX5" fmla="*/ 4457119 w 4809032"/>
              <a:gd name="connsiteY5" fmla="*/ 1523774 h 2799412"/>
              <a:gd name="connsiteX6" fmla="*/ 4424728 w 4809032"/>
              <a:gd name="connsiteY6" fmla="*/ 2785271 h 2799412"/>
              <a:gd name="connsiteX7" fmla="*/ 0 w 4809032"/>
              <a:gd name="connsiteY7" fmla="*/ 2799412 h 2799412"/>
              <a:gd name="connsiteX0" fmla="*/ 0 w 4809032"/>
              <a:gd name="connsiteY0" fmla="*/ 2806062 h 2806062"/>
              <a:gd name="connsiteX1" fmla="*/ 1 w 4809032"/>
              <a:gd name="connsiteY1" fmla="*/ 1937 h 2806062"/>
              <a:gd name="connsiteX2" fmla="*/ 4756516 w 4809032"/>
              <a:gd name="connsiteY2" fmla="*/ 6650 h 2806062"/>
              <a:gd name="connsiteX3" fmla="*/ 4802682 w 4809032"/>
              <a:gd name="connsiteY3" fmla="*/ 86105 h 2806062"/>
              <a:gd name="connsiteX4" fmla="*/ 4809032 w 4809032"/>
              <a:gd name="connsiteY4" fmla="*/ 1491874 h 2806062"/>
              <a:gd name="connsiteX5" fmla="*/ 4457119 w 4809032"/>
              <a:gd name="connsiteY5" fmla="*/ 1530424 h 2806062"/>
              <a:gd name="connsiteX6" fmla="*/ 4424728 w 4809032"/>
              <a:gd name="connsiteY6" fmla="*/ 2791921 h 2806062"/>
              <a:gd name="connsiteX7" fmla="*/ 0 w 4809032"/>
              <a:gd name="connsiteY7" fmla="*/ 2806062 h 2806062"/>
              <a:gd name="connsiteX0" fmla="*/ 5 w 4809037"/>
              <a:gd name="connsiteY0" fmla="*/ 2806062 h 2806062"/>
              <a:gd name="connsiteX1" fmla="*/ 6 w 4809037"/>
              <a:gd name="connsiteY1" fmla="*/ 1937 h 2806062"/>
              <a:gd name="connsiteX2" fmla="*/ 4756521 w 4809037"/>
              <a:gd name="connsiteY2" fmla="*/ 6650 h 2806062"/>
              <a:gd name="connsiteX3" fmla="*/ 4802687 w 4809037"/>
              <a:gd name="connsiteY3" fmla="*/ 86105 h 2806062"/>
              <a:gd name="connsiteX4" fmla="*/ 4809037 w 4809037"/>
              <a:gd name="connsiteY4" fmla="*/ 1491874 h 2806062"/>
              <a:gd name="connsiteX5" fmla="*/ 4457124 w 4809037"/>
              <a:gd name="connsiteY5" fmla="*/ 1530424 h 2806062"/>
              <a:gd name="connsiteX6" fmla="*/ 4424733 w 4809037"/>
              <a:gd name="connsiteY6" fmla="*/ 2791921 h 2806062"/>
              <a:gd name="connsiteX7" fmla="*/ 5 w 4809037"/>
              <a:gd name="connsiteY7" fmla="*/ 2806062 h 2806062"/>
              <a:gd name="connsiteX0" fmla="*/ 5 w 4809037"/>
              <a:gd name="connsiteY0" fmla="*/ 3042258 h 3042258"/>
              <a:gd name="connsiteX1" fmla="*/ 6 w 4809037"/>
              <a:gd name="connsiteY1" fmla="*/ 238133 h 3042258"/>
              <a:gd name="connsiteX2" fmla="*/ 4802687 w 4809037"/>
              <a:gd name="connsiteY2" fmla="*/ 322301 h 3042258"/>
              <a:gd name="connsiteX3" fmla="*/ 4809037 w 4809037"/>
              <a:gd name="connsiteY3" fmla="*/ 1728070 h 3042258"/>
              <a:gd name="connsiteX4" fmla="*/ 4457124 w 4809037"/>
              <a:gd name="connsiteY4" fmla="*/ 1766620 h 3042258"/>
              <a:gd name="connsiteX5" fmla="*/ 4424733 w 4809037"/>
              <a:gd name="connsiteY5" fmla="*/ 3028117 h 3042258"/>
              <a:gd name="connsiteX6" fmla="*/ 5 w 4809037"/>
              <a:gd name="connsiteY6" fmla="*/ 3042258 h 3042258"/>
              <a:gd name="connsiteX0" fmla="*/ 5 w 4809037"/>
              <a:gd name="connsiteY0" fmla="*/ 3074793 h 3074793"/>
              <a:gd name="connsiteX1" fmla="*/ 6 w 4809037"/>
              <a:gd name="connsiteY1" fmla="*/ 270668 h 3074793"/>
              <a:gd name="connsiteX2" fmla="*/ 4797924 w 4809037"/>
              <a:gd name="connsiteY2" fmla="*/ 265280 h 3074793"/>
              <a:gd name="connsiteX3" fmla="*/ 4809037 w 4809037"/>
              <a:gd name="connsiteY3" fmla="*/ 1760605 h 3074793"/>
              <a:gd name="connsiteX4" fmla="*/ 4457124 w 4809037"/>
              <a:gd name="connsiteY4" fmla="*/ 1799155 h 3074793"/>
              <a:gd name="connsiteX5" fmla="*/ 4424733 w 4809037"/>
              <a:gd name="connsiteY5" fmla="*/ 3060652 h 3074793"/>
              <a:gd name="connsiteX6" fmla="*/ 5 w 4809037"/>
              <a:gd name="connsiteY6" fmla="*/ 3074793 h 3074793"/>
              <a:gd name="connsiteX0" fmla="*/ 5 w 4809037"/>
              <a:gd name="connsiteY0" fmla="*/ 2990782 h 2990782"/>
              <a:gd name="connsiteX1" fmla="*/ 6 w 4809037"/>
              <a:gd name="connsiteY1" fmla="*/ 186657 h 2990782"/>
              <a:gd name="connsiteX2" fmla="*/ 4797924 w 4809037"/>
              <a:gd name="connsiteY2" fmla="*/ 181269 h 2990782"/>
              <a:gd name="connsiteX3" fmla="*/ 4809037 w 4809037"/>
              <a:gd name="connsiteY3" fmla="*/ 1676594 h 2990782"/>
              <a:gd name="connsiteX4" fmla="*/ 4457124 w 4809037"/>
              <a:gd name="connsiteY4" fmla="*/ 1715144 h 2990782"/>
              <a:gd name="connsiteX5" fmla="*/ 4424733 w 4809037"/>
              <a:gd name="connsiteY5" fmla="*/ 2976641 h 2990782"/>
              <a:gd name="connsiteX6" fmla="*/ 5 w 4809037"/>
              <a:gd name="connsiteY6" fmla="*/ 2990782 h 2990782"/>
              <a:gd name="connsiteX0" fmla="*/ 5 w 4809037"/>
              <a:gd name="connsiteY0" fmla="*/ 2821150 h 2821150"/>
              <a:gd name="connsiteX1" fmla="*/ 6 w 4809037"/>
              <a:gd name="connsiteY1" fmla="*/ 17025 h 2821150"/>
              <a:gd name="connsiteX2" fmla="*/ 4797924 w 4809037"/>
              <a:gd name="connsiteY2" fmla="*/ 11637 h 2821150"/>
              <a:gd name="connsiteX3" fmla="*/ 4809037 w 4809037"/>
              <a:gd name="connsiteY3" fmla="*/ 1506962 h 2821150"/>
              <a:gd name="connsiteX4" fmla="*/ 4457124 w 4809037"/>
              <a:gd name="connsiteY4" fmla="*/ 1545512 h 2821150"/>
              <a:gd name="connsiteX5" fmla="*/ 4424733 w 4809037"/>
              <a:gd name="connsiteY5" fmla="*/ 2807009 h 2821150"/>
              <a:gd name="connsiteX6" fmla="*/ 5 w 4809037"/>
              <a:gd name="connsiteY6" fmla="*/ 2821150 h 2821150"/>
              <a:gd name="connsiteX0" fmla="*/ 5 w 4809037"/>
              <a:gd name="connsiteY0" fmla="*/ 2811040 h 2811040"/>
              <a:gd name="connsiteX1" fmla="*/ 6 w 4809037"/>
              <a:gd name="connsiteY1" fmla="*/ 6915 h 2811040"/>
              <a:gd name="connsiteX2" fmla="*/ 4797924 w 4809037"/>
              <a:gd name="connsiteY2" fmla="*/ 1527 h 2811040"/>
              <a:gd name="connsiteX3" fmla="*/ 4809037 w 4809037"/>
              <a:gd name="connsiteY3" fmla="*/ 1496852 h 2811040"/>
              <a:gd name="connsiteX4" fmla="*/ 4457124 w 4809037"/>
              <a:gd name="connsiteY4" fmla="*/ 1535402 h 2811040"/>
              <a:gd name="connsiteX5" fmla="*/ 4424733 w 4809037"/>
              <a:gd name="connsiteY5" fmla="*/ 2796899 h 2811040"/>
              <a:gd name="connsiteX6" fmla="*/ 5 w 4809037"/>
              <a:gd name="connsiteY6" fmla="*/ 2811040 h 2811040"/>
              <a:gd name="connsiteX0" fmla="*/ 5 w 4809037"/>
              <a:gd name="connsiteY0" fmla="*/ 2815715 h 2815715"/>
              <a:gd name="connsiteX1" fmla="*/ 6 w 4809037"/>
              <a:gd name="connsiteY1" fmla="*/ 11590 h 2815715"/>
              <a:gd name="connsiteX2" fmla="*/ 4797924 w 4809037"/>
              <a:gd name="connsiteY2" fmla="*/ 6202 h 2815715"/>
              <a:gd name="connsiteX3" fmla="*/ 4809037 w 4809037"/>
              <a:gd name="connsiteY3" fmla="*/ 1501527 h 2815715"/>
              <a:gd name="connsiteX4" fmla="*/ 4457124 w 4809037"/>
              <a:gd name="connsiteY4" fmla="*/ 1540077 h 2815715"/>
              <a:gd name="connsiteX5" fmla="*/ 4424733 w 4809037"/>
              <a:gd name="connsiteY5" fmla="*/ 2801574 h 2815715"/>
              <a:gd name="connsiteX6" fmla="*/ 5 w 4809037"/>
              <a:gd name="connsiteY6" fmla="*/ 2815715 h 2815715"/>
              <a:gd name="connsiteX0" fmla="*/ 5 w 4809037"/>
              <a:gd name="connsiteY0" fmla="*/ 2820308 h 2820308"/>
              <a:gd name="connsiteX1" fmla="*/ 6 w 4809037"/>
              <a:gd name="connsiteY1" fmla="*/ 16183 h 2820308"/>
              <a:gd name="connsiteX2" fmla="*/ 4797924 w 4809037"/>
              <a:gd name="connsiteY2" fmla="*/ 10795 h 2820308"/>
              <a:gd name="connsiteX3" fmla="*/ 4809037 w 4809037"/>
              <a:gd name="connsiteY3" fmla="*/ 1506120 h 2820308"/>
              <a:gd name="connsiteX4" fmla="*/ 4457124 w 4809037"/>
              <a:gd name="connsiteY4" fmla="*/ 1544670 h 2820308"/>
              <a:gd name="connsiteX5" fmla="*/ 4424733 w 4809037"/>
              <a:gd name="connsiteY5" fmla="*/ 2806167 h 2820308"/>
              <a:gd name="connsiteX6" fmla="*/ 5 w 4809037"/>
              <a:gd name="connsiteY6" fmla="*/ 2820308 h 2820308"/>
              <a:gd name="connsiteX0" fmla="*/ 5 w 4809037"/>
              <a:gd name="connsiteY0" fmla="*/ 2814097 h 2814097"/>
              <a:gd name="connsiteX1" fmla="*/ 6 w 4809037"/>
              <a:gd name="connsiteY1" fmla="*/ 9972 h 2814097"/>
              <a:gd name="connsiteX2" fmla="*/ 4797924 w 4809037"/>
              <a:gd name="connsiteY2" fmla="*/ 4584 h 2814097"/>
              <a:gd name="connsiteX3" fmla="*/ 4809037 w 4809037"/>
              <a:gd name="connsiteY3" fmla="*/ 1499909 h 2814097"/>
              <a:gd name="connsiteX4" fmla="*/ 4457124 w 4809037"/>
              <a:gd name="connsiteY4" fmla="*/ 1538459 h 2814097"/>
              <a:gd name="connsiteX5" fmla="*/ 4424733 w 4809037"/>
              <a:gd name="connsiteY5" fmla="*/ 2799956 h 2814097"/>
              <a:gd name="connsiteX6" fmla="*/ 5 w 4809037"/>
              <a:gd name="connsiteY6" fmla="*/ 2814097 h 2814097"/>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33875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76296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69401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2968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5694 w 4804275"/>
              <a:gd name="connsiteY4" fmla="*/ 153151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8075 w 4809037"/>
              <a:gd name="connsiteY4" fmla="*/ 154565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24733 w 4802909"/>
              <a:gd name="connsiteY5" fmla="*/ 2795372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61337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44320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698940 h 2809513"/>
              <a:gd name="connsiteX6" fmla="*/ 5 w 4802909"/>
              <a:gd name="connsiteY6" fmla="*/ 2809513 h 2809513"/>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51693 w 4821290"/>
              <a:gd name="connsiteY4" fmla="*/ 1548016 h 2698940"/>
              <a:gd name="connsiteX5" fmla="*/ 4461499 w 4821290"/>
              <a:gd name="connsiteY5" fmla="*/ 2698940 h 2698940"/>
              <a:gd name="connsiteX6" fmla="*/ 0 w 4821290"/>
              <a:gd name="connsiteY6" fmla="*/ 2696064 h 2698940"/>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76207 w 4821290"/>
              <a:gd name="connsiteY4" fmla="*/ 1542344 h 2698940"/>
              <a:gd name="connsiteX5" fmla="*/ 4461499 w 4821290"/>
              <a:gd name="connsiteY5" fmla="*/ 2698940 h 2698940"/>
              <a:gd name="connsiteX6" fmla="*/ 0 w 4821290"/>
              <a:gd name="connsiteY6" fmla="*/ 2696064 h 2698940"/>
              <a:gd name="connsiteX0" fmla="*/ 0 w 4815162"/>
              <a:gd name="connsiteY0" fmla="*/ 2696064 h 2698940"/>
              <a:gd name="connsiteX1" fmla="*/ 12259 w 4815162"/>
              <a:gd name="connsiteY1" fmla="*/ 5388 h 2698940"/>
              <a:gd name="connsiteX2" fmla="*/ 4810177 w 4815162"/>
              <a:gd name="connsiteY2" fmla="*/ 0 h 2698940"/>
              <a:gd name="connsiteX3" fmla="*/ 4815162 w 4815162"/>
              <a:gd name="connsiteY3" fmla="*/ 1487296 h 2698940"/>
              <a:gd name="connsiteX4" fmla="*/ 4470079 w 4815162"/>
              <a:gd name="connsiteY4" fmla="*/ 1542344 h 2698940"/>
              <a:gd name="connsiteX5" fmla="*/ 4455371 w 4815162"/>
              <a:gd name="connsiteY5" fmla="*/ 2698940 h 2698940"/>
              <a:gd name="connsiteX6" fmla="*/ 0 w 4815162"/>
              <a:gd name="connsiteY6" fmla="*/ 2696064 h 2698940"/>
              <a:gd name="connsiteX0" fmla="*/ 12258 w 4802906"/>
              <a:gd name="connsiteY0" fmla="*/ 2684720 h 2698940"/>
              <a:gd name="connsiteX1" fmla="*/ 3 w 4802906"/>
              <a:gd name="connsiteY1" fmla="*/ 5388 h 2698940"/>
              <a:gd name="connsiteX2" fmla="*/ 4797921 w 4802906"/>
              <a:gd name="connsiteY2" fmla="*/ 0 h 2698940"/>
              <a:gd name="connsiteX3" fmla="*/ 4802906 w 4802906"/>
              <a:gd name="connsiteY3" fmla="*/ 1487296 h 2698940"/>
              <a:gd name="connsiteX4" fmla="*/ 4457823 w 4802906"/>
              <a:gd name="connsiteY4" fmla="*/ 1542344 h 2698940"/>
              <a:gd name="connsiteX5" fmla="*/ 4443115 w 4802906"/>
              <a:gd name="connsiteY5" fmla="*/ 2698940 h 2698940"/>
              <a:gd name="connsiteX6" fmla="*/ 12258 w 4802906"/>
              <a:gd name="connsiteY6" fmla="*/ 2684720 h 2698940"/>
              <a:gd name="connsiteX0" fmla="*/ 12280 w 4802928"/>
              <a:gd name="connsiteY0" fmla="*/ 2684720 h 2698940"/>
              <a:gd name="connsiteX1" fmla="*/ 25 w 4802928"/>
              <a:gd name="connsiteY1" fmla="*/ 5388 h 2698940"/>
              <a:gd name="connsiteX2" fmla="*/ 4797943 w 4802928"/>
              <a:gd name="connsiteY2" fmla="*/ 0 h 2698940"/>
              <a:gd name="connsiteX3" fmla="*/ 4802928 w 4802928"/>
              <a:gd name="connsiteY3" fmla="*/ 1487296 h 2698940"/>
              <a:gd name="connsiteX4" fmla="*/ 4457845 w 4802928"/>
              <a:gd name="connsiteY4" fmla="*/ 1542344 h 2698940"/>
              <a:gd name="connsiteX5" fmla="*/ 4443137 w 4802928"/>
              <a:gd name="connsiteY5" fmla="*/ 2698940 h 2698940"/>
              <a:gd name="connsiteX6" fmla="*/ 12280 w 4802928"/>
              <a:gd name="connsiteY6" fmla="*/ 2684720 h 2698940"/>
              <a:gd name="connsiteX0" fmla="*/ 12262 w 4802910"/>
              <a:gd name="connsiteY0" fmla="*/ 2684720 h 2698940"/>
              <a:gd name="connsiteX1" fmla="*/ 7 w 4802910"/>
              <a:gd name="connsiteY1" fmla="*/ 5388 h 2698940"/>
              <a:gd name="connsiteX2" fmla="*/ 4797925 w 4802910"/>
              <a:gd name="connsiteY2" fmla="*/ 0 h 2698940"/>
              <a:gd name="connsiteX3" fmla="*/ 4802910 w 4802910"/>
              <a:gd name="connsiteY3" fmla="*/ 1487296 h 2698940"/>
              <a:gd name="connsiteX4" fmla="*/ 4457827 w 4802910"/>
              <a:gd name="connsiteY4" fmla="*/ 1542344 h 2698940"/>
              <a:gd name="connsiteX5" fmla="*/ 4443119 w 4802910"/>
              <a:gd name="connsiteY5" fmla="*/ 2698940 h 2698940"/>
              <a:gd name="connsiteX6" fmla="*/ 12262 w 4802910"/>
              <a:gd name="connsiteY6" fmla="*/ 2684720 h 2698940"/>
              <a:gd name="connsiteX0" fmla="*/ 1202 w 4810236"/>
              <a:gd name="connsiteY0" fmla="*/ 2629413 h 2698940"/>
              <a:gd name="connsiteX1" fmla="*/ 7333 w 4810236"/>
              <a:gd name="connsiteY1" fmla="*/ 5388 h 2698940"/>
              <a:gd name="connsiteX2" fmla="*/ 4805251 w 4810236"/>
              <a:gd name="connsiteY2" fmla="*/ 0 h 2698940"/>
              <a:gd name="connsiteX3" fmla="*/ 4810236 w 4810236"/>
              <a:gd name="connsiteY3" fmla="*/ 1487296 h 2698940"/>
              <a:gd name="connsiteX4" fmla="*/ 4465153 w 4810236"/>
              <a:gd name="connsiteY4" fmla="*/ 1542344 h 2698940"/>
              <a:gd name="connsiteX5" fmla="*/ 4450445 w 4810236"/>
              <a:gd name="connsiteY5" fmla="*/ 2698940 h 2698940"/>
              <a:gd name="connsiteX6" fmla="*/ 1202 w 4810236"/>
              <a:gd name="connsiteY6" fmla="*/ 2629413 h 2698940"/>
              <a:gd name="connsiteX0" fmla="*/ 3452 w 4812486"/>
              <a:gd name="connsiteY0" fmla="*/ 2629413 h 2698940"/>
              <a:gd name="connsiteX1" fmla="*/ 390 w 4812486"/>
              <a:gd name="connsiteY1" fmla="*/ 9642 h 2698940"/>
              <a:gd name="connsiteX2" fmla="*/ 4807501 w 4812486"/>
              <a:gd name="connsiteY2" fmla="*/ 0 h 2698940"/>
              <a:gd name="connsiteX3" fmla="*/ 4812486 w 4812486"/>
              <a:gd name="connsiteY3" fmla="*/ 1487296 h 2698940"/>
              <a:gd name="connsiteX4" fmla="*/ 4467403 w 4812486"/>
              <a:gd name="connsiteY4" fmla="*/ 1542344 h 2698940"/>
              <a:gd name="connsiteX5" fmla="*/ 4452695 w 4812486"/>
              <a:gd name="connsiteY5" fmla="*/ 2698940 h 2698940"/>
              <a:gd name="connsiteX6" fmla="*/ 3452 w 4812486"/>
              <a:gd name="connsiteY6" fmla="*/ 2629413 h 269894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458824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433807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012969 w 4812486"/>
              <a:gd name="connsiteY5" fmla="*/ 1806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3694 w 4812486"/>
              <a:gd name="connsiteY4" fmla="*/ 1203732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094669 w 4812486"/>
              <a:gd name="connsiteY4" fmla="*/ 119095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912883 w 4812486"/>
              <a:gd name="connsiteY6" fmla="*/ 2320447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0243 w 4812486"/>
              <a:gd name="connsiteY4" fmla="*/ 1156614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44635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2643577"/>
              <a:gd name="connsiteX1" fmla="*/ 390 w 4812486"/>
              <a:gd name="connsiteY1" fmla="*/ 9642 h 2643577"/>
              <a:gd name="connsiteX2" fmla="*/ 4807501 w 4812486"/>
              <a:gd name="connsiteY2" fmla="*/ 0 h 2643577"/>
              <a:gd name="connsiteX3" fmla="*/ 4812486 w 4812486"/>
              <a:gd name="connsiteY3" fmla="*/ 1110350 h 2643577"/>
              <a:gd name="connsiteX4" fmla="*/ 4191304 w 4812486"/>
              <a:gd name="connsiteY4" fmla="*/ 1132656 h 2643577"/>
              <a:gd name="connsiteX5" fmla="*/ 4122545 w 4812486"/>
              <a:gd name="connsiteY5" fmla="*/ 1881209 h 2643577"/>
              <a:gd name="connsiteX6" fmla="*/ 3391746 w 4812486"/>
              <a:gd name="connsiteY6" fmla="*/ 1905168 h 2643577"/>
              <a:gd name="connsiteX7" fmla="*/ 3433807 w 4812486"/>
              <a:gd name="connsiteY7" fmla="*/ 2630870 h 2643577"/>
              <a:gd name="connsiteX8" fmla="*/ 3452 w 4812486"/>
              <a:gd name="connsiteY8" fmla="*/ 2629413 h 2643577"/>
              <a:gd name="connsiteX0" fmla="*/ 3452 w 4812486"/>
              <a:gd name="connsiteY0" fmla="*/ 2629413 h 2646415"/>
              <a:gd name="connsiteX1" fmla="*/ 390 w 4812486"/>
              <a:gd name="connsiteY1" fmla="*/ 9642 h 2646415"/>
              <a:gd name="connsiteX2" fmla="*/ 4807501 w 4812486"/>
              <a:gd name="connsiteY2" fmla="*/ 0 h 2646415"/>
              <a:gd name="connsiteX3" fmla="*/ 4812486 w 4812486"/>
              <a:gd name="connsiteY3" fmla="*/ 1110350 h 2646415"/>
              <a:gd name="connsiteX4" fmla="*/ 4191304 w 4812486"/>
              <a:gd name="connsiteY4" fmla="*/ 1132656 h 2646415"/>
              <a:gd name="connsiteX5" fmla="*/ 4122545 w 4812486"/>
              <a:gd name="connsiteY5" fmla="*/ 1881209 h 2646415"/>
              <a:gd name="connsiteX6" fmla="*/ 3391746 w 4812486"/>
              <a:gd name="connsiteY6" fmla="*/ 1905168 h 2646415"/>
              <a:gd name="connsiteX7" fmla="*/ 3433807 w 4812486"/>
              <a:gd name="connsiteY7" fmla="*/ 2630870 h 2646415"/>
              <a:gd name="connsiteX8" fmla="*/ 3452 w 4812486"/>
              <a:gd name="connsiteY8" fmla="*/ 2629413 h 2646415"/>
              <a:gd name="connsiteX0" fmla="*/ 3452 w 4812486"/>
              <a:gd name="connsiteY0" fmla="*/ 2629413 h 2651351"/>
              <a:gd name="connsiteX1" fmla="*/ 390 w 4812486"/>
              <a:gd name="connsiteY1" fmla="*/ 9642 h 2651351"/>
              <a:gd name="connsiteX2" fmla="*/ 4807501 w 4812486"/>
              <a:gd name="connsiteY2" fmla="*/ 0 h 2651351"/>
              <a:gd name="connsiteX3" fmla="*/ 4812486 w 4812486"/>
              <a:gd name="connsiteY3" fmla="*/ 1110350 h 2651351"/>
              <a:gd name="connsiteX4" fmla="*/ 4191304 w 4812486"/>
              <a:gd name="connsiteY4" fmla="*/ 1132656 h 2651351"/>
              <a:gd name="connsiteX5" fmla="*/ 4122545 w 4812486"/>
              <a:gd name="connsiteY5" fmla="*/ 1881209 h 2651351"/>
              <a:gd name="connsiteX6" fmla="*/ 3391746 w 4812486"/>
              <a:gd name="connsiteY6" fmla="*/ 1905168 h 2651351"/>
              <a:gd name="connsiteX7" fmla="*/ 3440709 w 4812486"/>
              <a:gd name="connsiteY7" fmla="*/ 2637259 h 2651351"/>
              <a:gd name="connsiteX8" fmla="*/ 3452 w 4812486"/>
              <a:gd name="connsiteY8" fmla="*/ 2629413 h 2651351"/>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2468"/>
              <a:gd name="connsiteX1" fmla="*/ 390 w 4812486"/>
              <a:gd name="connsiteY1" fmla="*/ 9642 h 2632468"/>
              <a:gd name="connsiteX2" fmla="*/ 4807501 w 4812486"/>
              <a:gd name="connsiteY2" fmla="*/ 0 h 2632468"/>
              <a:gd name="connsiteX3" fmla="*/ 4812486 w 4812486"/>
              <a:gd name="connsiteY3" fmla="*/ 1110350 h 2632468"/>
              <a:gd name="connsiteX4" fmla="*/ 4191304 w 4812486"/>
              <a:gd name="connsiteY4" fmla="*/ 1132656 h 2632468"/>
              <a:gd name="connsiteX5" fmla="*/ 4122545 w 4812486"/>
              <a:gd name="connsiteY5" fmla="*/ 1881209 h 2632468"/>
              <a:gd name="connsiteX6" fmla="*/ 3391746 w 4812486"/>
              <a:gd name="connsiteY6" fmla="*/ 1905168 h 2632468"/>
              <a:gd name="connsiteX7" fmla="*/ 3414825 w 4812486"/>
              <a:gd name="connsiteY7" fmla="*/ 2632468 h 2632468"/>
              <a:gd name="connsiteX8" fmla="*/ 3452 w 4812486"/>
              <a:gd name="connsiteY8" fmla="*/ 2629413 h 2632468"/>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391746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521168 w 4812486"/>
              <a:gd name="connsiteY7" fmla="*/ 1905168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0574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9956 w 4812486"/>
              <a:gd name="connsiteY5" fmla="*/ 1859647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6507 w 4812486"/>
              <a:gd name="connsiteY5" fmla="*/ 1204783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08090"/>
              <a:gd name="connsiteY0" fmla="*/ 2629413 h 2637890"/>
              <a:gd name="connsiteX1" fmla="*/ 390 w 4808090"/>
              <a:gd name="connsiteY1" fmla="*/ 9642 h 2637890"/>
              <a:gd name="connsiteX2" fmla="*/ 4807501 w 4808090"/>
              <a:gd name="connsiteY2" fmla="*/ 0 h 2637890"/>
              <a:gd name="connsiteX3" fmla="*/ 4807309 w 4808090"/>
              <a:gd name="connsiteY3" fmla="*/ 1105558 h 2637890"/>
              <a:gd name="connsiteX4" fmla="*/ 4121684 w 4808090"/>
              <a:gd name="connsiteY4" fmla="*/ 1228742 h 2637890"/>
              <a:gd name="connsiteX5" fmla="*/ 4117368 w 4808090"/>
              <a:gd name="connsiteY5" fmla="*/ 1893189 h 2637890"/>
              <a:gd name="connsiteX6" fmla="*/ 3632471 w 4808090"/>
              <a:gd name="connsiteY6" fmla="*/ 1894787 h 2637890"/>
              <a:gd name="connsiteX7" fmla="*/ 3433162 w 4808090"/>
              <a:gd name="connsiteY7" fmla="*/ 1981834 h 2637890"/>
              <a:gd name="connsiteX8" fmla="*/ 3414825 w 4808090"/>
              <a:gd name="connsiteY8" fmla="*/ 2632468 h 2637890"/>
              <a:gd name="connsiteX9" fmla="*/ 3452 w 4808090"/>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21684 w 4807807"/>
              <a:gd name="connsiteY4" fmla="*/ 12287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7807" h="2637890">
                <a:moveTo>
                  <a:pt x="3452" y="2629413"/>
                </a:moveTo>
                <a:cubicBezTo>
                  <a:pt x="-1246" y="1773758"/>
                  <a:pt x="122" y="438542"/>
                  <a:pt x="390" y="9642"/>
                </a:cubicBezTo>
                <a:lnTo>
                  <a:pt x="4807501" y="0"/>
                </a:lnTo>
                <a:cubicBezTo>
                  <a:pt x="4809618" y="468508"/>
                  <a:pt x="4800016" y="632259"/>
                  <a:pt x="4802133" y="1100767"/>
                </a:cubicBezTo>
                <a:cubicBezTo>
                  <a:pt x="4610179" y="1118682"/>
                  <a:pt x="4175322" y="1071459"/>
                  <a:pt x="4152745" y="1147284"/>
                </a:cubicBezTo>
                <a:cubicBezTo>
                  <a:pt x="4107122" y="1300509"/>
                  <a:pt x="4122114" y="1755827"/>
                  <a:pt x="4127722" y="1888397"/>
                </a:cubicBezTo>
                <a:lnTo>
                  <a:pt x="3632471" y="1894787"/>
                </a:lnTo>
                <a:cubicBezTo>
                  <a:pt x="3501183" y="1893989"/>
                  <a:pt x="3467976" y="1910705"/>
                  <a:pt x="3433162" y="1981834"/>
                </a:cubicBezTo>
                <a:cubicBezTo>
                  <a:pt x="3405076" y="2092880"/>
                  <a:pt x="3413556" y="2321288"/>
                  <a:pt x="3414825" y="2632468"/>
                </a:cubicBezTo>
                <a:cubicBezTo>
                  <a:pt x="2282879" y="2645824"/>
                  <a:pt x="1140576" y="2630431"/>
                  <a:pt x="3452" y="2629413"/>
                </a:cubicBezTo>
                <a:close/>
              </a:path>
            </a:pathLst>
          </a:cu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6" name="laptop picture">
            <a:extLst>
              <a:ext uri="{FF2B5EF4-FFF2-40B4-BE49-F238E27FC236}">
                <a16:creationId xmlns:a16="http://schemas.microsoft.com/office/drawing/2014/main" id="{4DC4623E-3D89-DDA1-2A17-18BD9E399288}"/>
              </a:ext>
            </a:extLst>
          </p:cNvPr>
          <p:cNvSpPr>
            <a:spLocks noGrp="1"/>
          </p:cNvSpPr>
          <p:nvPr>
            <p:ph type="pic" sz="quarter" idx="24"/>
          </p:nvPr>
        </p:nvSpPr>
        <p:spPr>
          <a:xfrm>
            <a:off x="7711936" y="3083566"/>
            <a:ext cx="3341806" cy="2352355"/>
          </a:xfrm>
          <a:custGeom>
            <a:avLst/>
            <a:gdLst>
              <a:gd name="connsiteX0" fmla="*/ 0 w 3341806"/>
              <a:gd name="connsiteY0" fmla="*/ 63026 h 2344735"/>
              <a:gd name="connsiteX1" fmla="*/ 63026 w 3341806"/>
              <a:gd name="connsiteY1" fmla="*/ 0 h 2344735"/>
              <a:gd name="connsiteX2" fmla="*/ 3278780 w 3341806"/>
              <a:gd name="connsiteY2" fmla="*/ 0 h 2344735"/>
              <a:gd name="connsiteX3" fmla="*/ 3341806 w 3341806"/>
              <a:gd name="connsiteY3" fmla="*/ 63026 h 2344735"/>
              <a:gd name="connsiteX4" fmla="*/ 3341806 w 3341806"/>
              <a:gd name="connsiteY4" fmla="*/ 2281709 h 2344735"/>
              <a:gd name="connsiteX5" fmla="*/ 3278780 w 3341806"/>
              <a:gd name="connsiteY5" fmla="*/ 2344735 h 2344735"/>
              <a:gd name="connsiteX6" fmla="*/ 63026 w 3341806"/>
              <a:gd name="connsiteY6" fmla="*/ 2344735 h 2344735"/>
              <a:gd name="connsiteX7" fmla="*/ 0 w 3341806"/>
              <a:gd name="connsiteY7" fmla="*/ 2281709 h 2344735"/>
              <a:gd name="connsiteX8" fmla="*/ 0 w 3341806"/>
              <a:gd name="connsiteY8" fmla="*/ 63026 h 234473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2281709 h 2352355"/>
              <a:gd name="connsiteX8" fmla="*/ 0 w 3341806"/>
              <a:gd name="connsiteY8"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551969 h 2352355"/>
              <a:gd name="connsiteX8" fmla="*/ 0 w 3341806"/>
              <a:gd name="connsiteY8" fmla="*/ 63026 h 2352355"/>
              <a:gd name="connsiteX0" fmla="*/ 68614 w 3410420"/>
              <a:gd name="connsiteY0" fmla="*/ 63026 h 2352355"/>
              <a:gd name="connsiteX1" fmla="*/ 131640 w 3410420"/>
              <a:gd name="connsiteY1" fmla="*/ 0 h 2352355"/>
              <a:gd name="connsiteX2" fmla="*/ 3347394 w 3410420"/>
              <a:gd name="connsiteY2" fmla="*/ 0 h 2352355"/>
              <a:gd name="connsiteX3" fmla="*/ 3410420 w 3410420"/>
              <a:gd name="connsiteY3" fmla="*/ 63026 h 2352355"/>
              <a:gd name="connsiteX4" fmla="*/ 3410420 w 3410420"/>
              <a:gd name="connsiteY4" fmla="*/ 2281709 h 2352355"/>
              <a:gd name="connsiteX5" fmla="*/ 3347394 w 3410420"/>
              <a:gd name="connsiteY5" fmla="*/ 2344735 h 2352355"/>
              <a:gd name="connsiteX6" fmla="*/ 291660 w 3410420"/>
              <a:gd name="connsiteY6" fmla="*/ 2352355 h 2352355"/>
              <a:gd name="connsiteX7" fmla="*/ 98598 w 3410420"/>
              <a:gd name="connsiteY7" fmla="*/ 833114 h 2352355"/>
              <a:gd name="connsiteX8" fmla="*/ 68614 w 3410420"/>
              <a:gd name="connsiteY8" fmla="*/ 551969 h 2352355"/>
              <a:gd name="connsiteX9" fmla="*/ 68614 w 3410420"/>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7361 w 3349167"/>
              <a:gd name="connsiteY0" fmla="*/ 63026 h 2352356"/>
              <a:gd name="connsiteX1" fmla="*/ 70387 w 3349167"/>
              <a:gd name="connsiteY1" fmla="*/ 0 h 2352356"/>
              <a:gd name="connsiteX2" fmla="*/ 3286141 w 3349167"/>
              <a:gd name="connsiteY2" fmla="*/ 0 h 2352356"/>
              <a:gd name="connsiteX3" fmla="*/ 3349167 w 3349167"/>
              <a:gd name="connsiteY3" fmla="*/ 63026 h 2352356"/>
              <a:gd name="connsiteX4" fmla="*/ 3349167 w 3349167"/>
              <a:gd name="connsiteY4" fmla="*/ 2281709 h 2352356"/>
              <a:gd name="connsiteX5" fmla="*/ 3286141 w 3349167"/>
              <a:gd name="connsiteY5" fmla="*/ 2344735 h 2352356"/>
              <a:gd name="connsiteX6" fmla="*/ 230407 w 3349167"/>
              <a:gd name="connsiteY6" fmla="*/ 2352355 h 2352356"/>
              <a:gd name="connsiteX7" fmla="*/ 277375 w 3349167"/>
              <a:gd name="connsiteY7" fmla="*/ 832161 h 2352356"/>
              <a:gd name="connsiteX8" fmla="*/ 7361 w 3349167"/>
              <a:gd name="connsiteY8" fmla="*/ 551969 h 2352356"/>
              <a:gd name="connsiteX9" fmla="*/ 7361 w 3349167"/>
              <a:gd name="connsiteY9" fmla="*/ 63026 h 2352356"/>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17873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93827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42444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19050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806" h="2352355">
                <a:moveTo>
                  <a:pt x="0" y="63026"/>
                </a:moveTo>
                <a:cubicBezTo>
                  <a:pt x="0" y="28218"/>
                  <a:pt x="28218" y="0"/>
                  <a:pt x="63026" y="0"/>
                </a:cubicBezTo>
                <a:lnTo>
                  <a:pt x="3278780" y="0"/>
                </a:lnTo>
                <a:cubicBezTo>
                  <a:pt x="3313588" y="0"/>
                  <a:pt x="3341806" y="28218"/>
                  <a:pt x="3341806" y="63026"/>
                </a:cubicBezTo>
                <a:lnTo>
                  <a:pt x="3341806" y="2281709"/>
                </a:lnTo>
                <a:cubicBezTo>
                  <a:pt x="3341806" y="2316517"/>
                  <a:pt x="3313588" y="2344735"/>
                  <a:pt x="3278780" y="2344735"/>
                </a:cubicBezTo>
                <a:lnTo>
                  <a:pt x="265909" y="2352355"/>
                </a:lnTo>
                <a:cubicBezTo>
                  <a:pt x="266622" y="1734631"/>
                  <a:pt x="264326" y="1146512"/>
                  <a:pt x="279539" y="822636"/>
                </a:cubicBezTo>
                <a:cubicBezTo>
                  <a:pt x="256652" y="541622"/>
                  <a:pt x="209784" y="546966"/>
                  <a:pt x="4762" y="537681"/>
                </a:cubicBezTo>
                <a:cubicBezTo>
                  <a:pt x="3175" y="379463"/>
                  <a:pt x="1587" y="221244"/>
                  <a:pt x="0" y="63026"/>
                </a:cubicBezTo>
                <a:close/>
              </a:path>
            </a:pathLst>
          </a:custGeom>
          <a:solidFill>
            <a:schemeClr val="bg1"/>
          </a:solidFill>
          <a:effectLst>
            <a:outerShdw blurRad="63500" algn="tl" rotWithShape="0">
              <a:schemeClr val="accent4">
                <a:alpha val="50000"/>
              </a:schemeClr>
            </a:outerShdw>
          </a:effectLst>
        </p:spPr>
        <p:txBody>
          <a:bodyPr/>
          <a:lstStyle>
            <a:lvl1pPr>
              <a:defRPr/>
            </a:lvl1pPr>
          </a:lstStyle>
          <a:p>
            <a:r>
              <a:rPr lang="de-DE"/>
              <a:t>Bild durch Klicken auf Symbol hinzufügen</a:t>
            </a:r>
            <a:endParaRPr lang="en-DE" dirty="0"/>
          </a:p>
        </p:txBody>
      </p:sp>
      <p:sp>
        <p:nvSpPr>
          <p:cNvPr id="7" name="mobile picture">
            <a:extLst>
              <a:ext uri="{FF2B5EF4-FFF2-40B4-BE49-F238E27FC236}">
                <a16:creationId xmlns:a16="http://schemas.microsoft.com/office/drawing/2014/main" id="{C1521B3C-1A04-A15B-0BDB-AB7DC11D0F1E}"/>
              </a:ext>
            </a:extLst>
          </p:cNvPr>
          <p:cNvSpPr>
            <a:spLocks noGrp="1"/>
          </p:cNvSpPr>
          <p:nvPr>
            <p:ph type="pic" sz="quarter" idx="17"/>
          </p:nvPr>
        </p:nvSpPr>
        <p:spPr>
          <a:xfrm>
            <a:off x="6900862" y="3686175"/>
            <a:ext cx="1028459" cy="2424113"/>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pic>
        <p:nvPicPr>
          <p:cNvPr id="9" name="Picture 2">
            <a:extLst>
              <a:ext uri="{FF2B5EF4-FFF2-40B4-BE49-F238E27FC236}">
                <a16:creationId xmlns:a16="http://schemas.microsoft.com/office/drawing/2014/main" id="{CAB8F742-7708-3362-249F-0C343D44295B}"/>
              </a:ext>
            </a:extLst>
          </p:cNvPr>
          <p:cNvPicPr>
            <a:picLocks noChangeAspect="1"/>
          </p:cNvPicPr>
          <p:nvPr/>
        </p:nvPicPr>
        <p:blipFill>
          <a:blip r:embed="rId2"/>
          <a:stretch>
            <a:fillRect/>
          </a:stretch>
        </p:blipFill>
        <p:spPr>
          <a:xfrm>
            <a:off x="3527118" y="1568896"/>
            <a:ext cx="8187638" cy="4627265"/>
          </a:xfrm>
          <a:prstGeom prst="rect">
            <a:avLst/>
          </a:prstGeom>
        </p:spPr>
      </p:pic>
      <p:pic>
        <p:nvPicPr>
          <p:cNvPr id="11" name="Picture 2">
            <a:extLst>
              <a:ext uri="{FF2B5EF4-FFF2-40B4-BE49-F238E27FC236}">
                <a16:creationId xmlns:a16="http://schemas.microsoft.com/office/drawing/2014/main" id="{A7EB43DD-1BC9-5AFC-DCD2-71CA45FDD841}"/>
              </a:ext>
            </a:extLst>
          </p:cNvPr>
          <p:cNvPicPr>
            <a:picLocks noChangeAspect="1"/>
          </p:cNvPicPr>
          <p:nvPr/>
        </p:nvPicPr>
        <p:blipFill>
          <a:blip r:embed="rId2"/>
          <a:stretch>
            <a:fillRect/>
          </a:stretch>
        </p:blipFill>
        <p:spPr>
          <a:xfrm>
            <a:off x="3527118" y="1568896"/>
            <a:ext cx="8187638" cy="4627265"/>
          </a:xfrm>
          <a:prstGeom prst="rect">
            <a:avLst/>
          </a:prstGeom>
        </p:spPr>
      </p:pic>
      <p:pic>
        <p:nvPicPr>
          <p:cNvPr id="14" name="Picture 2">
            <a:extLst>
              <a:ext uri="{FF2B5EF4-FFF2-40B4-BE49-F238E27FC236}">
                <a16:creationId xmlns:a16="http://schemas.microsoft.com/office/drawing/2014/main" id="{AABCCCDC-9B39-CDFA-25DF-05DAEB071143}"/>
              </a:ext>
            </a:extLst>
          </p:cNvPr>
          <p:cNvPicPr>
            <a:picLocks noChangeAspect="1"/>
          </p:cNvPicPr>
          <p:nvPr userDrawn="1"/>
        </p:nvPicPr>
        <p:blipFill>
          <a:blip r:embed="rId2"/>
          <a:stretch>
            <a:fillRect/>
          </a:stretch>
        </p:blipFill>
        <p:spPr>
          <a:xfrm>
            <a:off x="3527118" y="1568896"/>
            <a:ext cx="8187638" cy="4627265"/>
          </a:xfrm>
          <a:prstGeom prst="rect">
            <a:avLst/>
          </a:prstGeom>
        </p:spPr>
      </p:pic>
    </p:spTree>
    <p:extLst>
      <p:ext uri="{BB962C8B-B14F-4D97-AF65-F5344CB8AC3E}">
        <p14:creationId xmlns:p14="http://schemas.microsoft.com/office/powerpoint/2010/main" val="2996530202"/>
      </p:ext>
    </p:extLst>
  </p:cSld>
  <p:clrMapOvr>
    <a:masterClrMapping/>
  </p:clrMapOvr>
  <p:extLst>
    <p:ext uri="{DCECCB84-F9BA-43D5-87BE-67443E8EF086}">
      <p15:sldGuideLst xmlns:p15="http://schemas.microsoft.com/office/powerpoint/2012/main"/>
    </p:ext>
  </p:extLs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p:cSld name="B  024 : 3 icon-circles : 3 contents">
    <p:spTree>
      <p:nvGrpSpPr>
        <p:cNvPr id="1" name=""/>
        <p:cNvGrpSpPr/>
        <p:nvPr/>
      </p:nvGrpSpPr>
      <p:grpSpPr>
        <a:xfrm>
          <a:off x="0" y="0"/>
          <a:ext cx="0" cy="0"/>
          <a:chOff x="0" y="0"/>
          <a:chExt cx="0" cy="0"/>
        </a:xfrm>
      </p:grpSpPr>
      <p:sp>
        <p:nvSpPr>
          <p:cNvPr id="18" name="slide number">
            <a:extLst>
              <a:ext uri="{FF2B5EF4-FFF2-40B4-BE49-F238E27FC236}">
                <a16:creationId xmlns:a16="http://schemas.microsoft.com/office/drawing/2014/main" id="{D9B987B5-FC87-07A0-EE60-B25D4CECC194}"/>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9" name="footer">
            <a:extLst>
              <a:ext uri="{FF2B5EF4-FFF2-40B4-BE49-F238E27FC236}">
                <a16:creationId xmlns:a16="http://schemas.microsoft.com/office/drawing/2014/main" id="{0E22014F-C60E-A5F2-3D35-B99352051E8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0" name="date">
            <a:extLst>
              <a:ext uri="{FF2B5EF4-FFF2-40B4-BE49-F238E27FC236}">
                <a16:creationId xmlns:a16="http://schemas.microsoft.com/office/drawing/2014/main" id="{B9DDA708-6115-B505-1604-CB18C57492F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3">
            <a:extLst>
              <a:ext uri="{FF2B5EF4-FFF2-40B4-BE49-F238E27FC236}">
                <a16:creationId xmlns:a16="http://schemas.microsoft.com/office/drawing/2014/main" id="{B5886103-0D8E-5D01-3B87-1FDDA2E05BE4}"/>
              </a:ext>
            </a:extLst>
          </p:cNvPr>
          <p:cNvSpPr>
            <a:spLocks noGrp="1"/>
          </p:cNvSpPr>
          <p:nvPr>
            <p:ph sz="quarter" idx="25"/>
          </p:nvPr>
        </p:nvSpPr>
        <p:spPr>
          <a:xfrm>
            <a:off x="829989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endParaRPr lang="en-US" dirty="0"/>
          </a:p>
        </p:txBody>
      </p:sp>
      <p:sp>
        <p:nvSpPr>
          <p:cNvPr id="9" name="circle 3">
            <a:extLst>
              <a:ext uri="{FF2B5EF4-FFF2-40B4-BE49-F238E27FC236}">
                <a16:creationId xmlns:a16="http://schemas.microsoft.com/office/drawing/2014/main" id="{03E6616D-6BE5-1F0D-0C0A-EDEE8E74F894}"/>
              </a:ext>
            </a:extLst>
          </p:cNvPr>
          <p:cNvSpPr>
            <a:spLocks noGrp="1"/>
          </p:cNvSpPr>
          <p:nvPr>
            <p:ph type="body" idx="45" hasCustomPrompt="1"/>
          </p:nvPr>
        </p:nvSpPr>
        <p:spPr>
          <a:xfrm>
            <a:off x="903789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C60ADAF8-2C7E-52B4-A639-798B1160C641}"/>
              </a:ext>
            </a:extLst>
          </p:cNvPr>
          <p:cNvSpPr>
            <a:spLocks noGrp="1"/>
          </p:cNvSpPr>
          <p:nvPr>
            <p:ph sz="quarter" idx="35"/>
          </p:nvPr>
        </p:nvSpPr>
        <p:spPr>
          <a:xfrm>
            <a:off x="939789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72800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endParaRPr lang="en-US" dirty="0"/>
          </a:p>
        </p:txBody>
      </p:sp>
      <p:sp>
        <p:nvSpPr>
          <p:cNvPr id="11" name="circle 2">
            <a:extLst>
              <a:ext uri="{FF2B5EF4-FFF2-40B4-BE49-F238E27FC236}">
                <a16:creationId xmlns:a16="http://schemas.microsoft.com/office/drawing/2014/main" id="{734287B7-FF2C-081C-D1AE-E5AAC79579AE}"/>
              </a:ext>
            </a:extLst>
          </p:cNvPr>
          <p:cNvSpPr>
            <a:spLocks noGrp="1"/>
          </p:cNvSpPr>
          <p:nvPr>
            <p:ph type="body" idx="44" hasCustomPrompt="1"/>
          </p:nvPr>
        </p:nvSpPr>
        <p:spPr>
          <a:xfrm>
            <a:off x="546600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5" name="Icon-placeholder 2">
            <a:extLst>
              <a:ext uri="{FF2B5EF4-FFF2-40B4-BE49-F238E27FC236}">
                <a16:creationId xmlns:a16="http://schemas.microsoft.com/office/drawing/2014/main" id="{2E85AA86-5649-E89A-22E5-F7FE994FA4CF}"/>
              </a:ext>
            </a:extLst>
          </p:cNvPr>
          <p:cNvSpPr>
            <a:spLocks noGrp="1"/>
          </p:cNvSpPr>
          <p:nvPr>
            <p:ph sz="quarter" idx="33"/>
          </p:nvPr>
        </p:nvSpPr>
        <p:spPr>
          <a:xfrm>
            <a:off x="582600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 name="content 1">
            <a:extLst>
              <a:ext uri="{FF2B5EF4-FFF2-40B4-BE49-F238E27FC236}">
                <a16:creationId xmlns:a16="http://schemas.microsoft.com/office/drawing/2014/main" id="{77A29EE5-2B1C-3EC4-6F36-6ECBC9D69F26}"/>
              </a:ext>
            </a:extLst>
          </p:cNvPr>
          <p:cNvSpPr>
            <a:spLocks noGrp="1"/>
          </p:cNvSpPr>
          <p:nvPr>
            <p:ph sz="quarter" idx="22"/>
          </p:nvPr>
        </p:nvSpPr>
        <p:spPr>
          <a:xfrm>
            <a:off x="115611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endParaRPr lang="en-US" dirty="0"/>
          </a:p>
        </p:txBody>
      </p:sp>
      <p:sp>
        <p:nvSpPr>
          <p:cNvPr id="16" name="circle 1">
            <a:extLst>
              <a:ext uri="{FF2B5EF4-FFF2-40B4-BE49-F238E27FC236}">
                <a16:creationId xmlns:a16="http://schemas.microsoft.com/office/drawing/2014/main" id="{CF9B3468-8D83-E9F3-7B03-E73CD41ECE15}"/>
              </a:ext>
            </a:extLst>
          </p:cNvPr>
          <p:cNvSpPr>
            <a:spLocks noGrp="1"/>
          </p:cNvSpPr>
          <p:nvPr>
            <p:ph type="body" idx="43" hasCustomPrompt="1"/>
          </p:nvPr>
        </p:nvSpPr>
        <p:spPr>
          <a:xfrm>
            <a:off x="189411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8129E42-8DEF-4ABF-4EC7-0503FD820234}"/>
              </a:ext>
            </a:extLst>
          </p:cNvPr>
          <p:cNvSpPr>
            <a:spLocks noGrp="1"/>
          </p:cNvSpPr>
          <p:nvPr>
            <p:ph sz="quarter" idx="23"/>
          </p:nvPr>
        </p:nvSpPr>
        <p:spPr>
          <a:xfrm>
            <a:off x="225411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 name="navigation">
            <a:extLst>
              <a:ext uri="{FF2B5EF4-FFF2-40B4-BE49-F238E27FC236}">
                <a16:creationId xmlns:a16="http://schemas.microsoft.com/office/drawing/2014/main" id="{7A299E29-D08F-1AB7-8A5E-A0AE864F90F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861902876"/>
      </p:ext>
    </p:extLst>
  </p:cSld>
  <p:clrMapOvr>
    <a:masterClrMapping/>
  </p:clrMapOvr>
  <p:extLst>
    <p:ext uri="{DCECCB84-F9BA-43D5-87BE-67443E8EF086}">
      <p15:sldGuideLst xmlns:p15="http://schemas.microsoft.com/office/powerpoint/2012/main">
        <p15:guide id="1" orient="horz" pos="1480">
          <p15:clr>
            <a:srgbClr val="FBAE40"/>
          </p15:clr>
        </p15:guide>
        <p15:guide id="2" orient="horz" pos="2160">
          <p15:clr>
            <a:srgbClr val="FBAE40"/>
          </p15:clr>
        </p15:guide>
        <p15:guide id="3"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  024 : 3 icon-circles : 3 contents">
    <p:spTree>
      <p:nvGrpSpPr>
        <p:cNvPr id="1" name=""/>
        <p:cNvGrpSpPr/>
        <p:nvPr/>
      </p:nvGrpSpPr>
      <p:grpSpPr>
        <a:xfrm>
          <a:off x="0" y="0"/>
          <a:ext cx="0" cy="0"/>
          <a:chOff x="0" y="0"/>
          <a:chExt cx="0" cy="0"/>
        </a:xfrm>
      </p:grpSpPr>
      <p:sp>
        <p:nvSpPr>
          <p:cNvPr id="18" name="slide number">
            <a:extLst>
              <a:ext uri="{FF2B5EF4-FFF2-40B4-BE49-F238E27FC236}">
                <a16:creationId xmlns:a16="http://schemas.microsoft.com/office/drawing/2014/main" id="{D9B987B5-FC87-07A0-EE60-B25D4CECC194}"/>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0E22014F-C60E-A5F2-3D35-B99352051E8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0" name="date">
            <a:extLst>
              <a:ext uri="{FF2B5EF4-FFF2-40B4-BE49-F238E27FC236}">
                <a16:creationId xmlns:a16="http://schemas.microsoft.com/office/drawing/2014/main" id="{B9DDA708-6115-B505-1604-CB18C57492F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6" name="content 3">
            <a:extLst>
              <a:ext uri="{FF2B5EF4-FFF2-40B4-BE49-F238E27FC236}">
                <a16:creationId xmlns:a16="http://schemas.microsoft.com/office/drawing/2014/main" id="{B5886103-0D8E-5D01-3B87-1FDDA2E05BE4}"/>
              </a:ext>
            </a:extLst>
          </p:cNvPr>
          <p:cNvSpPr>
            <a:spLocks noGrp="1"/>
          </p:cNvSpPr>
          <p:nvPr>
            <p:ph sz="quarter" idx="25"/>
          </p:nvPr>
        </p:nvSpPr>
        <p:spPr>
          <a:xfrm>
            <a:off x="829989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9" name="circle 3">
            <a:extLst>
              <a:ext uri="{FF2B5EF4-FFF2-40B4-BE49-F238E27FC236}">
                <a16:creationId xmlns:a16="http://schemas.microsoft.com/office/drawing/2014/main" id="{03E6616D-6BE5-1F0D-0C0A-EDEE8E74F894}"/>
              </a:ext>
            </a:extLst>
          </p:cNvPr>
          <p:cNvSpPr>
            <a:spLocks noGrp="1"/>
          </p:cNvSpPr>
          <p:nvPr>
            <p:ph type="body" idx="45" hasCustomPrompt="1"/>
          </p:nvPr>
        </p:nvSpPr>
        <p:spPr>
          <a:xfrm>
            <a:off x="903789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C60ADAF8-2C7E-52B4-A639-798B1160C641}"/>
              </a:ext>
            </a:extLst>
          </p:cNvPr>
          <p:cNvSpPr>
            <a:spLocks noGrp="1"/>
          </p:cNvSpPr>
          <p:nvPr>
            <p:ph sz="quarter" idx="35"/>
          </p:nvPr>
        </p:nvSpPr>
        <p:spPr>
          <a:xfrm>
            <a:off x="939789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72800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1" name="circle 2">
            <a:extLst>
              <a:ext uri="{FF2B5EF4-FFF2-40B4-BE49-F238E27FC236}">
                <a16:creationId xmlns:a16="http://schemas.microsoft.com/office/drawing/2014/main" id="{734287B7-FF2C-081C-D1AE-E5AAC79579AE}"/>
              </a:ext>
            </a:extLst>
          </p:cNvPr>
          <p:cNvSpPr>
            <a:spLocks noGrp="1"/>
          </p:cNvSpPr>
          <p:nvPr>
            <p:ph type="body" idx="44" hasCustomPrompt="1"/>
          </p:nvPr>
        </p:nvSpPr>
        <p:spPr>
          <a:xfrm>
            <a:off x="546600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5" name="Icon-placeholder 2">
            <a:extLst>
              <a:ext uri="{FF2B5EF4-FFF2-40B4-BE49-F238E27FC236}">
                <a16:creationId xmlns:a16="http://schemas.microsoft.com/office/drawing/2014/main" id="{2E85AA86-5649-E89A-22E5-F7FE994FA4CF}"/>
              </a:ext>
            </a:extLst>
          </p:cNvPr>
          <p:cNvSpPr>
            <a:spLocks noGrp="1"/>
          </p:cNvSpPr>
          <p:nvPr>
            <p:ph sz="quarter" idx="33"/>
          </p:nvPr>
        </p:nvSpPr>
        <p:spPr>
          <a:xfrm>
            <a:off x="582600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1">
            <a:extLst>
              <a:ext uri="{FF2B5EF4-FFF2-40B4-BE49-F238E27FC236}">
                <a16:creationId xmlns:a16="http://schemas.microsoft.com/office/drawing/2014/main" id="{77A29EE5-2B1C-3EC4-6F36-6ECBC9D69F26}"/>
              </a:ext>
            </a:extLst>
          </p:cNvPr>
          <p:cNvSpPr>
            <a:spLocks noGrp="1"/>
          </p:cNvSpPr>
          <p:nvPr>
            <p:ph sz="quarter" idx="22"/>
          </p:nvPr>
        </p:nvSpPr>
        <p:spPr>
          <a:xfrm>
            <a:off x="115611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6" name="circle 1">
            <a:extLst>
              <a:ext uri="{FF2B5EF4-FFF2-40B4-BE49-F238E27FC236}">
                <a16:creationId xmlns:a16="http://schemas.microsoft.com/office/drawing/2014/main" id="{CF9B3468-8D83-E9F3-7B03-E73CD41ECE15}"/>
              </a:ext>
            </a:extLst>
          </p:cNvPr>
          <p:cNvSpPr>
            <a:spLocks noGrp="1"/>
          </p:cNvSpPr>
          <p:nvPr>
            <p:ph type="body" idx="43" hasCustomPrompt="1"/>
          </p:nvPr>
        </p:nvSpPr>
        <p:spPr>
          <a:xfrm>
            <a:off x="1894110"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8129E42-8DEF-4ABF-4EC7-0503FD820234}"/>
              </a:ext>
            </a:extLst>
          </p:cNvPr>
          <p:cNvSpPr>
            <a:spLocks noGrp="1"/>
          </p:cNvSpPr>
          <p:nvPr>
            <p:ph sz="quarter" idx="23"/>
          </p:nvPr>
        </p:nvSpPr>
        <p:spPr>
          <a:xfrm>
            <a:off x="2254110" y="207965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7A299E29-D08F-1AB7-8A5E-A0AE864F90F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70922120"/>
      </p:ext>
    </p:extLst>
  </p:cSld>
  <p:clrMapOvr>
    <a:masterClrMapping/>
  </p:clrMapOvr>
  <p:extLst>
    <p:ext uri="{DCECCB84-F9BA-43D5-87BE-67443E8EF086}">
      <p15:sldGuideLst xmlns:p15="http://schemas.microsoft.com/office/powerpoint/2012/main">
        <p15:guide id="1" orient="horz" pos="1480">
          <p15:clr>
            <a:srgbClr val="FBAE40"/>
          </p15:clr>
        </p15:guide>
        <p15:guide id="2" orient="horz" pos="2160">
          <p15:clr>
            <a:srgbClr val="FBAE40"/>
          </p15:clr>
        </p15:guide>
        <p15:guide id="3" pos="3840">
          <p15:clr>
            <a:srgbClr val="FBAE40"/>
          </p15:clr>
        </p15:guide>
      </p15:sldGuideLst>
    </p:ext>
  </p:extLs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B  025 : 2 text circl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7309203" y="2628000"/>
            <a:ext cx="2160000" cy="3060000"/>
          </a:xfrm>
          <a:prstGeom prst="rect">
            <a:avLst/>
          </a:prstGeom>
          <a:solidFill>
            <a:schemeClr val="bg1"/>
          </a:solidFill>
          <a:effectLst/>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solidFill>
                  <a:schemeClr val="tx2"/>
                </a:solidFill>
              </a:defRPr>
            </a:lvl4pPr>
            <a:lvl5pPr>
              <a:defRPr lang="en-US" dirty="0">
                <a:gradFill>
                  <a:gsLst>
                    <a:gs pos="0">
                      <a:srgbClr val="FF4B4B"/>
                    </a:gs>
                    <a:gs pos="99000">
                      <a:srgbClr val="FF744F"/>
                    </a:gs>
                  </a:gsLst>
                  <a:lin ang="18900000" scaled="0"/>
                </a:gradFill>
              </a:defRPr>
            </a:lvl5pPr>
          </a:lstStyle>
          <a:p>
            <a:pPr lvl="0"/>
            <a:endParaRPr lang="en-US" dirty="0"/>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2880000" y="2628000"/>
            <a:ext cx="2160000" cy="3060000"/>
          </a:xfrm>
          <a:prstGeom prst="rect">
            <a:avLst/>
          </a:prstGeom>
          <a:noFill/>
          <a:effectLst/>
        </p:spPr>
        <p:txBody>
          <a:bodyPr lIns="0" tIns="0" rIns="0"/>
          <a:lstStyle>
            <a:lvl1pPr>
              <a:defRPr sz="1200">
                <a:latin typeface="+mn-lt"/>
              </a:defRPr>
            </a:lvl1pPr>
            <a:lvl2pPr>
              <a:defRPr sz="1200">
                <a:latin typeface="+mn-lt"/>
              </a:defRPr>
            </a:lvl2pPr>
            <a:lvl3pPr>
              <a:defRPr sz="1200">
                <a:latin typeface="+mn-lt"/>
              </a:defRPr>
            </a:lvl3pPr>
            <a:lvl4pPr>
              <a:defRPr sz="1200">
                <a:solidFill>
                  <a:schemeClr val="tx2"/>
                </a:solidFill>
                <a:latin typeface="+mn-lt"/>
              </a:defRPr>
            </a:lvl4pPr>
            <a:lvl5pPr>
              <a:defRPr lang="en-US" sz="14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endParaRPr lang="en-US" dirty="0"/>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735337406"/>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  001 : BASIC :  Footnote  :  title and content">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2B8DCA8E-E758-A02D-2104-E01EE369E56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9" name="footer">
            <a:extLst>
              <a:ext uri="{FF2B5EF4-FFF2-40B4-BE49-F238E27FC236}">
                <a16:creationId xmlns:a16="http://schemas.microsoft.com/office/drawing/2014/main" id="{6579E58F-8136-67AD-3280-33201D8696A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0" name="date">
            <a:extLst>
              <a:ext uri="{FF2B5EF4-FFF2-40B4-BE49-F238E27FC236}">
                <a16:creationId xmlns:a16="http://schemas.microsoft.com/office/drawing/2014/main" id="{6A0A194C-20EC-8385-1671-2BE66E04C7A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4" name="text 1">
            <a:extLst>
              <a:ext uri="{FF2B5EF4-FFF2-40B4-BE49-F238E27FC236}">
                <a16:creationId xmlns:a16="http://schemas.microsoft.com/office/drawing/2014/main" id="{4C750ABB-F946-1DE1-308F-B93DC07A1068}"/>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320000"/>
          </a:xfrm>
          <a:noFill/>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smtClean="0"/>
            </a:lvl5pPr>
            <a:lvl6pPr>
              <a:defRPr lang="en-US" dirty="0" smtClean="0"/>
            </a:lvl6pPr>
            <a:lvl7pPr>
              <a:defRPr lang="en-US" dirty="0" smtClean="0"/>
            </a:lvl7pPr>
            <a:lvl8pPr>
              <a:defRPr lang="en-US" dirty="0" smtClean="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A2006E74-F413-42A1-5EBE-FFA34D108A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0887523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  025 : 2 text circl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7309203" y="2628000"/>
            <a:ext cx="2160000" cy="3060000"/>
          </a:xfrm>
          <a:prstGeom prst="rect">
            <a:avLst/>
          </a:prstGeom>
          <a:solidFill>
            <a:schemeClr val="bg1"/>
          </a:solidFill>
          <a:effectLst/>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solidFill>
                  <a:schemeClr val="tx2"/>
                </a:solidFill>
              </a:defRPr>
            </a:lvl4pPr>
            <a:lvl5pPr>
              <a:defRPr lang="en-US" dirty="0">
                <a:gradFill>
                  <a:gsLst>
                    <a:gs pos="0">
                      <a:srgbClr val="FF4B4B"/>
                    </a:gs>
                    <a:gs pos="99000">
                      <a:srgbClr val="FF744F"/>
                    </a:gs>
                  </a:gsLst>
                  <a:lin ang="18900000" scaled="0"/>
                </a:gra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2880000" y="2628000"/>
            <a:ext cx="2160000" cy="3060000"/>
          </a:xfrm>
          <a:prstGeom prst="rect">
            <a:avLst/>
          </a:prstGeom>
          <a:noFill/>
          <a:effectLst/>
        </p:spPr>
        <p:txBody>
          <a:bodyPr lIns="0" tIns="0" rIns="0"/>
          <a:lstStyle>
            <a:lvl1pPr>
              <a:defRPr sz="1200">
                <a:latin typeface="+mn-lt"/>
              </a:defRPr>
            </a:lvl1pPr>
            <a:lvl2pPr>
              <a:defRPr sz="1200">
                <a:latin typeface="+mn-lt"/>
              </a:defRPr>
            </a:lvl2pPr>
            <a:lvl3pPr>
              <a:defRPr sz="1200">
                <a:latin typeface="+mn-lt"/>
              </a:defRPr>
            </a:lvl3pPr>
            <a:lvl4pPr>
              <a:defRPr sz="1200">
                <a:solidFill>
                  <a:schemeClr val="tx2"/>
                </a:solidFill>
                <a:latin typeface="+mn-lt"/>
              </a:defRPr>
            </a:lvl4pPr>
            <a:lvl5pPr>
              <a:defRPr lang="en-US" sz="14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228250581"/>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B  025 : 2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text">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en-US" sz="1800" dirty="0">
                <a:solidFill>
                  <a:schemeClr val="bg1"/>
                </a:solidFill>
                <a:latin typeface="+mj-lt"/>
              </a:defRPr>
            </a:lvl1pPr>
          </a:lstStyle>
          <a:p>
            <a:pPr lvl="0" algn="ctr"/>
            <a:r>
              <a:rPr lang="en-US"/>
              <a:t>Click to edit Master text styles</a:t>
            </a:r>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096000" y="2420938"/>
            <a:ext cx="396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2">
            <a:extLst>
              <a:ext uri="{FF2B5EF4-FFF2-40B4-BE49-F238E27FC236}">
                <a16:creationId xmlns:a16="http://schemas.microsoft.com/office/drawing/2014/main" id="{59748B2D-BB1C-8085-B717-CE69ADE160FD}"/>
              </a:ext>
            </a:extLst>
          </p:cNvPr>
          <p:cNvSpPr>
            <a:spLocks noGrp="1"/>
          </p:cNvSpPr>
          <p:nvPr>
            <p:ph sz="quarter" idx="27"/>
          </p:nvPr>
        </p:nvSpPr>
        <p:spPr>
          <a:xfrm>
            <a:off x="6301805" y="2628000"/>
            <a:ext cx="540000" cy="540000"/>
          </a:xfrm>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en-US"/>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762898" y="2420938"/>
            <a:ext cx="396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962900" y="2628000"/>
            <a:ext cx="540000" cy="540000"/>
          </a:xfrm>
        </p:spPr>
        <p:txBody>
          <a:bodyPr rIns="108000"/>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en-US"/>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211590214"/>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  025 : 2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3" name="text">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en-US" sz="1800" dirty="0">
                <a:solidFill>
                  <a:schemeClr val="bg1"/>
                </a:solidFill>
                <a:latin typeface="+mj-lt"/>
              </a:defRPr>
            </a:lvl1pPr>
          </a:lstStyle>
          <a:p>
            <a:pPr lvl="0" algn="ctr"/>
            <a:r>
              <a:rPr lang="de-DE"/>
              <a:t>Mastertextformat bearbeiten</a:t>
            </a:r>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096000" y="2420938"/>
            <a:ext cx="396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2">
            <a:extLst>
              <a:ext uri="{FF2B5EF4-FFF2-40B4-BE49-F238E27FC236}">
                <a16:creationId xmlns:a16="http://schemas.microsoft.com/office/drawing/2014/main" id="{59748B2D-BB1C-8085-B717-CE69ADE160FD}"/>
              </a:ext>
            </a:extLst>
          </p:cNvPr>
          <p:cNvSpPr>
            <a:spLocks noGrp="1"/>
          </p:cNvSpPr>
          <p:nvPr>
            <p:ph sz="quarter" idx="27"/>
          </p:nvPr>
        </p:nvSpPr>
        <p:spPr>
          <a:xfrm>
            <a:off x="6301805" y="2628000"/>
            <a:ext cx="540000" cy="540000"/>
          </a:xfrm>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762898" y="2420938"/>
            <a:ext cx="396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962900" y="2628000"/>
            <a:ext cx="540000" cy="540000"/>
          </a:xfrm>
        </p:spPr>
        <p:txBody>
          <a:bodyPr rIns="108000"/>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746030638"/>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B  025 : 3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text 4">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en-US" sz="1800">
                <a:solidFill>
                  <a:schemeClr val="bg1"/>
                </a:solidFill>
                <a:latin typeface="+mj-lt"/>
              </a:defRPr>
            </a:lvl1pPr>
          </a:lstStyle>
          <a:p>
            <a:pPr lvl="0" algn="ctr"/>
            <a:endParaRPr lang="en-US"/>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8113138" y="2412000"/>
            <a:ext cx="324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8309643" y="2628000"/>
            <a:ext cx="540000" cy="540000"/>
          </a:xfrm>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en-US"/>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4469558" y="2412000"/>
            <a:ext cx="324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4667028" y="2628000"/>
            <a:ext cx="540000" cy="540000"/>
          </a:xfrm>
        </p:spPr>
        <p:txBody>
          <a:bodyPr/>
          <a:lstStyle>
            <a:lvl1pPr>
              <a:lnSpc>
                <a:spcPts val="1400"/>
              </a:lnSpc>
              <a:defRPr lang="en-US"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en-US"/>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825978" y="2412000"/>
            <a:ext cx="324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025979" y="2628000"/>
            <a:ext cx="540000" cy="540000"/>
          </a:xfrm>
        </p:spPr>
        <p:txBody>
          <a:bodyPr rIns="108000"/>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en-US"/>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03347419"/>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p:cSld name="B   002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238863"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4" name="navigation">
            <a:extLst>
              <a:ext uri="{FF2B5EF4-FFF2-40B4-BE49-F238E27FC236}">
                <a16:creationId xmlns:a16="http://schemas.microsoft.com/office/drawing/2014/main" id="{57A2D597-3CE6-BDC7-EFD7-433C543868A7}"/>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4833581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  025 : 3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3" name="text 4">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en-US" sz="1800">
                <a:solidFill>
                  <a:schemeClr val="bg1"/>
                </a:solidFill>
                <a:latin typeface="+mj-lt"/>
              </a:defRPr>
            </a:lvl1pPr>
          </a:lstStyle>
          <a:p>
            <a:pPr lvl="0" algn="ct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8113138" y="2412000"/>
            <a:ext cx="32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8309643" y="2628000"/>
            <a:ext cx="540000" cy="540000"/>
          </a:xfrm>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4469558" y="2412000"/>
            <a:ext cx="32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4667028" y="2628000"/>
            <a:ext cx="540000" cy="540000"/>
          </a:xfrm>
        </p:spPr>
        <p:txBody>
          <a:bodyPr/>
          <a:lstStyle>
            <a:lvl1pPr>
              <a:lnSpc>
                <a:spcPts val="1400"/>
              </a:lnSpc>
              <a:defRPr lang="en-US"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825978" y="2412000"/>
            <a:ext cx="32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025979" y="2628000"/>
            <a:ext cx="540000" cy="540000"/>
          </a:xfrm>
        </p:spPr>
        <p:txBody>
          <a:bodyPr rIns="108000"/>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617165133"/>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20.xml><?xml version="1.0" encoding="utf-8"?>
<p:sldLayout xmlns:a="http://schemas.openxmlformats.org/drawingml/2006/main" xmlns:r="http://schemas.openxmlformats.org/officeDocument/2006/relationships" xmlns:p="http://schemas.openxmlformats.org/presentationml/2006/main">
  <p:cSld name="B  025 : 4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text 5">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latin typeface="+mj-lt"/>
              </a:defRPr>
            </a:lvl1pPr>
          </a:lstStyle>
          <a:p>
            <a:pPr lvl="0" algn="ctr"/>
            <a:endParaRPr lang="de-DE"/>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8729180" y="2412000"/>
            <a:ext cx="234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5" name="Icon 4">
            <a:extLst>
              <a:ext uri="{FF2B5EF4-FFF2-40B4-BE49-F238E27FC236}">
                <a16:creationId xmlns:a16="http://schemas.microsoft.com/office/drawing/2014/main" id="{A69C5009-BBB2-3F4E-2F00-D126B2AA567E}"/>
              </a:ext>
            </a:extLst>
          </p:cNvPr>
          <p:cNvSpPr>
            <a:spLocks noGrp="1"/>
          </p:cNvSpPr>
          <p:nvPr>
            <p:ph sz="quarter" idx="28"/>
          </p:nvPr>
        </p:nvSpPr>
        <p:spPr>
          <a:xfrm>
            <a:off x="8928610" y="2628000"/>
            <a:ext cx="540000" cy="540000"/>
          </a:xfrm>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203454" y="2412000"/>
            <a:ext cx="234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6407294" y="2628000"/>
            <a:ext cx="540000" cy="540000"/>
          </a:xfrm>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3677727" y="2412000"/>
            <a:ext cx="234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3885978" y="2628000"/>
            <a:ext cx="540000" cy="540000"/>
          </a:xfrm>
        </p:spPr>
        <p:txBody>
          <a:bodyPr/>
          <a:lstStyle>
            <a:lvl1pPr>
              <a:lnSpc>
                <a:spcPts val="1400"/>
              </a:lnSpc>
              <a:defRPr lang="en-US"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152000" y="2412000"/>
            <a:ext cx="234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364662" y="2628000"/>
            <a:ext cx="540000" cy="540000"/>
          </a:xfrm>
        </p:spPr>
        <p:txBody>
          <a:bodyPr rIns="108000"/>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1327385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  025 : 4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3" name="text 5">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latin typeface="+mj-lt"/>
              </a:defRPr>
            </a:lvl1pPr>
          </a:lstStyle>
          <a:p>
            <a:pPr lvl="0" algn="ct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8729180" y="241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5" name="Icon 4">
            <a:extLst>
              <a:ext uri="{FF2B5EF4-FFF2-40B4-BE49-F238E27FC236}">
                <a16:creationId xmlns:a16="http://schemas.microsoft.com/office/drawing/2014/main" id="{A69C5009-BBB2-3F4E-2F00-D126B2AA567E}"/>
              </a:ext>
            </a:extLst>
          </p:cNvPr>
          <p:cNvSpPr>
            <a:spLocks noGrp="1"/>
          </p:cNvSpPr>
          <p:nvPr>
            <p:ph sz="quarter" idx="28"/>
          </p:nvPr>
        </p:nvSpPr>
        <p:spPr>
          <a:xfrm>
            <a:off x="8928610" y="2628000"/>
            <a:ext cx="540000" cy="540000"/>
          </a:xfrm>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203454" y="241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6407294" y="2628000"/>
            <a:ext cx="540000" cy="540000"/>
          </a:xfrm>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3677727" y="241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3885978" y="2628000"/>
            <a:ext cx="540000" cy="540000"/>
          </a:xfrm>
        </p:spPr>
        <p:txBody>
          <a:bodyPr/>
          <a:lstStyle>
            <a:lvl1pPr>
              <a:lnSpc>
                <a:spcPts val="1400"/>
              </a:lnSpc>
              <a:defRPr lang="en-US"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152000" y="2412000"/>
            <a:ext cx="234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364662" y="2628000"/>
            <a:ext cx="540000" cy="540000"/>
          </a:xfrm>
        </p:spPr>
        <p:txBody>
          <a:bodyPr rIns="108000"/>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76207083"/>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p:cSld name="B  025 : 5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text 6">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latin typeface="+mj-lt"/>
              </a:defRPr>
            </a:lvl1pPr>
          </a:lstStyle>
          <a:p>
            <a:pPr lvl="0" algn="ctr"/>
            <a:endParaRPr lang="de-DE"/>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9432000" y="2412000"/>
            <a:ext cx="198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3" name="Icon 5">
            <a:extLst>
              <a:ext uri="{FF2B5EF4-FFF2-40B4-BE49-F238E27FC236}">
                <a16:creationId xmlns:a16="http://schemas.microsoft.com/office/drawing/2014/main" id="{D6B1A58F-285B-F5A0-916D-E40954CC277F}"/>
              </a:ext>
            </a:extLst>
          </p:cNvPr>
          <p:cNvSpPr>
            <a:spLocks noGrp="1"/>
          </p:cNvSpPr>
          <p:nvPr>
            <p:ph sz="quarter" idx="37"/>
          </p:nvPr>
        </p:nvSpPr>
        <p:spPr>
          <a:xfrm>
            <a:off x="9623572"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7270966" y="2412000"/>
            <a:ext cx="198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5" name="Icon 4">
            <a:extLst>
              <a:ext uri="{FF2B5EF4-FFF2-40B4-BE49-F238E27FC236}">
                <a16:creationId xmlns:a16="http://schemas.microsoft.com/office/drawing/2014/main" id="{A69C5009-BBB2-3F4E-2F00-D126B2AA567E}"/>
              </a:ext>
            </a:extLst>
          </p:cNvPr>
          <p:cNvSpPr>
            <a:spLocks noGrp="1"/>
          </p:cNvSpPr>
          <p:nvPr>
            <p:ph sz="quarter" idx="28"/>
          </p:nvPr>
        </p:nvSpPr>
        <p:spPr>
          <a:xfrm>
            <a:off x="7467809"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5109930" y="2412000"/>
            <a:ext cx="198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5312046"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948894" y="2412000"/>
            <a:ext cx="198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3156283"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980000" cy="3600000"/>
          </a:xfrm>
          <a:prstGeom prst="roundRect">
            <a:avLst>
              <a:gd name="adj" fmla="val 2115"/>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smtClean="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0729264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  025 : 5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3" name="text 6">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latin typeface="+mj-lt"/>
              </a:defRPr>
            </a:lvl1pPr>
          </a:lstStyle>
          <a:p>
            <a:pPr lvl="0" algn="ctr"/>
            <a:r>
              <a:rPr lang="de-DE"/>
              <a:t>Mastertextformat bearbeiten</a:t>
            </a:r>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9432000"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3" name="Icon 5">
            <a:extLst>
              <a:ext uri="{FF2B5EF4-FFF2-40B4-BE49-F238E27FC236}">
                <a16:creationId xmlns:a16="http://schemas.microsoft.com/office/drawing/2014/main" id="{D6B1A58F-285B-F5A0-916D-E40954CC277F}"/>
              </a:ext>
            </a:extLst>
          </p:cNvPr>
          <p:cNvSpPr>
            <a:spLocks noGrp="1"/>
          </p:cNvSpPr>
          <p:nvPr>
            <p:ph sz="quarter" idx="37"/>
          </p:nvPr>
        </p:nvSpPr>
        <p:spPr>
          <a:xfrm>
            <a:off x="9623572"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7263108"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5" name="Icon 4">
            <a:extLst>
              <a:ext uri="{FF2B5EF4-FFF2-40B4-BE49-F238E27FC236}">
                <a16:creationId xmlns:a16="http://schemas.microsoft.com/office/drawing/2014/main" id="{A69C5009-BBB2-3F4E-2F00-D126B2AA567E}"/>
              </a:ext>
            </a:extLst>
          </p:cNvPr>
          <p:cNvSpPr>
            <a:spLocks noGrp="1"/>
          </p:cNvSpPr>
          <p:nvPr>
            <p:ph sz="quarter" idx="28"/>
          </p:nvPr>
        </p:nvSpPr>
        <p:spPr>
          <a:xfrm>
            <a:off x="7467809"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5102072"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5312046"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941036"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3156283"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0000" y="2412000"/>
            <a:ext cx="198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smtClean="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611483713"/>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p:cSld name="B  025 : 6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text 7">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latin typeface="+mj-lt"/>
              </a:defRPr>
            </a:lvl1pPr>
          </a:lstStyle>
          <a:p>
            <a:pPr lvl="0" algn="ctr"/>
            <a:endParaRPr lang="de-DE"/>
          </a:p>
        </p:txBody>
      </p:sp>
      <p:sp>
        <p:nvSpPr>
          <p:cNvPr id="4" name="text 6">
            <a:extLst>
              <a:ext uri="{FF2B5EF4-FFF2-40B4-BE49-F238E27FC236}">
                <a16:creationId xmlns:a16="http://schemas.microsoft.com/office/drawing/2014/main" id="{F1E1416F-35EF-1826-F874-B0AEF635D1AD}"/>
              </a:ext>
            </a:extLst>
          </p:cNvPr>
          <p:cNvSpPr>
            <a:spLocks noGrp="1"/>
          </p:cNvSpPr>
          <p:nvPr>
            <p:ph type="body" sz="quarter" idx="38" hasCustomPrompt="1"/>
          </p:nvPr>
        </p:nvSpPr>
        <p:spPr>
          <a:xfrm>
            <a:off x="9791479" y="2412000"/>
            <a:ext cx="1620000" cy="3600000"/>
          </a:xfrm>
          <a:prstGeom prst="roundRect">
            <a:avLst>
              <a:gd name="adj" fmla="val 2115"/>
            </a:avLst>
          </a:prstGeom>
          <a:solidFill>
            <a:schemeClr val="bg1"/>
          </a:solidFill>
          <a:ln w="6350">
            <a:solidFill>
              <a:schemeClr val="tx1"/>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6" name="Icon 6">
            <a:extLst>
              <a:ext uri="{FF2B5EF4-FFF2-40B4-BE49-F238E27FC236}">
                <a16:creationId xmlns:a16="http://schemas.microsoft.com/office/drawing/2014/main" id="{80B4EE96-7060-AB47-910C-6382FDF2697F}"/>
              </a:ext>
            </a:extLst>
          </p:cNvPr>
          <p:cNvSpPr>
            <a:spLocks noGrp="1"/>
          </p:cNvSpPr>
          <p:nvPr>
            <p:ph sz="quarter" idx="39"/>
          </p:nvPr>
        </p:nvSpPr>
        <p:spPr>
          <a:xfrm>
            <a:off x="9983051"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7990754" y="2412000"/>
            <a:ext cx="1620000" cy="3600000"/>
          </a:xfrm>
          <a:prstGeom prst="roundRect">
            <a:avLst>
              <a:gd name="adj" fmla="val 2115"/>
            </a:avLst>
          </a:prstGeom>
          <a:solidFill>
            <a:schemeClr val="bg1"/>
          </a:solidFill>
          <a:ln w="6350">
            <a:solidFill>
              <a:schemeClr val="tx1"/>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3" name="Icon 5">
            <a:extLst>
              <a:ext uri="{FF2B5EF4-FFF2-40B4-BE49-F238E27FC236}">
                <a16:creationId xmlns:a16="http://schemas.microsoft.com/office/drawing/2014/main" id="{D6B1A58F-285B-F5A0-916D-E40954CC277F}"/>
              </a:ext>
            </a:extLst>
          </p:cNvPr>
          <p:cNvSpPr>
            <a:spLocks noGrp="1"/>
          </p:cNvSpPr>
          <p:nvPr>
            <p:ph sz="quarter" idx="37"/>
          </p:nvPr>
        </p:nvSpPr>
        <p:spPr>
          <a:xfrm>
            <a:off x="8186544"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6190030" y="2412000"/>
            <a:ext cx="1620000" cy="3600000"/>
          </a:xfrm>
          <a:prstGeom prst="roundRect">
            <a:avLst>
              <a:gd name="adj" fmla="val 2115"/>
            </a:avLst>
          </a:prstGeom>
          <a:solidFill>
            <a:schemeClr val="bg1"/>
          </a:solidFill>
          <a:ln w="6350">
            <a:solidFill>
              <a:schemeClr val="tx1"/>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5" name="Icon 4">
            <a:extLst>
              <a:ext uri="{FF2B5EF4-FFF2-40B4-BE49-F238E27FC236}">
                <a16:creationId xmlns:a16="http://schemas.microsoft.com/office/drawing/2014/main" id="{A69C5009-BBB2-3F4E-2F00-D126B2AA567E}"/>
              </a:ext>
            </a:extLst>
          </p:cNvPr>
          <p:cNvSpPr>
            <a:spLocks noGrp="1"/>
          </p:cNvSpPr>
          <p:nvPr>
            <p:ph sz="quarter" idx="28"/>
          </p:nvPr>
        </p:nvSpPr>
        <p:spPr>
          <a:xfrm>
            <a:off x="6390038"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4389306" y="2412000"/>
            <a:ext cx="1620000" cy="3600000"/>
          </a:xfrm>
          <a:prstGeom prst="roundRect">
            <a:avLst>
              <a:gd name="adj" fmla="val 2115"/>
            </a:avLst>
          </a:prstGeom>
          <a:solidFill>
            <a:schemeClr val="bg1"/>
          </a:solidFill>
          <a:ln w="6350">
            <a:solidFill>
              <a:schemeClr val="tx1"/>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4593532"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588582" y="2412000"/>
            <a:ext cx="1620000" cy="3600000"/>
          </a:xfrm>
          <a:prstGeom prst="roundRect">
            <a:avLst>
              <a:gd name="adj" fmla="val 2115"/>
            </a:avLst>
          </a:prstGeom>
          <a:solidFill>
            <a:schemeClr val="bg1"/>
          </a:solidFill>
          <a:ln w="6350">
            <a:solidFill>
              <a:schemeClr val="tx1"/>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2797026"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620000" cy="3600000"/>
          </a:xfrm>
          <a:prstGeom prst="roundRect">
            <a:avLst>
              <a:gd name="adj" fmla="val 2115"/>
            </a:avLst>
          </a:prstGeom>
          <a:solidFill>
            <a:schemeClr val="bg1"/>
          </a:solidFill>
          <a:ln w="6350">
            <a:solidFill>
              <a:schemeClr val="tx1"/>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endParaRPr lang="de-DE"/>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0465584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  025 : 6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3" name="text 7">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288000" rIns="0" bIns="0" rtlCol="0" anchor="t" anchorCtr="1">
            <a:noAutofit/>
          </a:bodyPr>
          <a:lstStyle>
            <a:lvl1pPr>
              <a:defRPr lang="de-DE" sz="1800">
                <a:solidFill>
                  <a:schemeClr val="bg1"/>
                </a:solidFill>
                <a:latin typeface="+mj-lt"/>
              </a:defRPr>
            </a:lvl1pPr>
          </a:lstStyle>
          <a:p>
            <a:pPr lvl="0" algn="ctr"/>
            <a:r>
              <a:rPr lang="de-DE"/>
              <a:t>Mastertextformat bearbeiten</a:t>
            </a:r>
          </a:p>
        </p:txBody>
      </p:sp>
      <p:sp>
        <p:nvSpPr>
          <p:cNvPr id="4" name="text 6">
            <a:extLst>
              <a:ext uri="{FF2B5EF4-FFF2-40B4-BE49-F238E27FC236}">
                <a16:creationId xmlns:a16="http://schemas.microsoft.com/office/drawing/2014/main" id="{F1E1416F-35EF-1826-F874-B0AEF635D1AD}"/>
              </a:ext>
            </a:extLst>
          </p:cNvPr>
          <p:cNvSpPr>
            <a:spLocks noGrp="1"/>
          </p:cNvSpPr>
          <p:nvPr>
            <p:ph type="body" sz="quarter" idx="38" hasCustomPrompt="1"/>
          </p:nvPr>
        </p:nvSpPr>
        <p:spPr>
          <a:xfrm>
            <a:off x="9791479"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6" name="Icon 6">
            <a:extLst>
              <a:ext uri="{FF2B5EF4-FFF2-40B4-BE49-F238E27FC236}">
                <a16:creationId xmlns:a16="http://schemas.microsoft.com/office/drawing/2014/main" id="{80B4EE96-7060-AB47-910C-6382FDF2697F}"/>
              </a:ext>
            </a:extLst>
          </p:cNvPr>
          <p:cNvSpPr>
            <a:spLocks noGrp="1"/>
          </p:cNvSpPr>
          <p:nvPr>
            <p:ph sz="quarter" idx="39"/>
          </p:nvPr>
        </p:nvSpPr>
        <p:spPr>
          <a:xfrm>
            <a:off x="9983051"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7990754"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3" name="Icon 5">
            <a:extLst>
              <a:ext uri="{FF2B5EF4-FFF2-40B4-BE49-F238E27FC236}">
                <a16:creationId xmlns:a16="http://schemas.microsoft.com/office/drawing/2014/main" id="{D6B1A58F-285B-F5A0-916D-E40954CC277F}"/>
              </a:ext>
            </a:extLst>
          </p:cNvPr>
          <p:cNvSpPr>
            <a:spLocks noGrp="1"/>
          </p:cNvSpPr>
          <p:nvPr>
            <p:ph sz="quarter" idx="37"/>
          </p:nvPr>
        </p:nvSpPr>
        <p:spPr>
          <a:xfrm>
            <a:off x="8186544"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6190030"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5" name="Icon 4">
            <a:extLst>
              <a:ext uri="{FF2B5EF4-FFF2-40B4-BE49-F238E27FC236}">
                <a16:creationId xmlns:a16="http://schemas.microsoft.com/office/drawing/2014/main" id="{A69C5009-BBB2-3F4E-2F00-D126B2AA567E}"/>
              </a:ext>
            </a:extLst>
          </p:cNvPr>
          <p:cNvSpPr>
            <a:spLocks noGrp="1"/>
          </p:cNvSpPr>
          <p:nvPr>
            <p:ph sz="quarter" idx="28"/>
          </p:nvPr>
        </p:nvSpPr>
        <p:spPr>
          <a:xfrm>
            <a:off x="6390038"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4389306"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4593532"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588582"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2797026"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620000" cy="360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497577475"/>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p:cSld name="B  026 : 4 text boxes : stripes : Icon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68DA1A13-8D13-4B2B-713D-126B871F2C0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22" name="footer">
            <a:extLst>
              <a:ext uri="{FF2B5EF4-FFF2-40B4-BE49-F238E27FC236}">
                <a16:creationId xmlns:a16="http://schemas.microsoft.com/office/drawing/2014/main" id="{A4E184A2-8E83-E028-E053-0741914CB14E}"/>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3" name="date">
            <a:extLst>
              <a:ext uri="{FF2B5EF4-FFF2-40B4-BE49-F238E27FC236}">
                <a16:creationId xmlns:a16="http://schemas.microsoft.com/office/drawing/2014/main" id="{EEB58672-5C8C-98C6-6BF1-81FA11EF3AD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6172200" y="4093350"/>
            <a:ext cx="5184000" cy="198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4" name="Icon-placeholder 4">
            <a:extLst>
              <a:ext uri="{FF2B5EF4-FFF2-40B4-BE49-F238E27FC236}">
                <a16:creationId xmlns:a16="http://schemas.microsoft.com/office/drawing/2014/main" id="{A9B14E53-0A29-DC6D-5E5B-C26B98579E86}"/>
              </a:ext>
            </a:extLst>
          </p:cNvPr>
          <p:cNvSpPr>
            <a:spLocks noGrp="1"/>
          </p:cNvSpPr>
          <p:nvPr>
            <p:ph sz="quarter" idx="42"/>
          </p:nvPr>
        </p:nvSpPr>
        <p:spPr>
          <a:xfrm>
            <a:off x="6480000" y="4212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8" name="stripe 4">
            <a:extLst>
              <a:ext uri="{FF2B5EF4-FFF2-40B4-BE49-F238E27FC236}">
                <a16:creationId xmlns:a16="http://schemas.microsoft.com/office/drawing/2014/main" id="{B083A90B-BA65-DE34-FD88-6D9B60768122}"/>
              </a:ext>
            </a:extLst>
          </p:cNvPr>
          <p:cNvSpPr>
            <a:spLocks noGrp="1"/>
          </p:cNvSpPr>
          <p:nvPr>
            <p:ph type="body" sz="quarter" idx="40" hasCustomPrompt="1"/>
          </p:nvPr>
        </p:nvSpPr>
        <p:spPr>
          <a:xfrm rot="16200000">
            <a:off x="5220000" y="5034844"/>
            <a:ext cx="1980000" cy="108000"/>
          </a:xfrm>
          <a:prstGeom prst="round2SameRect">
            <a:avLst>
              <a:gd name="adj1" fmla="val 35379"/>
              <a:gd name="adj2" fmla="val 0"/>
            </a:avLst>
          </a:prstGeom>
          <a:gradFill>
            <a:gsLst>
              <a:gs pos="0">
                <a:srgbClr val="FF4B4B"/>
              </a:gs>
              <a:gs pos="100000">
                <a:srgbClr val="FF744F"/>
              </a:gs>
            </a:gsLst>
            <a:lin ang="18900000" scaled="0"/>
          </a:gradFill>
        </p:spPr>
        <p:txBody>
          <a:bodyPr vert="horz" lIns="0" tIns="0" rIns="0" bIns="0" rtlCol="0">
            <a:noAutofit/>
          </a:bodyPr>
          <a:lstStyle>
            <a:lvl1pPr>
              <a:defRPr lang="en-DE" dirty="0"/>
            </a:lvl1pPr>
          </a:lstStyle>
          <a:p>
            <a:pPr lvl="0"/>
            <a:r>
              <a:rPr lang="en-US" dirty="0"/>
              <a:t> </a:t>
            </a:r>
            <a:endParaRPr lang="en-DE" dirty="0"/>
          </a:p>
        </p:txBody>
      </p:sp>
      <p:sp>
        <p:nvSpPr>
          <p:cNvPr id="36" name="text 3">
            <a:extLst>
              <a:ext uri="{FF2B5EF4-FFF2-40B4-BE49-F238E27FC236}">
                <a16:creationId xmlns:a16="http://schemas.microsoft.com/office/drawing/2014/main" id="{D45F2037-8D7A-7190-BD39-9CDAA2471126}"/>
              </a:ext>
            </a:extLst>
          </p:cNvPr>
          <p:cNvSpPr>
            <a:spLocks noGrp="1"/>
          </p:cNvSpPr>
          <p:nvPr>
            <p:ph type="body" sz="quarter" idx="33"/>
          </p:nvPr>
        </p:nvSpPr>
        <p:spPr>
          <a:xfrm>
            <a:off x="772200" y="4093350"/>
            <a:ext cx="5184000" cy="198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 name="Icon-placeholder 3">
            <a:extLst>
              <a:ext uri="{FF2B5EF4-FFF2-40B4-BE49-F238E27FC236}">
                <a16:creationId xmlns:a16="http://schemas.microsoft.com/office/drawing/2014/main" id="{49A6B266-7DA1-A0D2-8985-DEA29D0B305D}"/>
              </a:ext>
            </a:extLst>
          </p:cNvPr>
          <p:cNvSpPr>
            <a:spLocks noGrp="1"/>
          </p:cNvSpPr>
          <p:nvPr>
            <p:ph sz="quarter" idx="36"/>
          </p:nvPr>
        </p:nvSpPr>
        <p:spPr>
          <a:xfrm>
            <a:off x="1076900" y="4212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0" name="stripe 3">
            <a:extLst>
              <a:ext uri="{FF2B5EF4-FFF2-40B4-BE49-F238E27FC236}">
                <a16:creationId xmlns:a16="http://schemas.microsoft.com/office/drawing/2014/main" id="{896C88AE-CDA6-2778-4D8F-217FF29DFFB1}"/>
              </a:ext>
            </a:extLst>
          </p:cNvPr>
          <p:cNvSpPr>
            <a:spLocks noGrp="1"/>
          </p:cNvSpPr>
          <p:nvPr>
            <p:ph type="body" sz="quarter" idx="39" hasCustomPrompt="1"/>
          </p:nvPr>
        </p:nvSpPr>
        <p:spPr>
          <a:xfrm rot="16200000">
            <a:off x="-161110" y="5034844"/>
            <a:ext cx="1980000" cy="108000"/>
          </a:xfrm>
          <a:prstGeom prst="round2SameRect">
            <a:avLst>
              <a:gd name="adj1" fmla="val 35379"/>
              <a:gd name="adj2" fmla="val 0"/>
            </a:avLst>
          </a:prstGeom>
          <a:gradFill>
            <a:gsLst>
              <a:gs pos="0">
                <a:srgbClr val="FF4B4B"/>
              </a:gs>
              <a:gs pos="100000">
                <a:srgbClr val="FF744F"/>
              </a:gs>
            </a:gsLst>
            <a:lin ang="18900000" scaled="0"/>
          </a:gradFill>
        </p:spPr>
        <p:txBody>
          <a:bodyPr vert="horz" lIns="0" tIns="0" rIns="0" bIns="0" rtlCol="0">
            <a:noAutofit/>
          </a:bodyPr>
          <a:lstStyle>
            <a:lvl1pPr>
              <a:defRPr lang="en-DE" dirty="0"/>
            </a:lvl1pPr>
          </a:lstStyle>
          <a:p>
            <a:pPr lvl="0"/>
            <a:r>
              <a:rPr lang="en-US" dirty="0"/>
              <a:t> </a:t>
            </a:r>
            <a:endParaRPr lang="en-DE"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6172200" y="1933350"/>
            <a:ext cx="5184000" cy="198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1" name="stripe 2">
            <a:extLst>
              <a:ext uri="{FF2B5EF4-FFF2-40B4-BE49-F238E27FC236}">
                <a16:creationId xmlns:a16="http://schemas.microsoft.com/office/drawing/2014/main" id="{4BBD5651-6876-8008-DE62-ECF20E454E66}"/>
              </a:ext>
            </a:extLst>
          </p:cNvPr>
          <p:cNvSpPr>
            <a:spLocks noGrp="1"/>
          </p:cNvSpPr>
          <p:nvPr>
            <p:ph type="body" sz="quarter" idx="38" hasCustomPrompt="1"/>
          </p:nvPr>
        </p:nvSpPr>
        <p:spPr>
          <a:xfrm rot="16200000">
            <a:off x="5220000" y="2862666"/>
            <a:ext cx="1980000" cy="108000"/>
          </a:xfrm>
          <a:prstGeom prst="round2SameRect">
            <a:avLst>
              <a:gd name="adj1" fmla="val 35379"/>
              <a:gd name="adj2" fmla="val 0"/>
            </a:avLst>
          </a:prstGeom>
          <a:gradFill>
            <a:gsLst>
              <a:gs pos="0">
                <a:srgbClr val="FF4B4B"/>
              </a:gs>
              <a:gs pos="100000">
                <a:srgbClr val="FF744F"/>
              </a:gs>
            </a:gsLst>
            <a:lin ang="18900000" scaled="0"/>
          </a:gradFill>
        </p:spPr>
        <p:txBody>
          <a:bodyPr vert="horz" lIns="0" tIns="0" rIns="0" bIns="0" rtlCol="0">
            <a:noAutofit/>
          </a:bodyPr>
          <a:lstStyle>
            <a:lvl1pPr>
              <a:defRPr lang="en-DE" dirty="0"/>
            </a:lvl1pPr>
          </a:lstStyle>
          <a:p>
            <a:pPr lvl="0"/>
            <a:r>
              <a:rPr lang="en-US" dirty="0"/>
              <a:t> </a:t>
            </a:r>
            <a:endParaRPr lang="en-DE" dirty="0"/>
          </a:p>
        </p:txBody>
      </p:sp>
      <p:sp>
        <p:nvSpPr>
          <p:cNvPr id="13" name="Icon-placeholder 2">
            <a:extLst>
              <a:ext uri="{FF2B5EF4-FFF2-40B4-BE49-F238E27FC236}">
                <a16:creationId xmlns:a16="http://schemas.microsoft.com/office/drawing/2014/main" id="{17A2DFA9-CAF3-9122-B3B4-2A81162C706D}"/>
              </a:ext>
            </a:extLst>
          </p:cNvPr>
          <p:cNvSpPr>
            <a:spLocks noGrp="1"/>
          </p:cNvSpPr>
          <p:nvPr>
            <p:ph sz="quarter" idx="41"/>
          </p:nvPr>
        </p:nvSpPr>
        <p:spPr>
          <a:xfrm>
            <a:off x="6480000" y="2052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772200" y="1933350"/>
            <a:ext cx="5184000" cy="1980000"/>
          </a:xfrm>
          <a:prstGeom prst="roundRect">
            <a:avLst>
              <a:gd name="adj" fmla="val 2115"/>
            </a:avLst>
          </a:prstGeom>
          <a:solidFill>
            <a:schemeClr val="bg1"/>
          </a:solidFill>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80000" y="2052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2" name="stripe 1">
            <a:extLst>
              <a:ext uri="{FF2B5EF4-FFF2-40B4-BE49-F238E27FC236}">
                <a16:creationId xmlns:a16="http://schemas.microsoft.com/office/drawing/2014/main" id="{4B1368A1-F8E3-A666-10EC-9578E6615D71}"/>
              </a:ext>
            </a:extLst>
          </p:cNvPr>
          <p:cNvSpPr>
            <a:spLocks noGrp="1"/>
          </p:cNvSpPr>
          <p:nvPr>
            <p:ph type="body" sz="quarter" idx="37" hasCustomPrompt="1"/>
          </p:nvPr>
        </p:nvSpPr>
        <p:spPr>
          <a:xfrm rot="16200000">
            <a:off x="-161110" y="2862665"/>
            <a:ext cx="1980000" cy="108000"/>
          </a:xfrm>
          <a:prstGeom prst="round2SameRect">
            <a:avLst>
              <a:gd name="adj1" fmla="val 35379"/>
              <a:gd name="adj2" fmla="val 0"/>
            </a:avLst>
          </a:prstGeom>
          <a:gradFill>
            <a:gsLst>
              <a:gs pos="0">
                <a:srgbClr val="FF4B4B"/>
              </a:gs>
              <a:gs pos="100000">
                <a:srgbClr val="FF744F"/>
              </a:gs>
            </a:gsLst>
            <a:lin ang="18900000" scaled="0"/>
          </a:gradFill>
        </p:spPr>
        <p:txBody>
          <a:bodyPr/>
          <a:lstStyle/>
          <a:p>
            <a:pPr lvl="0"/>
            <a:r>
              <a:rPr lang="en-US" dirty="0"/>
              <a:t> </a:t>
            </a:r>
            <a:endParaRPr lang="en-DE" dirty="0"/>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endParaRPr lang="en-US" dirty="0"/>
          </a:p>
        </p:txBody>
      </p:sp>
      <p:sp>
        <p:nvSpPr>
          <p:cNvPr id="16" name="navigation">
            <a:extLst>
              <a:ext uri="{FF2B5EF4-FFF2-40B4-BE49-F238E27FC236}">
                <a16:creationId xmlns:a16="http://schemas.microsoft.com/office/drawing/2014/main" id="{05A7132E-42F4-2481-78AD-C847933B13B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124056437"/>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  026 : 4 text boxes : stripes : Icon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68DA1A13-8D13-4B2B-713D-126B871F2C0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A4E184A2-8E83-E028-E053-0741914CB14E}"/>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3" name="date">
            <a:extLst>
              <a:ext uri="{FF2B5EF4-FFF2-40B4-BE49-F238E27FC236}">
                <a16:creationId xmlns:a16="http://schemas.microsoft.com/office/drawing/2014/main" id="{EEB58672-5C8C-98C6-6BF1-81FA11EF3AD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6156000" y="4093351"/>
            <a:ext cx="5184000" cy="198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4" name="Icon-placeholder 4">
            <a:extLst>
              <a:ext uri="{FF2B5EF4-FFF2-40B4-BE49-F238E27FC236}">
                <a16:creationId xmlns:a16="http://schemas.microsoft.com/office/drawing/2014/main" id="{A9B14E53-0A29-DC6D-5E5B-C26B98579E86}"/>
              </a:ext>
            </a:extLst>
          </p:cNvPr>
          <p:cNvSpPr>
            <a:spLocks noGrp="1"/>
          </p:cNvSpPr>
          <p:nvPr>
            <p:ph sz="quarter" idx="42"/>
          </p:nvPr>
        </p:nvSpPr>
        <p:spPr>
          <a:xfrm>
            <a:off x="6480000" y="4212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8" name="stripe 4">
            <a:extLst>
              <a:ext uri="{FF2B5EF4-FFF2-40B4-BE49-F238E27FC236}">
                <a16:creationId xmlns:a16="http://schemas.microsoft.com/office/drawing/2014/main" id="{B083A90B-BA65-DE34-FD88-6D9B60768122}"/>
              </a:ext>
            </a:extLst>
          </p:cNvPr>
          <p:cNvSpPr>
            <a:spLocks noGrp="1"/>
          </p:cNvSpPr>
          <p:nvPr>
            <p:ph type="body" sz="quarter" idx="40" hasCustomPrompt="1"/>
          </p:nvPr>
        </p:nvSpPr>
        <p:spPr>
          <a:xfrm rot="16200000">
            <a:off x="5220000" y="5029351"/>
            <a:ext cx="1980000" cy="108000"/>
          </a:xfrm>
          <a:prstGeom prst="round2SameRect">
            <a:avLst>
              <a:gd name="adj1" fmla="val 35379"/>
              <a:gd name="adj2" fmla="val 0"/>
            </a:avLst>
          </a:prstGeom>
          <a:gradFill>
            <a:gsLst>
              <a:gs pos="0">
                <a:srgbClr val="FF4B4B"/>
              </a:gs>
              <a:gs pos="100000">
                <a:srgbClr val="FF744F"/>
              </a:gs>
            </a:gsLst>
            <a:lin ang="18900000" scaled="0"/>
          </a:gradFill>
        </p:spPr>
        <p:txBody>
          <a:bodyPr vert="horz" lIns="0" tIns="0" rIns="0" bIns="0" rtlCol="0">
            <a:noAutofit/>
          </a:bodyPr>
          <a:lstStyle>
            <a:lvl1pPr>
              <a:defRPr lang="en-DE" dirty="0"/>
            </a:lvl1pPr>
          </a:lstStyle>
          <a:p>
            <a:pPr lvl="0"/>
            <a:r>
              <a:rPr lang="en-US" dirty="0"/>
              <a:t> </a:t>
            </a:r>
            <a:endParaRPr lang="en-DE" dirty="0"/>
          </a:p>
        </p:txBody>
      </p:sp>
      <p:sp>
        <p:nvSpPr>
          <p:cNvPr id="36" name="text 3">
            <a:extLst>
              <a:ext uri="{FF2B5EF4-FFF2-40B4-BE49-F238E27FC236}">
                <a16:creationId xmlns:a16="http://schemas.microsoft.com/office/drawing/2014/main" id="{D45F2037-8D7A-7190-BD39-9CDAA2471126}"/>
              </a:ext>
            </a:extLst>
          </p:cNvPr>
          <p:cNvSpPr>
            <a:spLocks noGrp="1"/>
          </p:cNvSpPr>
          <p:nvPr>
            <p:ph type="body" sz="quarter" idx="33"/>
          </p:nvPr>
        </p:nvSpPr>
        <p:spPr>
          <a:xfrm>
            <a:off x="772200" y="4093351"/>
            <a:ext cx="5184000" cy="198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 name="Icon-placeholder 3">
            <a:extLst>
              <a:ext uri="{FF2B5EF4-FFF2-40B4-BE49-F238E27FC236}">
                <a16:creationId xmlns:a16="http://schemas.microsoft.com/office/drawing/2014/main" id="{49A6B266-7DA1-A0D2-8985-DEA29D0B305D}"/>
              </a:ext>
            </a:extLst>
          </p:cNvPr>
          <p:cNvSpPr>
            <a:spLocks noGrp="1"/>
          </p:cNvSpPr>
          <p:nvPr>
            <p:ph sz="quarter" idx="36"/>
          </p:nvPr>
        </p:nvSpPr>
        <p:spPr>
          <a:xfrm>
            <a:off x="1076900" y="4212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stripe 3">
            <a:extLst>
              <a:ext uri="{FF2B5EF4-FFF2-40B4-BE49-F238E27FC236}">
                <a16:creationId xmlns:a16="http://schemas.microsoft.com/office/drawing/2014/main" id="{896C88AE-CDA6-2778-4D8F-217FF29DFFB1}"/>
              </a:ext>
            </a:extLst>
          </p:cNvPr>
          <p:cNvSpPr>
            <a:spLocks noGrp="1"/>
          </p:cNvSpPr>
          <p:nvPr>
            <p:ph type="body" sz="quarter" idx="39" hasCustomPrompt="1"/>
          </p:nvPr>
        </p:nvSpPr>
        <p:spPr>
          <a:xfrm rot="16200000">
            <a:off x="-163800" y="5029351"/>
            <a:ext cx="1980000" cy="108000"/>
          </a:xfrm>
          <a:prstGeom prst="round2SameRect">
            <a:avLst>
              <a:gd name="adj1" fmla="val 35379"/>
              <a:gd name="adj2" fmla="val 0"/>
            </a:avLst>
          </a:prstGeom>
          <a:gradFill>
            <a:gsLst>
              <a:gs pos="0">
                <a:srgbClr val="FF4B4B"/>
              </a:gs>
              <a:gs pos="100000">
                <a:srgbClr val="FF744F"/>
              </a:gs>
            </a:gsLst>
            <a:lin ang="18900000" scaled="0"/>
          </a:gradFill>
        </p:spPr>
        <p:txBody>
          <a:bodyPr vert="horz" lIns="0" tIns="0" rIns="0" bIns="0" rtlCol="0">
            <a:noAutofit/>
          </a:bodyPr>
          <a:lstStyle>
            <a:lvl1pPr>
              <a:defRPr lang="en-DE" dirty="0"/>
            </a:lvl1pPr>
          </a:lstStyle>
          <a:p>
            <a:pPr lvl="0"/>
            <a:r>
              <a:rPr lang="en-US" dirty="0"/>
              <a:t> </a:t>
            </a:r>
            <a:endParaRPr lang="en-DE"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6156000" y="1926665"/>
            <a:ext cx="5184000" cy="198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1" name="stripe 2">
            <a:extLst>
              <a:ext uri="{FF2B5EF4-FFF2-40B4-BE49-F238E27FC236}">
                <a16:creationId xmlns:a16="http://schemas.microsoft.com/office/drawing/2014/main" id="{4BBD5651-6876-8008-DE62-ECF20E454E66}"/>
              </a:ext>
            </a:extLst>
          </p:cNvPr>
          <p:cNvSpPr>
            <a:spLocks noGrp="1"/>
          </p:cNvSpPr>
          <p:nvPr>
            <p:ph type="body" sz="quarter" idx="38" hasCustomPrompt="1"/>
          </p:nvPr>
        </p:nvSpPr>
        <p:spPr>
          <a:xfrm rot="16200000">
            <a:off x="5220000" y="2862666"/>
            <a:ext cx="1980000" cy="108000"/>
          </a:xfrm>
          <a:prstGeom prst="round2SameRect">
            <a:avLst>
              <a:gd name="adj1" fmla="val 35379"/>
              <a:gd name="adj2" fmla="val 0"/>
            </a:avLst>
          </a:prstGeom>
          <a:gradFill>
            <a:gsLst>
              <a:gs pos="0">
                <a:srgbClr val="FF4B4B"/>
              </a:gs>
              <a:gs pos="100000">
                <a:srgbClr val="FF744F"/>
              </a:gs>
            </a:gsLst>
            <a:lin ang="18900000" scaled="0"/>
          </a:gradFill>
        </p:spPr>
        <p:txBody>
          <a:bodyPr vert="horz" lIns="0" tIns="0" rIns="0" bIns="0" rtlCol="0">
            <a:noAutofit/>
          </a:bodyPr>
          <a:lstStyle>
            <a:lvl1pPr>
              <a:defRPr lang="en-DE" dirty="0"/>
            </a:lvl1pPr>
          </a:lstStyle>
          <a:p>
            <a:pPr lvl="0"/>
            <a:r>
              <a:rPr lang="en-US" dirty="0"/>
              <a:t> </a:t>
            </a:r>
            <a:endParaRPr lang="en-DE" dirty="0"/>
          </a:p>
        </p:txBody>
      </p:sp>
      <p:sp>
        <p:nvSpPr>
          <p:cNvPr id="13" name="Icon-placeholder 2">
            <a:extLst>
              <a:ext uri="{FF2B5EF4-FFF2-40B4-BE49-F238E27FC236}">
                <a16:creationId xmlns:a16="http://schemas.microsoft.com/office/drawing/2014/main" id="{17A2DFA9-CAF3-9122-B3B4-2A81162C706D}"/>
              </a:ext>
            </a:extLst>
          </p:cNvPr>
          <p:cNvSpPr>
            <a:spLocks noGrp="1"/>
          </p:cNvSpPr>
          <p:nvPr>
            <p:ph sz="quarter" idx="41"/>
          </p:nvPr>
        </p:nvSpPr>
        <p:spPr>
          <a:xfrm>
            <a:off x="6480000" y="2052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772200" y="1926665"/>
            <a:ext cx="5184000" cy="1980000"/>
          </a:xfrm>
          <a:prstGeom prst="roundRect">
            <a:avLst>
              <a:gd name="adj" fmla="val 211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80000" y="2052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2" name="stripe 1">
            <a:extLst>
              <a:ext uri="{FF2B5EF4-FFF2-40B4-BE49-F238E27FC236}">
                <a16:creationId xmlns:a16="http://schemas.microsoft.com/office/drawing/2014/main" id="{4B1368A1-F8E3-A666-10EC-9578E6615D71}"/>
              </a:ext>
            </a:extLst>
          </p:cNvPr>
          <p:cNvSpPr>
            <a:spLocks noGrp="1"/>
          </p:cNvSpPr>
          <p:nvPr>
            <p:ph type="body" sz="quarter" idx="37" hasCustomPrompt="1"/>
          </p:nvPr>
        </p:nvSpPr>
        <p:spPr>
          <a:xfrm rot="16200000">
            <a:off x="-163799" y="2862665"/>
            <a:ext cx="1980000" cy="108000"/>
          </a:xfrm>
          <a:prstGeom prst="round2SameRect">
            <a:avLst>
              <a:gd name="adj1" fmla="val 35379"/>
              <a:gd name="adj2" fmla="val 0"/>
            </a:avLst>
          </a:prstGeom>
          <a:gradFill>
            <a:gsLst>
              <a:gs pos="0">
                <a:srgbClr val="FF4B4B"/>
              </a:gs>
              <a:gs pos="100000">
                <a:srgbClr val="FF744F"/>
              </a:gs>
            </a:gsLst>
            <a:lin ang="18900000" scaled="0"/>
          </a:gradFill>
        </p:spPr>
        <p:txBody>
          <a:bodyPr/>
          <a:lstStyle/>
          <a:p>
            <a:pPr lvl="0"/>
            <a:r>
              <a:rPr lang="en-US" dirty="0"/>
              <a:t> </a:t>
            </a:r>
            <a:endParaRPr lang="en-DE" dirty="0"/>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6" name="navigation">
            <a:extLst>
              <a:ext uri="{FF2B5EF4-FFF2-40B4-BE49-F238E27FC236}">
                <a16:creationId xmlns:a16="http://schemas.microsoft.com/office/drawing/2014/main" id="{05A7132E-42F4-2481-78AD-C847933B13B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66018193"/>
      </p:ext>
    </p:extLst>
  </p:cSld>
  <p:clrMapOvr>
    <a:masterClrMapping/>
  </p:clrMapOvr>
  <p:extLst>
    <p:ext uri="{DCECCB84-F9BA-43D5-87BE-67443E8EF086}">
      <p15:sldGuideLst xmlns:p15="http://schemas.microsoft.com/office/powerpoint/2012/main"/>
    </p:ext>
  </p:extLst>
</p:sldLayout>
</file>

<file path=ppt/slideLayouts/slideLayout460.xml><?xml version="1.0" encoding="utf-8"?>
<p:sldLayout xmlns:a="http://schemas.openxmlformats.org/drawingml/2006/main" xmlns:r="http://schemas.openxmlformats.org/officeDocument/2006/relationships" xmlns:p="http://schemas.openxmlformats.org/presentationml/2006/main" userDrawn="1">
  <p:cSld name="B  026a : 5 contents : 1 centered middl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08000" y="4007558"/>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40000" y="4007558"/>
            <a:ext cx="4320000" cy="2160000"/>
          </a:xfrm>
          <a:prstGeom prst="rect">
            <a:avLst/>
          </a:prstGeom>
          <a:noFill/>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7308000" y="1484314"/>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84805"/>
            <a:ext cx="432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dirty="0"/>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9" name="main in the miiddle">
            <a:extLst>
              <a:ext uri="{FF2B5EF4-FFF2-40B4-BE49-F238E27FC236}">
                <a16:creationId xmlns:a16="http://schemas.microsoft.com/office/drawing/2014/main" id="{AA3ACE44-5641-3F61-A3CF-F1F630AC864C}"/>
              </a:ext>
            </a:extLst>
          </p:cNvPr>
          <p:cNvSpPr>
            <a:spLocks noGrp="1"/>
          </p:cNvSpPr>
          <p:nvPr>
            <p:ph sz="quarter" idx="26"/>
          </p:nvPr>
        </p:nvSpPr>
        <p:spPr>
          <a:xfrm>
            <a:off x="4987038" y="2714663"/>
            <a:ext cx="2232000" cy="2232000"/>
          </a:xfrm>
          <a:noFill/>
        </p:spPr>
        <p:txBody>
          <a:bodyPr vert="horz" lIns="0" tIns="0" rIns="0" bIns="0" rtlCol="0" anchor="ctr">
            <a:noAutofit/>
          </a:bodyPr>
          <a:lstStyle>
            <a:lvl1pPr algn="ctr">
              <a:defRPr lang="en-US" sz="1200" smtClean="0"/>
            </a:lvl1pPr>
            <a:lvl2pPr algn="ctr">
              <a:defRPr lang="en-US" sz="1200" smtClean="0"/>
            </a:lvl2pPr>
            <a:lvl3pPr algn="ctr">
              <a:defRPr lang="en-US" sz="1200" smtClean="0"/>
            </a:lvl3pPr>
            <a:lvl4pPr algn="ctr">
              <a:defRPr lang="en-US" sz="1200" smtClean="0"/>
            </a:lvl4pPr>
            <a:lvl5pPr algn="ctr">
              <a:defRPr lang="en-US" smtClean="0"/>
            </a:lvl5pPr>
            <a:lvl6pPr algn="ctr">
              <a:defRPr lang="en-US" sz="1200" smtClean="0"/>
            </a:lvl6pPr>
            <a:lvl7pPr algn="ctr">
              <a:defRPr lang="en-US" sz="1200" smtClean="0"/>
            </a:lvl7pPr>
            <a:lvl8pPr algn="ctr">
              <a:defRPr lang="en-US" sz="1200" smtClean="0"/>
            </a:lvl8pPr>
            <a:lvl9pPr algn="ctr">
              <a:defRPr lang="en-US"/>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en-US"/>
              <a:t>Click to edit Master title style</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3997351167"/>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  026a : 5 contents : 1 centered middl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08000" y="4007558"/>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40000" y="4007558"/>
            <a:ext cx="4320000" cy="2160000"/>
          </a:xfrm>
          <a:prstGeom prst="rect">
            <a:avLst/>
          </a:prstGeom>
          <a:noFill/>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7308000" y="1484314"/>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84805"/>
            <a:ext cx="432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9" name="main in the miiddle">
            <a:extLst>
              <a:ext uri="{FF2B5EF4-FFF2-40B4-BE49-F238E27FC236}">
                <a16:creationId xmlns:a16="http://schemas.microsoft.com/office/drawing/2014/main" id="{AA3ACE44-5641-3F61-A3CF-F1F630AC864C}"/>
              </a:ext>
            </a:extLst>
          </p:cNvPr>
          <p:cNvSpPr>
            <a:spLocks noGrp="1"/>
          </p:cNvSpPr>
          <p:nvPr>
            <p:ph sz="quarter" idx="26"/>
          </p:nvPr>
        </p:nvSpPr>
        <p:spPr>
          <a:xfrm>
            <a:off x="4987038" y="2714663"/>
            <a:ext cx="2232000" cy="2232000"/>
          </a:xfrm>
          <a:noFill/>
        </p:spPr>
        <p:txBody>
          <a:bodyPr vert="horz" lIns="0" tIns="0" rIns="0" bIns="0" rtlCol="0" anchor="ctr">
            <a:noAutofit/>
          </a:bodyPr>
          <a:lstStyle>
            <a:lvl1pPr algn="ctr">
              <a:defRPr lang="en-US" sz="1200" smtClean="0"/>
            </a:lvl1pPr>
            <a:lvl2pPr algn="ctr">
              <a:defRPr lang="en-US" sz="1200" smtClean="0"/>
            </a:lvl2pPr>
            <a:lvl3pPr algn="ctr">
              <a:defRPr lang="en-US" sz="1200" smtClean="0"/>
            </a:lvl3pPr>
            <a:lvl4pPr algn="ctr">
              <a:defRPr lang="en-US" sz="1200" smtClean="0"/>
            </a:lvl4pPr>
            <a:lvl5pPr algn="ctr">
              <a:defRPr lang="en-US" smtClean="0"/>
            </a:lvl5pPr>
            <a:lvl6pPr algn="ctr">
              <a:defRPr lang="en-US" sz="1200" smtClean="0"/>
            </a:lvl6pPr>
            <a:lvl7pPr algn="ctr">
              <a:defRPr lang="en-US" sz="1200" smtClean="0"/>
            </a:lvl7pPr>
            <a:lvl8pPr algn="ctr">
              <a:defRPr lang="en-US" sz="1200" smtClean="0"/>
            </a:lvl8pPr>
            <a:lvl9pPr algn="ct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269699661"/>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p:cSld name="B  027 : 5 content-circles : 5 contents">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3D9D7E91-9080-9BA5-E306-8933FE0F058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8" name="footer">
            <a:extLst>
              <a:ext uri="{FF2B5EF4-FFF2-40B4-BE49-F238E27FC236}">
                <a16:creationId xmlns:a16="http://schemas.microsoft.com/office/drawing/2014/main" id="{E45A1343-BD59-81CA-3D94-C6FF528BD5B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E8E2844F-60D7-0998-FD9D-47B82960A164}"/>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40" name="circle 5">
            <a:extLst>
              <a:ext uri="{FF2B5EF4-FFF2-40B4-BE49-F238E27FC236}">
                <a16:creationId xmlns:a16="http://schemas.microsoft.com/office/drawing/2014/main" id="{9B320BE7-2C37-0A5C-A03A-78FDCDE8E160}"/>
              </a:ext>
            </a:extLst>
          </p:cNvPr>
          <p:cNvSpPr>
            <a:spLocks noGrp="1"/>
          </p:cNvSpPr>
          <p:nvPr>
            <p:ph type="body" idx="46" hasCustomPrompt="1"/>
          </p:nvPr>
        </p:nvSpPr>
        <p:spPr>
          <a:xfrm>
            <a:off x="9605567"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3" name="Icon-placeholder 5">
            <a:extLst>
              <a:ext uri="{FF2B5EF4-FFF2-40B4-BE49-F238E27FC236}">
                <a16:creationId xmlns:a16="http://schemas.microsoft.com/office/drawing/2014/main" id="{B808016F-4B16-4650-0C2E-264DB5011B3F}"/>
              </a:ext>
            </a:extLst>
          </p:cNvPr>
          <p:cNvSpPr>
            <a:spLocks noGrp="1"/>
          </p:cNvSpPr>
          <p:nvPr>
            <p:ph sz="quarter" idx="40"/>
          </p:nvPr>
        </p:nvSpPr>
        <p:spPr>
          <a:xfrm>
            <a:off x="9965568"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39" name="circle 4">
            <a:extLst>
              <a:ext uri="{FF2B5EF4-FFF2-40B4-BE49-F238E27FC236}">
                <a16:creationId xmlns:a16="http://schemas.microsoft.com/office/drawing/2014/main" id="{B384D12F-6EC3-A163-D4A1-06E336F9D48C}"/>
              </a:ext>
            </a:extLst>
          </p:cNvPr>
          <p:cNvSpPr>
            <a:spLocks noGrp="1"/>
          </p:cNvSpPr>
          <p:nvPr>
            <p:ph type="body" idx="45" hasCustomPrompt="1"/>
          </p:nvPr>
        </p:nvSpPr>
        <p:spPr>
          <a:xfrm>
            <a:off x="7337453"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1" name="Icon-placeholder 4">
            <a:extLst>
              <a:ext uri="{FF2B5EF4-FFF2-40B4-BE49-F238E27FC236}">
                <a16:creationId xmlns:a16="http://schemas.microsoft.com/office/drawing/2014/main" id="{785B09EF-B8C5-9434-9255-D57FC85E64E4}"/>
              </a:ext>
            </a:extLst>
          </p:cNvPr>
          <p:cNvSpPr>
            <a:spLocks noGrp="1"/>
          </p:cNvSpPr>
          <p:nvPr>
            <p:ph sz="quarter" idx="38"/>
          </p:nvPr>
        </p:nvSpPr>
        <p:spPr>
          <a:xfrm>
            <a:off x="7697453"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38" name="circle 3">
            <a:extLst>
              <a:ext uri="{FF2B5EF4-FFF2-40B4-BE49-F238E27FC236}">
                <a16:creationId xmlns:a16="http://schemas.microsoft.com/office/drawing/2014/main" id="{89F90057-16C4-BBA7-D79B-D697902D98B6}"/>
              </a:ext>
            </a:extLst>
          </p:cNvPr>
          <p:cNvSpPr>
            <a:spLocks noGrp="1"/>
          </p:cNvSpPr>
          <p:nvPr>
            <p:ph type="body" idx="44" hasCustomPrompt="1"/>
          </p:nvPr>
        </p:nvSpPr>
        <p:spPr>
          <a:xfrm>
            <a:off x="5069339"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FF7919E9-EC30-DE68-47FE-20E3D3DB9A12}"/>
              </a:ext>
            </a:extLst>
          </p:cNvPr>
          <p:cNvSpPr>
            <a:spLocks noGrp="1"/>
          </p:cNvSpPr>
          <p:nvPr>
            <p:ph sz="quarter" idx="36"/>
          </p:nvPr>
        </p:nvSpPr>
        <p:spPr>
          <a:xfrm>
            <a:off x="5429339"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37" name="circle 2">
            <a:extLst>
              <a:ext uri="{FF2B5EF4-FFF2-40B4-BE49-F238E27FC236}">
                <a16:creationId xmlns:a16="http://schemas.microsoft.com/office/drawing/2014/main" id="{188DCCB7-D30D-6A78-25B3-813B9C6565CD}"/>
              </a:ext>
            </a:extLst>
          </p:cNvPr>
          <p:cNvSpPr>
            <a:spLocks noGrp="1"/>
          </p:cNvSpPr>
          <p:nvPr>
            <p:ph type="body" idx="43" hasCustomPrompt="1"/>
          </p:nvPr>
        </p:nvSpPr>
        <p:spPr>
          <a:xfrm>
            <a:off x="2795041"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7" name="Icon-placeholder 2">
            <a:extLst>
              <a:ext uri="{FF2B5EF4-FFF2-40B4-BE49-F238E27FC236}">
                <a16:creationId xmlns:a16="http://schemas.microsoft.com/office/drawing/2014/main" id="{C9CB027B-6FB1-929F-2755-CF600835D968}"/>
              </a:ext>
            </a:extLst>
          </p:cNvPr>
          <p:cNvSpPr>
            <a:spLocks noGrp="1"/>
          </p:cNvSpPr>
          <p:nvPr>
            <p:ph sz="quarter" idx="34"/>
          </p:nvPr>
        </p:nvSpPr>
        <p:spPr>
          <a:xfrm>
            <a:off x="3161225"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endParaRPr lang="en-US" dirty="0"/>
          </a:p>
        </p:txBody>
      </p:sp>
      <p:sp>
        <p:nvSpPr>
          <p:cNvPr id="35" name="circle 1">
            <a:extLst>
              <a:ext uri="{FF2B5EF4-FFF2-40B4-BE49-F238E27FC236}">
                <a16:creationId xmlns:a16="http://schemas.microsoft.com/office/drawing/2014/main" id="{C3CDCE4D-5523-DB5C-6233-DE77CE958ED0}"/>
              </a:ext>
            </a:extLst>
          </p:cNvPr>
          <p:cNvSpPr>
            <a:spLocks noGrp="1"/>
          </p:cNvSpPr>
          <p:nvPr>
            <p:ph type="body" idx="1" hasCustomPrompt="1"/>
          </p:nvPr>
        </p:nvSpPr>
        <p:spPr>
          <a:xfrm>
            <a:off x="553688" y="1719500"/>
            <a:ext cx="1260000" cy="1260000"/>
          </a:xfrm>
          <a:prstGeom prst="ellipse">
            <a:avLst/>
          </a:pr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6" name="Icon-placeholder 1">
            <a:extLst>
              <a:ext uri="{FF2B5EF4-FFF2-40B4-BE49-F238E27FC236}">
                <a16:creationId xmlns:a16="http://schemas.microsoft.com/office/drawing/2014/main" id="{EA206033-AF1D-4F6B-EBBB-9E451AFAC80E}"/>
              </a:ext>
            </a:extLst>
          </p:cNvPr>
          <p:cNvSpPr>
            <a:spLocks noGrp="1"/>
          </p:cNvSpPr>
          <p:nvPr>
            <p:ph sz="quarter" idx="42"/>
          </p:nvPr>
        </p:nvSpPr>
        <p:spPr>
          <a:xfrm>
            <a:off x="913688"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5625633C-7FB0-A4CD-BAD7-50BBD6F55FB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275654288"/>
      </p:ext>
    </p:extLst>
  </p:cSld>
  <p:clrMapOvr>
    <a:masterClrMapping/>
  </p:clrMapOvr>
  <p:extLst>
    <p:ext uri="{DCECCB84-F9BA-43D5-87BE-67443E8EF086}">
      <p15:sldGuideLst xmlns:p15="http://schemas.microsoft.com/office/powerpoint/2012/main">
        <p15:guide id="1" orient="horz" pos="148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  027 : 5 content-circles : 5 contents">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3D9D7E91-9080-9BA5-E306-8933FE0F058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8" name="footer">
            <a:extLst>
              <a:ext uri="{FF2B5EF4-FFF2-40B4-BE49-F238E27FC236}">
                <a16:creationId xmlns:a16="http://schemas.microsoft.com/office/drawing/2014/main" id="{E45A1343-BD59-81CA-3D94-C6FF528BD5B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E8E2844F-60D7-0998-FD9D-47B82960A164}"/>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40" name="circle 5">
            <a:extLst>
              <a:ext uri="{FF2B5EF4-FFF2-40B4-BE49-F238E27FC236}">
                <a16:creationId xmlns:a16="http://schemas.microsoft.com/office/drawing/2014/main" id="{9B320BE7-2C37-0A5C-A03A-78FDCDE8E160}"/>
              </a:ext>
            </a:extLst>
          </p:cNvPr>
          <p:cNvSpPr>
            <a:spLocks noGrp="1"/>
          </p:cNvSpPr>
          <p:nvPr>
            <p:ph type="body" idx="46" hasCustomPrompt="1"/>
          </p:nvPr>
        </p:nvSpPr>
        <p:spPr>
          <a:xfrm>
            <a:off x="9605567"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3" name="Icon-placeholder 5">
            <a:extLst>
              <a:ext uri="{FF2B5EF4-FFF2-40B4-BE49-F238E27FC236}">
                <a16:creationId xmlns:a16="http://schemas.microsoft.com/office/drawing/2014/main" id="{B808016F-4B16-4650-0C2E-264DB5011B3F}"/>
              </a:ext>
            </a:extLst>
          </p:cNvPr>
          <p:cNvSpPr>
            <a:spLocks noGrp="1"/>
          </p:cNvSpPr>
          <p:nvPr>
            <p:ph sz="quarter" idx="40"/>
          </p:nvPr>
        </p:nvSpPr>
        <p:spPr>
          <a:xfrm>
            <a:off x="9965568"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9" name="circle 4">
            <a:extLst>
              <a:ext uri="{FF2B5EF4-FFF2-40B4-BE49-F238E27FC236}">
                <a16:creationId xmlns:a16="http://schemas.microsoft.com/office/drawing/2014/main" id="{B384D12F-6EC3-A163-D4A1-06E336F9D48C}"/>
              </a:ext>
            </a:extLst>
          </p:cNvPr>
          <p:cNvSpPr>
            <a:spLocks noGrp="1"/>
          </p:cNvSpPr>
          <p:nvPr>
            <p:ph type="body" idx="45" hasCustomPrompt="1"/>
          </p:nvPr>
        </p:nvSpPr>
        <p:spPr>
          <a:xfrm>
            <a:off x="7337453"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1" name="Icon-placeholder 4">
            <a:extLst>
              <a:ext uri="{FF2B5EF4-FFF2-40B4-BE49-F238E27FC236}">
                <a16:creationId xmlns:a16="http://schemas.microsoft.com/office/drawing/2014/main" id="{785B09EF-B8C5-9434-9255-D57FC85E64E4}"/>
              </a:ext>
            </a:extLst>
          </p:cNvPr>
          <p:cNvSpPr>
            <a:spLocks noGrp="1"/>
          </p:cNvSpPr>
          <p:nvPr>
            <p:ph sz="quarter" idx="38"/>
          </p:nvPr>
        </p:nvSpPr>
        <p:spPr>
          <a:xfrm>
            <a:off x="7697453"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8" name="circle 3">
            <a:extLst>
              <a:ext uri="{FF2B5EF4-FFF2-40B4-BE49-F238E27FC236}">
                <a16:creationId xmlns:a16="http://schemas.microsoft.com/office/drawing/2014/main" id="{89F90057-16C4-BBA7-D79B-D697902D98B6}"/>
              </a:ext>
            </a:extLst>
          </p:cNvPr>
          <p:cNvSpPr>
            <a:spLocks noGrp="1"/>
          </p:cNvSpPr>
          <p:nvPr>
            <p:ph type="body" idx="44" hasCustomPrompt="1"/>
          </p:nvPr>
        </p:nvSpPr>
        <p:spPr>
          <a:xfrm>
            <a:off x="5069339"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FF7919E9-EC30-DE68-47FE-20E3D3DB9A12}"/>
              </a:ext>
            </a:extLst>
          </p:cNvPr>
          <p:cNvSpPr>
            <a:spLocks noGrp="1"/>
          </p:cNvSpPr>
          <p:nvPr>
            <p:ph sz="quarter" idx="36"/>
          </p:nvPr>
        </p:nvSpPr>
        <p:spPr>
          <a:xfrm>
            <a:off x="5429339"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7" name="circle 2">
            <a:extLst>
              <a:ext uri="{FF2B5EF4-FFF2-40B4-BE49-F238E27FC236}">
                <a16:creationId xmlns:a16="http://schemas.microsoft.com/office/drawing/2014/main" id="{188DCCB7-D30D-6A78-25B3-813B9C6565CD}"/>
              </a:ext>
            </a:extLst>
          </p:cNvPr>
          <p:cNvSpPr>
            <a:spLocks noGrp="1"/>
          </p:cNvSpPr>
          <p:nvPr>
            <p:ph type="body" idx="43" hasCustomPrompt="1"/>
          </p:nvPr>
        </p:nvSpPr>
        <p:spPr>
          <a:xfrm>
            <a:off x="2795041"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7" name="Icon-placeholder 2">
            <a:extLst>
              <a:ext uri="{FF2B5EF4-FFF2-40B4-BE49-F238E27FC236}">
                <a16:creationId xmlns:a16="http://schemas.microsoft.com/office/drawing/2014/main" id="{C9CB027B-6FB1-929F-2755-CF600835D968}"/>
              </a:ext>
            </a:extLst>
          </p:cNvPr>
          <p:cNvSpPr>
            <a:spLocks noGrp="1"/>
          </p:cNvSpPr>
          <p:nvPr>
            <p:ph sz="quarter" idx="34"/>
          </p:nvPr>
        </p:nvSpPr>
        <p:spPr>
          <a:xfrm>
            <a:off x="3161225"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5" name="circle 1">
            <a:extLst>
              <a:ext uri="{FF2B5EF4-FFF2-40B4-BE49-F238E27FC236}">
                <a16:creationId xmlns:a16="http://schemas.microsoft.com/office/drawing/2014/main" id="{C3CDCE4D-5523-DB5C-6233-DE77CE958ED0}"/>
              </a:ext>
            </a:extLst>
          </p:cNvPr>
          <p:cNvSpPr>
            <a:spLocks noGrp="1"/>
          </p:cNvSpPr>
          <p:nvPr>
            <p:ph type="body" idx="1" hasCustomPrompt="1"/>
          </p:nvPr>
        </p:nvSpPr>
        <p:spPr>
          <a:xfrm>
            <a:off x="553688" y="1719500"/>
            <a:ext cx="1260000" cy="126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6" name="Icon-placeholder 1">
            <a:extLst>
              <a:ext uri="{FF2B5EF4-FFF2-40B4-BE49-F238E27FC236}">
                <a16:creationId xmlns:a16="http://schemas.microsoft.com/office/drawing/2014/main" id="{EA206033-AF1D-4F6B-EBBB-9E451AFAC80E}"/>
              </a:ext>
            </a:extLst>
          </p:cNvPr>
          <p:cNvSpPr>
            <a:spLocks noGrp="1"/>
          </p:cNvSpPr>
          <p:nvPr>
            <p:ph sz="quarter" idx="42"/>
          </p:nvPr>
        </p:nvSpPr>
        <p:spPr>
          <a:xfrm>
            <a:off x="913688" y="20795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625633C-7FB0-A4CD-BAD7-50BBD6F55FB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621359414"/>
      </p:ext>
    </p:extLst>
  </p:cSld>
  <p:clrMapOvr>
    <a:masterClrMapping/>
  </p:clrMapOvr>
  <p:extLst>
    <p:ext uri="{DCECCB84-F9BA-43D5-87BE-67443E8EF086}">
      <p15:sldGuideLst xmlns:p15="http://schemas.microsoft.com/office/powerpoint/2012/main">
        <p15:guide id="1" orient="horz" pos="1480">
          <p15:clr>
            <a:srgbClr val="FBAE40"/>
          </p15:clr>
        </p15:guide>
      </p15:sldGuideLst>
    </p:ext>
  </p:extLst>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B  028 : 5 circles : 5 contents">
    <p:spTree>
      <p:nvGrpSpPr>
        <p:cNvPr id="1" name=""/>
        <p:cNvGrpSpPr/>
        <p:nvPr/>
      </p:nvGrpSpPr>
      <p:grpSpPr>
        <a:xfrm>
          <a:off x="0" y="0"/>
          <a:ext cx="0" cy="0"/>
          <a:chOff x="0" y="0"/>
          <a:chExt cx="0" cy="0"/>
        </a:xfrm>
      </p:grpSpPr>
      <p:sp>
        <p:nvSpPr>
          <p:cNvPr id="15" name="slide number">
            <a:extLst>
              <a:ext uri="{FF2B5EF4-FFF2-40B4-BE49-F238E27FC236}">
                <a16:creationId xmlns:a16="http://schemas.microsoft.com/office/drawing/2014/main" id="{8BAD3777-8CEA-B48C-2AEE-F9C58CF2B9A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6" name="footer">
            <a:extLst>
              <a:ext uri="{FF2B5EF4-FFF2-40B4-BE49-F238E27FC236}">
                <a16:creationId xmlns:a16="http://schemas.microsoft.com/office/drawing/2014/main" id="{13AFAD36-E203-AFE3-95B6-80326D424BA4}"/>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8" name="date">
            <a:extLst>
              <a:ext uri="{FF2B5EF4-FFF2-40B4-BE49-F238E27FC236}">
                <a16:creationId xmlns:a16="http://schemas.microsoft.com/office/drawing/2014/main" id="{D3778A2E-0F42-B2F4-D98B-BAC1B3FD2D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4" name="link 5">
            <a:extLst>
              <a:ext uri="{FF2B5EF4-FFF2-40B4-BE49-F238E27FC236}">
                <a16:creationId xmlns:a16="http://schemas.microsoft.com/office/drawing/2014/main" id="{0D5E6ABF-D3BA-8BE2-FE35-335E5B31DED0}"/>
              </a:ext>
            </a:extLst>
          </p:cNvPr>
          <p:cNvSpPr>
            <a:spLocks noGrp="1"/>
          </p:cNvSpPr>
          <p:nvPr>
            <p:ph sz="quarter" idx="35" hasCustomPrompt="1"/>
          </p:nvPr>
        </p:nvSpPr>
        <p:spPr>
          <a:xfrm>
            <a:off x="9475500" y="5805850"/>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4755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4" name="text circle">
            <a:extLst>
              <a:ext uri="{FF2B5EF4-FFF2-40B4-BE49-F238E27FC236}">
                <a16:creationId xmlns:a16="http://schemas.microsoft.com/office/drawing/2014/main" id="{FD4675FD-4A8E-9235-3FD4-47FD3C37A810}"/>
              </a:ext>
            </a:extLst>
          </p:cNvPr>
          <p:cNvSpPr>
            <a:spLocks noGrp="1"/>
          </p:cNvSpPr>
          <p:nvPr>
            <p:ph type="body" idx="30" hasCustomPrompt="1"/>
          </p:nvPr>
        </p:nvSpPr>
        <p:spPr>
          <a:xfrm>
            <a:off x="9553138" y="1805799"/>
            <a:ext cx="1800000" cy="1800000"/>
          </a:xfrm>
          <a:prstGeom prst="flowChartConnector">
            <a:avLst/>
          </a:prstGeom>
          <a:solidFill>
            <a:schemeClr val="accent2"/>
          </a:solidFill>
          <a:effectLst/>
        </p:spPr>
        <p:txBody>
          <a:bodyPr vert="horz" lIns="108000" tIns="432000" rIns="0" bIns="0" rtlCol="0" anchor="ctr" anchorCtr="1">
            <a:noAutofit/>
          </a:bodyPr>
          <a:lstStyle>
            <a:lvl1pPr>
              <a:defRPr lang="en-US" sz="4800" dirty="0">
                <a:solidFill>
                  <a:schemeClr val="bg1"/>
                </a:solidFill>
                <a:latin typeface="Segoe UI Semibold" panose="020B0702040204020203" pitchFamily="34" charset="0"/>
                <a:cs typeface="Segoe UI Semibold" panose="020B0702040204020203" pitchFamily="34" charset="0"/>
              </a:defRPr>
            </a:lvl1pPr>
          </a:lstStyle>
          <a:p>
            <a:pPr lvl="0" algn="ctr">
              <a:lnSpc>
                <a:spcPct val="100000"/>
              </a:lnSpc>
              <a:spcBef>
                <a:spcPts val="0"/>
              </a:spcBef>
              <a:spcAft>
                <a:spcPts val="0"/>
              </a:spcAft>
            </a:pPr>
            <a:r>
              <a:rPr lang="en-US" dirty="0"/>
              <a:t>x</a:t>
            </a:r>
          </a:p>
        </p:txBody>
      </p:sp>
      <p:sp>
        <p:nvSpPr>
          <p:cNvPr id="13" name="link 4">
            <a:extLst>
              <a:ext uri="{FF2B5EF4-FFF2-40B4-BE49-F238E27FC236}">
                <a16:creationId xmlns:a16="http://schemas.microsoft.com/office/drawing/2014/main" id="{222452DA-B69F-55AF-318B-5219F18EDFFE}"/>
              </a:ext>
            </a:extLst>
          </p:cNvPr>
          <p:cNvSpPr>
            <a:spLocks noGrp="1"/>
          </p:cNvSpPr>
          <p:nvPr>
            <p:ph sz="quarter" idx="34" hasCustomPrompt="1"/>
          </p:nvPr>
        </p:nvSpPr>
        <p:spPr>
          <a:xfrm>
            <a:off x="7241625" y="5805850"/>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24162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3" name="text circle">
            <a:extLst>
              <a:ext uri="{FF2B5EF4-FFF2-40B4-BE49-F238E27FC236}">
                <a16:creationId xmlns:a16="http://schemas.microsoft.com/office/drawing/2014/main" id="{738E42BE-60E4-A207-F932-E4C0D977BF38}"/>
              </a:ext>
            </a:extLst>
          </p:cNvPr>
          <p:cNvSpPr>
            <a:spLocks noGrp="1"/>
          </p:cNvSpPr>
          <p:nvPr>
            <p:ph type="body" idx="29" hasCustomPrompt="1"/>
          </p:nvPr>
        </p:nvSpPr>
        <p:spPr>
          <a:xfrm>
            <a:off x="7241625" y="2117199"/>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2" name="link 3">
            <a:extLst>
              <a:ext uri="{FF2B5EF4-FFF2-40B4-BE49-F238E27FC236}">
                <a16:creationId xmlns:a16="http://schemas.microsoft.com/office/drawing/2014/main" id="{BDB0D890-3BF6-1C16-51D6-B127384D7790}"/>
              </a:ext>
            </a:extLst>
          </p:cNvPr>
          <p:cNvSpPr>
            <a:spLocks noGrp="1"/>
          </p:cNvSpPr>
          <p:nvPr>
            <p:ph sz="quarter" idx="33" hasCustomPrompt="1"/>
          </p:nvPr>
        </p:nvSpPr>
        <p:spPr>
          <a:xfrm>
            <a:off x="5007750" y="5805850"/>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0775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2" name="text circle">
            <a:extLst>
              <a:ext uri="{FF2B5EF4-FFF2-40B4-BE49-F238E27FC236}">
                <a16:creationId xmlns:a16="http://schemas.microsoft.com/office/drawing/2014/main" id="{31A0DEB0-F29F-1B24-2604-AC3A4FE8A667}"/>
              </a:ext>
            </a:extLst>
          </p:cNvPr>
          <p:cNvSpPr>
            <a:spLocks noGrp="1"/>
          </p:cNvSpPr>
          <p:nvPr>
            <p:ph type="body" idx="28" hasCustomPrompt="1"/>
          </p:nvPr>
        </p:nvSpPr>
        <p:spPr>
          <a:xfrm>
            <a:off x="5011371"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1" name="link 2">
            <a:extLst>
              <a:ext uri="{FF2B5EF4-FFF2-40B4-BE49-F238E27FC236}">
                <a16:creationId xmlns:a16="http://schemas.microsoft.com/office/drawing/2014/main" id="{6C0963AF-8708-D983-7A69-D5B5858279B8}"/>
              </a:ext>
            </a:extLst>
          </p:cNvPr>
          <p:cNvSpPr>
            <a:spLocks noGrp="1"/>
          </p:cNvSpPr>
          <p:nvPr>
            <p:ph sz="quarter" idx="32" hasCustomPrompt="1"/>
          </p:nvPr>
        </p:nvSpPr>
        <p:spPr>
          <a:xfrm>
            <a:off x="2773875" y="5805850"/>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77387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1" name="text circle">
            <a:extLst>
              <a:ext uri="{FF2B5EF4-FFF2-40B4-BE49-F238E27FC236}">
                <a16:creationId xmlns:a16="http://schemas.microsoft.com/office/drawing/2014/main" id="{E35B51C2-1268-8F36-C4B9-7E08FC0E57B3}"/>
              </a:ext>
            </a:extLst>
          </p:cNvPr>
          <p:cNvSpPr>
            <a:spLocks noGrp="1"/>
          </p:cNvSpPr>
          <p:nvPr>
            <p:ph type="body" idx="27" hasCustomPrompt="1"/>
          </p:nvPr>
        </p:nvSpPr>
        <p:spPr>
          <a:xfrm>
            <a:off x="2781117"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8" name="link 1">
            <a:extLst>
              <a:ext uri="{FF2B5EF4-FFF2-40B4-BE49-F238E27FC236}">
                <a16:creationId xmlns:a16="http://schemas.microsoft.com/office/drawing/2014/main" id="{BC9F6CD8-81FC-4112-0CC1-9B9495F2D3F3}"/>
              </a:ext>
            </a:extLst>
          </p:cNvPr>
          <p:cNvSpPr>
            <a:spLocks noGrp="1"/>
          </p:cNvSpPr>
          <p:nvPr>
            <p:ph sz="quarter" idx="31" hasCustomPrompt="1"/>
          </p:nvPr>
        </p:nvSpPr>
        <p:spPr>
          <a:xfrm>
            <a:off x="538365" y="5805849"/>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0" name="text circle">
            <a:extLst>
              <a:ext uri="{FF2B5EF4-FFF2-40B4-BE49-F238E27FC236}">
                <a16:creationId xmlns:a16="http://schemas.microsoft.com/office/drawing/2014/main" id="{73670A57-F5B2-BA34-5084-3C22ED17AE6B}"/>
              </a:ext>
            </a:extLst>
          </p:cNvPr>
          <p:cNvSpPr>
            <a:spLocks noGrp="1"/>
          </p:cNvSpPr>
          <p:nvPr>
            <p:ph type="body" idx="1" hasCustomPrompt="1"/>
          </p:nvPr>
        </p:nvSpPr>
        <p:spPr>
          <a:xfrm>
            <a:off x="550863"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9" name="navigation">
            <a:extLst>
              <a:ext uri="{FF2B5EF4-FFF2-40B4-BE49-F238E27FC236}">
                <a16:creationId xmlns:a16="http://schemas.microsoft.com/office/drawing/2014/main" id="{EED496C5-9EA2-8D08-B2D5-EF1155F63A7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871286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  028 : 5 circles : 5 contents">
    <p:spTree>
      <p:nvGrpSpPr>
        <p:cNvPr id="1" name=""/>
        <p:cNvGrpSpPr/>
        <p:nvPr/>
      </p:nvGrpSpPr>
      <p:grpSpPr>
        <a:xfrm>
          <a:off x="0" y="0"/>
          <a:ext cx="0" cy="0"/>
          <a:chOff x="0" y="0"/>
          <a:chExt cx="0" cy="0"/>
        </a:xfrm>
      </p:grpSpPr>
      <p:sp>
        <p:nvSpPr>
          <p:cNvPr id="15" name="slide number">
            <a:extLst>
              <a:ext uri="{FF2B5EF4-FFF2-40B4-BE49-F238E27FC236}">
                <a16:creationId xmlns:a16="http://schemas.microsoft.com/office/drawing/2014/main" id="{8BAD3777-8CEA-B48C-2AEE-F9C58CF2B9A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13AFAD36-E203-AFE3-95B6-80326D424BA4}"/>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8" name="date">
            <a:extLst>
              <a:ext uri="{FF2B5EF4-FFF2-40B4-BE49-F238E27FC236}">
                <a16:creationId xmlns:a16="http://schemas.microsoft.com/office/drawing/2014/main" id="{D3778A2E-0F42-B2F4-D98B-BAC1B3FD2D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4" name="link 5">
            <a:extLst>
              <a:ext uri="{FF2B5EF4-FFF2-40B4-BE49-F238E27FC236}">
                <a16:creationId xmlns:a16="http://schemas.microsoft.com/office/drawing/2014/main" id="{0D5E6ABF-D3BA-8BE2-FE35-335E5B31DED0}"/>
              </a:ext>
            </a:extLst>
          </p:cNvPr>
          <p:cNvSpPr>
            <a:spLocks noGrp="1"/>
          </p:cNvSpPr>
          <p:nvPr>
            <p:ph sz="quarter" idx="35" hasCustomPrompt="1"/>
          </p:nvPr>
        </p:nvSpPr>
        <p:spPr>
          <a:xfrm>
            <a:off x="9475500" y="5805850"/>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4755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4" name="text circle">
            <a:extLst>
              <a:ext uri="{FF2B5EF4-FFF2-40B4-BE49-F238E27FC236}">
                <a16:creationId xmlns:a16="http://schemas.microsoft.com/office/drawing/2014/main" id="{FD4675FD-4A8E-9235-3FD4-47FD3C37A810}"/>
              </a:ext>
            </a:extLst>
          </p:cNvPr>
          <p:cNvSpPr>
            <a:spLocks noGrp="1"/>
          </p:cNvSpPr>
          <p:nvPr>
            <p:ph type="body" idx="30" hasCustomPrompt="1"/>
          </p:nvPr>
        </p:nvSpPr>
        <p:spPr>
          <a:xfrm>
            <a:off x="9553138" y="1805799"/>
            <a:ext cx="1800000" cy="1800000"/>
          </a:xfrm>
          <a:prstGeom prst="flowChartConnector">
            <a:avLst/>
          </a:prstGeom>
          <a:solidFill>
            <a:schemeClr val="accent2"/>
          </a:solidFill>
          <a:effectLst/>
        </p:spPr>
        <p:txBody>
          <a:bodyPr vert="horz" lIns="108000" tIns="432000" rIns="0" bIns="0" rtlCol="0" anchor="ctr" anchorCtr="1">
            <a:noAutofit/>
          </a:bodyPr>
          <a:lstStyle>
            <a:lvl1pPr>
              <a:defRPr lang="en-US" sz="4800" dirty="0">
                <a:solidFill>
                  <a:schemeClr val="bg1"/>
                </a:solidFill>
                <a:latin typeface="Segoe UI Semibold" panose="020B0702040204020203" pitchFamily="34" charset="0"/>
                <a:cs typeface="Segoe UI Semibold" panose="020B0702040204020203" pitchFamily="34" charset="0"/>
              </a:defRPr>
            </a:lvl1pPr>
          </a:lstStyle>
          <a:p>
            <a:pPr lvl="0" algn="ctr">
              <a:lnSpc>
                <a:spcPct val="100000"/>
              </a:lnSpc>
              <a:spcBef>
                <a:spcPts val="0"/>
              </a:spcBef>
              <a:spcAft>
                <a:spcPts val="0"/>
              </a:spcAft>
            </a:pPr>
            <a:r>
              <a:rPr lang="en-US" dirty="0"/>
              <a:t>x</a:t>
            </a:r>
          </a:p>
        </p:txBody>
      </p:sp>
      <p:sp>
        <p:nvSpPr>
          <p:cNvPr id="13" name="link 4">
            <a:extLst>
              <a:ext uri="{FF2B5EF4-FFF2-40B4-BE49-F238E27FC236}">
                <a16:creationId xmlns:a16="http://schemas.microsoft.com/office/drawing/2014/main" id="{222452DA-B69F-55AF-318B-5219F18EDFFE}"/>
              </a:ext>
            </a:extLst>
          </p:cNvPr>
          <p:cNvSpPr>
            <a:spLocks noGrp="1"/>
          </p:cNvSpPr>
          <p:nvPr>
            <p:ph sz="quarter" idx="34" hasCustomPrompt="1"/>
          </p:nvPr>
        </p:nvSpPr>
        <p:spPr>
          <a:xfrm>
            <a:off x="7241625" y="5805850"/>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24162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3" name="text circle">
            <a:extLst>
              <a:ext uri="{FF2B5EF4-FFF2-40B4-BE49-F238E27FC236}">
                <a16:creationId xmlns:a16="http://schemas.microsoft.com/office/drawing/2014/main" id="{738E42BE-60E4-A207-F932-E4C0D977BF38}"/>
              </a:ext>
            </a:extLst>
          </p:cNvPr>
          <p:cNvSpPr>
            <a:spLocks noGrp="1"/>
          </p:cNvSpPr>
          <p:nvPr>
            <p:ph type="body" idx="29" hasCustomPrompt="1"/>
          </p:nvPr>
        </p:nvSpPr>
        <p:spPr>
          <a:xfrm>
            <a:off x="7241625" y="2117199"/>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2" name="link 3">
            <a:extLst>
              <a:ext uri="{FF2B5EF4-FFF2-40B4-BE49-F238E27FC236}">
                <a16:creationId xmlns:a16="http://schemas.microsoft.com/office/drawing/2014/main" id="{BDB0D890-3BF6-1C16-51D6-B127384D7790}"/>
              </a:ext>
            </a:extLst>
          </p:cNvPr>
          <p:cNvSpPr>
            <a:spLocks noGrp="1"/>
          </p:cNvSpPr>
          <p:nvPr>
            <p:ph sz="quarter" idx="33" hasCustomPrompt="1"/>
          </p:nvPr>
        </p:nvSpPr>
        <p:spPr>
          <a:xfrm>
            <a:off x="5007750" y="5805850"/>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0775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2" name="text circle">
            <a:extLst>
              <a:ext uri="{FF2B5EF4-FFF2-40B4-BE49-F238E27FC236}">
                <a16:creationId xmlns:a16="http://schemas.microsoft.com/office/drawing/2014/main" id="{31A0DEB0-F29F-1B24-2604-AC3A4FE8A667}"/>
              </a:ext>
            </a:extLst>
          </p:cNvPr>
          <p:cNvSpPr>
            <a:spLocks noGrp="1"/>
          </p:cNvSpPr>
          <p:nvPr>
            <p:ph type="body" idx="28" hasCustomPrompt="1"/>
          </p:nvPr>
        </p:nvSpPr>
        <p:spPr>
          <a:xfrm>
            <a:off x="5011371"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1" name="link 2">
            <a:extLst>
              <a:ext uri="{FF2B5EF4-FFF2-40B4-BE49-F238E27FC236}">
                <a16:creationId xmlns:a16="http://schemas.microsoft.com/office/drawing/2014/main" id="{6C0963AF-8708-D983-7A69-D5B5858279B8}"/>
              </a:ext>
            </a:extLst>
          </p:cNvPr>
          <p:cNvSpPr>
            <a:spLocks noGrp="1"/>
          </p:cNvSpPr>
          <p:nvPr>
            <p:ph sz="quarter" idx="32" hasCustomPrompt="1"/>
          </p:nvPr>
        </p:nvSpPr>
        <p:spPr>
          <a:xfrm>
            <a:off x="2773875" y="5805850"/>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77387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1" name="text circle">
            <a:extLst>
              <a:ext uri="{FF2B5EF4-FFF2-40B4-BE49-F238E27FC236}">
                <a16:creationId xmlns:a16="http://schemas.microsoft.com/office/drawing/2014/main" id="{E35B51C2-1268-8F36-C4B9-7E08FC0E57B3}"/>
              </a:ext>
            </a:extLst>
          </p:cNvPr>
          <p:cNvSpPr>
            <a:spLocks noGrp="1"/>
          </p:cNvSpPr>
          <p:nvPr>
            <p:ph type="body" idx="27" hasCustomPrompt="1"/>
          </p:nvPr>
        </p:nvSpPr>
        <p:spPr>
          <a:xfrm>
            <a:off x="2781117"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8" name="link 1">
            <a:extLst>
              <a:ext uri="{FF2B5EF4-FFF2-40B4-BE49-F238E27FC236}">
                <a16:creationId xmlns:a16="http://schemas.microsoft.com/office/drawing/2014/main" id="{BC9F6CD8-81FC-4112-0CC1-9B9495F2D3F3}"/>
              </a:ext>
            </a:extLst>
          </p:cNvPr>
          <p:cNvSpPr>
            <a:spLocks noGrp="1"/>
          </p:cNvSpPr>
          <p:nvPr>
            <p:ph sz="quarter" idx="31" hasCustomPrompt="1"/>
          </p:nvPr>
        </p:nvSpPr>
        <p:spPr>
          <a:xfrm>
            <a:off x="538365" y="5805849"/>
            <a:ext cx="1429137" cy="359999"/>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1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0" name="text circle">
            <a:extLst>
              <a:ext uri="{FF2B5EF4-FFF2-40B4-BE49-F238E27FC236}">
                <a16:creationId xmlns:a16="http://schemas.microsoft.com/office/drawing/2014/main" id="{73670A57-F5B2-BA34-5084-3C22ED17AE6B}"/>
              </a:ext>
            </a:extLst>
          </p:cNvPr>
          <p:cNvSpPr>
            <a:spLocks noGrp="1"/>
          </p:cNvSpPr>
          <p:nvPr>
            <p:ph type="body" idx="1" hasCustomPrompt="1"/>
          </p:nvPr>
        </p:nvSpPr>
        <p:spPr>
          <a:xfrm>
            <a:off x="550863" y="2131962"/>
            <a:ext cx="1260000" cy="1260000"/>
          </a:xfrm>
          <a:prstGeom prst="flowChartConnector">
            <a:avLst/>
          </a:prstGeom>
          <a:solidFill>
            <a:srgbClr val="FFFFFF"/>
          </a:solidFill>
          <a:ln w="22225">
            <a:gradFill>
              <a:gsLst>
                <a:gs pos="0">
                  <a:srgbClr val="FF4B4B"/>
                </a:gs>
                <a:gs pos="100000">
                  <a:srgbClr val="FF744F"/>
                </a:gs>
              </a:gsLst>
              <a:lin ang="18900000" scaled="0"/>
            </a:gradFill>
          </a:ln>
          <a:effectLst>
            <a:outerShdw blurRad="63500" algn="ctr" rotWithShape="0">
              <a:schemeClr val="accent4">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9" name="navigation">
            <a:extLst>
              <a:ext uri="{FF2B5EF4-FFF2-40B4-BE49-F238E27FC236}">
                <a16:creationId xmlns:a16="http://schemas.microsoft.com/office/drawing/2014/main" id="{EED496C5-9EA2-8D08-B2D5-EF1155F63A7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87937745"/>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p:cSld name="B  029 : 5 circles : 5 texts">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2547E716-1E2F-7B05-A5D1-24DF5138F70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8" name="footer">
            <a:extLst>
              <a:ext uri="{FF2B5EF4-FFF2-40B4-BE49-F238E27FC236}">
                <a16:creationId xmlns:a16="http://schemas.microsoft.com/office/drawing/2014/main" id="{D123DC91-7626-7AF2-A09B-DCBEE2B6896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0" name="date">
            <a:extLst>
              <a:ext uri="{FF2B5EF4-FFF2-40B4-BE49-F238E27FC236}">
                <a16:creationId xmlns:a16="http://schemas.microsoft.com/office/drawing/2014/main" id="{4B0EC5C0-E138-9864-2A63-A77E96EF66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text 6">
            <a:extLst>
              <a:ext uri="{FF2B5EF4-FFF2-40B4-BE49-F238E27FC236}">
                <a16:creationId xmlns:a16="http://schemas.microsoft.com/office/drawing/2014/main" id="{AFFFB742-B10B-0D15-44C8-E99A247A6623}"/>
              </a:ext>
            </a:extLst>
          </p:cNvPr>
          <p:cNvSpPr>
            <a:spLocks noGrp="1"/>
          </p:cNvSpPr>
          <p:nvPr>
            <p:ph type="body" idx="1"/>
          </p:nvPr>
        </p:nvSpPr>
        <p:spPr>
          <a:xfrm>
            <a:off x="1044000" y="1476000"/>
            <a:ext cx="10080000" cy="1440000"/>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144000" rIns="0" bIns="0" rtlCol="0" anchor="t" anchorCtr="1">
            <a:noAutofit/>
          </a:bodyPr>
          <a:lstStyle>
            <a:lvl1pPr>
              <a:defRPr lang="en-US" sz="1800" dirty="0">
                <a:solidFill>
                  <a:schemeClr val="bg1"/>
                </a:solidFill>
                <a:latin typeface="+mj-lt"/>
              </a:defRPr>
            </a:lvl1pPr>
          </a:lstStyle>
          <a:p>
            <a:pPr lvl="0" algn="ctr"/>
            <a:r>
              <a:rPr lang="de-DE"/>
              <a:t>Mastertextformat bearbeiten</a:t>
            </a:r>
          </a:p>
        </p:txBody>
      </p:sp>
      <p:sp>
        <p:nvSpPr>
          <p:cNvPr id="20" name="text 5">
            <a:extLst>
              <a:ext uri="{FF2B5EF4-FFF2-40B4-BE49-F238E27FC236}">
                <a16:creationId xmlns:a16="http://schemas.microsoft.com/office/drawing/2014/main" id="{490285F5-769C-25E4-69C8-C5E988F71DD4}"/>
              </a:ext>
            </a:extLst>
          </p:cNvPr>
          <p:cNvSpPr>
            <a:spLocks noGrp="1"/>
          </p:cNvSpPr>
          <p:nvPr>
            <p:ph type="body" sz="quarter" idx="40"/>
          </p:nvPr>
        </p:nvSpPr>
        <p:spPr>
          <a:xfrm>
            <a:off x="86526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9" name="text circle 5">
            <a:extLst>
              <a:ext uri="{FF2B5EF4-FFF2-40B4-BE49-F238E27FC236}">
                <a16:creationId xmlns:a16="http://schemas.microsoft.com/office/drawing/2014/main" id="{CA3D1B8F-67FE-C968-DC81-8D84990DEA68}"/>
              </a:ext>
            </a:extLst>
          </p:cNvPr>
          <p:cNvSpPr>
            <a:spLocks noGrp="1"/>
          </p:cNvSpPr>
          <p:nvPr>
            <p:ph type="body" idx="50"/>
          </p:nvPr>
        </p:nvSpPr>
        <p:spPr>
          <a:xfrm>
            <a:off x="8411943"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endParaRPr lang="de-DE"/>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70143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8" name="text circle 4">
            <a:extLst>
              <a:ext uri="{FF2B5EF4-FFF2-40B4-BE49-F238E27FC236}">
                <a16:creationId xmlns:a16="http://schemas.microsoft.com/office/drawing/2014/main" id="{7CEECBFC-F2D4-D868-B591-E190AF18578E}"/>
              </a:ext>
            </a:extLst>
          </p:cNvPr>
          <p:cNvSpPr>
            <a:spLocks noGrp="1"/>
          </p:cNvSpPr>
          <p:nvPr>
            <p:ph type="body" idx="49"/>
          </p:nvPr>
        </p:nvSpPr>
        <p:spPr>
          <a:xfrm>
            <a:off x="6737182"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endParaRPr lang="de-DE"/>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p:nvPr>
        </p:nvSpPr>
        <p:spPr>
          <a:xfrm>
            <a:off x="53640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7" name="text circle 3">
            <a:extLst>
              <a:ext uri="{FF2B5EF4-FFF2-40B4-BE49-F238E27FC236}">
                <a16:creationId xmlns:a16="http://schemas.microsoft.com/office/drawing/2014/main" id="{DDB5B333-AC00-BC75-0498-87B7E32D06AA}"/>
              </a:ext>
            </a:extLst>
          </p:cNvPr>
          <p:cNvSpPr>
            <a:spLocks noGrp="1"/>
          </p:cNvSpPr>
          <p:nvPr>
            <p:ph type="body" idx="48"/>
          </p:nvPr>
        </p:nvSpPr>
        <p:spPr>
          <a:xfrm>
            <a:off x="5200088"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endParaRPr lang="de-DE"/>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p:nvPr>
        </p:nvSpPr>
        <p:spPr>
          <a:xfrm>
            <a:off x="37377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26" name="text circle 2">
            <a:extLst>
              <a:ext uri="{FF2B5EF4-FFF2-40B4-BE49-F238E27FC236}">
                <a16:creationId xmlns:a16="http://schemas.microsoft.com/office/drawing/2014/main" id="{7CBFAABC-429B-E5B8-8933-E07DCC4B26EA}"/>
              </a:ext>
            </a:extLst>
          </p:cNvPr>
          <p:cNvSpPr>
            <a:spLocks noGrp="1"/>
          </p:cNvSpPr>
          <p:nvPr>
            <p:ph type="body" idx="47"/>
          </p:nvPr>
        </p:nvSpPr>
        <p:spPr>
          <a:xfrm>
            <a:off x="3525327"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endParaRPr lang="de-DE"/>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20994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9" name="text circle 1">
            <a:extLst>
              <a:ext uri="{FF2B5EF4-FFF2-40B4-BE49-F238E27FC236}">
                <a16:creationId xmlns:a16="http://schemas.microsoft.com/office/drawing/2014/main" id="{199577DA-8B05-55BA-D6BD-A9F30591F4E5}"/>
              </a:ext>
            </a:extLst>
          </p:cNvPr>
          <p:cNvSpPr>
            <a:spLocks noGrp="1"/>
          </p:cNvSpPr>
          <p:nvPr>
            <p:ph type="body" idx="46"/>
          </p:nvPr>
        </p:nvSpPr>
        <p:spPr>
          <a:xfrm>
            <a:off x="1919400"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endParaRPr lang="de-DE"/>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a:xfrm>
            <a:off x="540000" y="622301"/>
            <a:ext cx="11088000" cy="648000"/>
          </a:xfrm>
        </p:spPr>
        <p:txBody>
          <a:bodyPr vert="horz"/>
          <a:lstStyle/>
          <a:p>
            <a:endParaRPr lang="en-US" dirty="0"/>
          </a:p>
        </p:txBody>
      </p:sp>
      <p:sp>
        <p:nvSpPr>
          <p:cNvPr id="31" name="navigation">
            <a:extLst>
              <a:ext uri="{FF2B5EF4-FFF2-40B4-BE49-F238E27FC236}">
                <a16:creationId xmlns:a16="http://schemas.microsoft.com/office/drawing/2014/main" id="{B3E5848C-38B7-C489-C91D-BB9E809479F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735416189"/>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   002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238863"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57A2D597-3CE6-BDC7-EFD7-433C543868A7}"/>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2241557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  029 : 5 circles : 5 texts">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2547E716-1E2F-7B05-A5D1-24DF5138F70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123DC91-7626-7AF2-A09B-DCBEE2B6896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0" name="date">
            <a:extLst>
              <a:ext uri="{FF2B5EF4-FFF2-40B4-BE49-F238E27FC236}">
                <a16:creationId xmlns:a16="http://schemas.microsoft.com/office/drawing/2014/main" id="{4B0EC5C0-E138-9864-2A63-A77E96EF66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 name="text 6">
            <a:extLst>
              <a:ext uri="{FF2B5EF4-FFF2-40B4-BE49-F238E27FC236}">
                <a16:creationId xmlns:a16="http://schemas.microsoft.com/office/drawing/2014/main" id="{AFFFB742-B10B-0D15-44C8-E99A247A6623}"/>
              </a:ext>
            </a:extLst>
          </p:cNvPr>
          <p:cNvSpPr>
            <a:spLocks noGrp="1"/>
          </p:cNvSpPr>
          <p:nvPr>
            <p:ph type="body" idx="1"/>
          </p:nvPr>
        </p:nvSpPr>
        <p:spPr>
          <a:xfrm>
            <a:off x="1044000" y="1476000"/>
            <a:ext cx="10080000" cy="1440000"/>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0" tIns="144000" rIns="0" bIns="0" rtlCol="0" anchor="t" anchorCtr="1">
            <a:noAutofit/>
          </a:bodyPr>
          <a:lstStyle>
            <a:lvl1pPr>
              <a:defRPr lang="en-US" sz="1800" dirty="0">
                <a:solidFill>
                  <a:schemeClr val="bg1"/>
                </a:solidFill>
                <a:latin typeface="+mj-lt"/>
              </a:defRPr>
            </a:lvl1pPr>
          </a:lstStyle>
          <a:p>
            <a:pPr lvl="0" algn="ctr"/>
            <a:r>
              <a:rPr lang="de-DE"/>
              <a:t>Mastertextformat bearbeiten</a:t>
            </a:r>
          </a:p>
        </p:txBody>
      </p:sp>
      <p:sp>
        <p:nvSpPr>
          <p:cNvPr id="20" name="text 5">
            <a:extLst>
              <a:ext uri="{FF2B5EF4-FFF2-40B4-BE49-F238E27FC236}">
                <a16:creationId xmlns:a16="http://schemas.microsoft.com/office/drawing/2014/main" id="{490285F5-769C-25E4-69C8-C5E988F71DD4}"/>
              </a:ext>
            </a:extLst>
          </p:cNvPr>
          <p:cNvSpPr>
            <a:spLocks noGrp="1"/>
          </p:cNvSpPr>
          <p:nvPr>
            <p:ph type="body" sz="quarter" idx="40"/>
          </p:nvPr>
        </p:nvSpPr>
        <p:spPr>
          <a:xfrm>
            <a:off x="86526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9" name="text circle 5">
            <a:extLst>
              <a:ext uri="{FF2B5EF4-FFF2-40B4-BE49-F238E27FC236}">
                <a16:creationId xmlns:a16="http://schemas.microsoft.com/office/drawing/2014/main" id="{CA3D1B8F-67FE-C968-DC81-8D84990DEA68}"/>
              </a:ext>
            </a:extLst>
          </p:cNvPr>
          <p:cNvSpPr>
            <a:spLocks noGrp="1"/>
          </p:cNvSpPr>
          <p:nvPr>
            <p:ph type="body" idx="50"/>
          </p:nvPr>
        </p:nvSpPr>
        <p:spPr>
          <a:xfrm>
            <a:off x="8411943"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70143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8" name="text circle 4">
            <a:extLst>
              <a:ext uri="{FF2B5EF4-FFF2-40B4-BE49-F238E27FC236}">
                <a16:creationId xmlns:a16="http://schemas.microsoft.com/office/drawing/2014/main" id="{7CEECBFC-F2D4-D868-B591-E190AF18578E}"/>
              </a:ext>
            </a:extLst>
          </p:cNvPr>
          <p:cNvSpPr>
            <a:spLocks noGrp="1"/>
          </p:cNvSpPr>
          <p:nvPr>
            <p:ph type="body" idx="49"/>
          </p:nvPr>
        </p:nvSpPr>
        <p:spPr>
          <a:xfrm>
            <a:off x="6737182"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p:nvPr>
        </p:nvSpPr>
        <p:spPr>
          <a:xfrm>
            <a:off x="53640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7" name="text circle 3">
            <a:extLst>
              <a:ext uri="{FF2B5EF4-FFF2-40B4-BE49-F238E27FC236}">
                <a16:creationId xmlns:a16="http://schemas.microsoft.com/office/drawing/2014/main" id="{DDB5B333-AC00-BC75-0498-87B7E32D06AA}"/>
              </a:ext>
            </a:extLst>
          </p:cNvPr>
          <p:cNvSpPr>
            <a:spLocks noGrp="1"/>
          </p:cNvSpPr>
          <p:nvPr>
            <p:ph type="body" idx="48"/>
          </p:nvPr>
        </p:nvSpPr>
        <p:spPr>
          <a:xfrm>
            <a:off x="5200088"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p:nvPr>
        </p:nvSpPr>
        <p:spPr>
          <a:xfrm>
            <a:off x="37377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6" name="text circle 2">
            <a:extLst>
              <a:ext uri="{FF2B5EF4-FFF2-40B4-BE49-F238E27FC236}">
                <a16:creationId xmlns:a16="http://schemas.microsoft.com/office/drawing/2014/main" id="{7CBFAABC-429B-E5B8-8933-E07DCC4B26EA}"/>
              </a:ext>
            </a:extLst>
          </p:cNvPr>
          <p:cNvSpPr>
            <a:spLocks noGrp="1"/>
          </p:cNvSpPr>
          <p:nvPr>
            <p:ph type="body" idx="47"/>
          </p:nvPr>
        </p:nvSpPr>
        <p:spPr>
          <a:xfrm>
            <a:off x="3525327"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2099400"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9" name="text circle 1">
            <a:extLst>
              <a:ext uri="{FF2B5EF4-FFF2-40B4-BE49-F238E27FC236}">
                <a16:creationId xmlns:a16="http://schemas.microsoft.com/office/drawing/2014/main" id="{199577DA-8B05-55BA-D6BD-A9F30591F4E5}"/>
              </a:ext>
            </a:extLst>
          </p:cNvPr>
          <p:cNvSpPr>
            <a:spLocks noGrp="1"/>
          </p:cNvSpPr>
          <p:nvPr>
            <p:ph type="body" idx="46"/>
          </p:nvPr>
        </p:nvSpPr>
        <p:spPr>
          <a:xfrm>
            <a:off x="1919400" y="2165187"/>
            <a:ext cx="1800000" cy="180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31" name="navigation">
            <a:extLst>
              <a:ext uri="{FF2B5EF4-FFF2-40B4-BE49-F238E27FC236}">
                <a16:creationId xmlns:a16="http://schemas.microsoft.com/office/drawing/2014/main" id="{B3E5848C-38B7-C489-C91D-BB9E809479F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300055001"/>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p:cSld name="B  030 : citiation : 5 Icons : 5 content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48C3DE89-47DA-5C90-A5BD-987089A0B45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21" name="footer">
            <a:extLst>
              <a:ext uri="{FF2B5EF4-FFF2-40B4-BE49-F238E27FC236}">
                <a16:creationId xmlns:a16="http://schemas.microsoft.com/office/drawing/2014/main" id="{0F951A03-A258-5D0C-346C-9EDFA0422BA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2" name="date">
            <a:extLst>
              <a:ext uri="{FF2B5EF4-FFF2-40B4-BE49-F238E27FC236}">
                <a16:creationId xmlns:a16="http://schemas.microsoft.com/office/drawing/2014/main" id="{3BDB30AE-0771-9262-1869-36B5E00FEB8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nl-NL" noProof="0" dirty="0"/>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nl-NL" noProof="0" dirty="0"/>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8" name="text box">
            <a:extLst>
              <a:ext uri="{FF2B5EF4-FFF2-40B4-BE49-F238E27FC236}">
                <a16:creationId xmlns:a16="http://schemas.microsoft.com/office/drawing/2014/main" id="{550C29E5-AD0A-1A38-3A54-79902F148CC1}"/>
              </a:ext>
            </a:extLst>
          </p:cNvPr>
          <p:cNvSpPr>
            <a:spLocks noGrp="1"/>
          </p:cNvSpPr>
          <p:nvPr>
            <p:ph type="body" idx="1"/>
          </p:nvPr>
        </p:nvSpPr>
        <p:spPr>
          <a:xfrm>
            <a:off x="553136" y="1484313"/>
            <a:ext cx="3420001" cy="2251782"/>
          </a:xfrm>
          <a:prstGeom prst="roundRect">
            <a:avLst>
              <a:gd name="adj" fmla="val 1968"/>
            </a:avLst>
          </a:prstGeom>
          <a:solidFill>
            <a:schemeClr val="accent2"/>
          </a:solidFill>
          <a:effectLst/>
        </p:spPr>
        <p:txBody>
          <a:bodyPr lIns="360000" tIns="180000" rIns="360000" bIns="180000" anchor="ctr" anchorCtr="0"/>
          <a:lstStyle>
            <a:lvl1pPr marL="0" indent="0" algn="ctr">
              <a:lnSpc>
                <a:spcPct val="100000"/>
              </a:lnSpc>
              <a:spcBef>
                <a:spcPts val="0"/>
              </a:spcBef>
              <a:spcAft>
                <a:spcPts val="0"/>
              </a:spcAft>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 name="navigation">
            <a:extLst>
              <a:ext uri="{FF2B5EF4-FFF2-40B4-BE49-F238E27FC236}">
                <a16:creationId xmlns:a16="http://schemas.microsoft.com/office/drawing/2014/main" id="{B55024EE-ED41-23E4-D6DF-B61F42B219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816878548"/>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  030 : citiation : 5 Icons : 5 content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48C3DE89-47DA-5C90-A5BD-987089A0B45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1" name="footer">
            <a:extLst>
              <a:ext uri="{FF2B5EF4-FFF2-40B4-BE49-F238E27FC236}">
                <a16:creationId xmlns:a16="http://schemas.microsoft.com/office/drawing/2014/main" id="{0F951A03-A258-5D0C-346C-9EDFA0422BA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2" name="date">
            <a:extLst>
              <a:ext uri="{FF2B5EF4-FFF2-40B4-BE49-F238E27FC236}">
                <a16:creationId xmlns:a16="http://schemas.microsoft.com/office/drawing/2014/main" id="{3BDB30AE-0771-9262-1869-36B5E00FEB8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8" name="text box">
            <a:extLst>
              <a:ext uri="{FF2B5EF4-FFF2-40B4-BE49-F238E27FC236}">
                <a16:creationId xmlns:a16="http://schemas.microsoft.com/office/drawing/2014/main" id="{550C29E5-AD0A-1A38-3A54-79902F148CC1}"/>
              </a:ext>
            </a:extLst>
          </p:cNvPr>
          <p:cNvSpPr>
            <a:spLocks noGrp="1"/>
          </p:cNvSpPr>
          <p:nvPr>
            <p:ph type="body" idx="1"/>
          </p:nvPr>
        </p:nvSpPr>
        <p:spPr>
          <a:xfrm>
            <a:off x="553136" y="1484313"/>
            <a:ext cx="3420001" cy="2251782"/>
          </a:xfrm>
          <a:prstGeom prst="roundRect">
            <a:avLst>
              <a:gd name="adj" fmla="val 1968"/>
            </a:avLst>
          </a:prstGeom>
          <a:solidFill>
            <a:schemeClr val="accent2"/>
          </a:solidFill>
          <a:effectLst/>
        </p:spPr>
        <p:txBody>
          <a:bodyPr lIns="360000" tIns="180000" rIns="360000" bIns="180000" anchor="ctr" anchorCtr="0"/>
          <a:lstStyle>
            <a:lvl1pPr marL="0" indent="0" algn="ctr">
              <a:lnSpc>
                <a:spcPct val="100000"/>
              </a:lnSpc>
              <a:spcBef>
                <a:spcPts val="0"/>
              </a:spcBef>
              <a:spcAft>
                <a:spcPts val="0"/>
              </a:spcAft>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B55024EE-ED41-23E4-D6DF-B61F42B219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894798060"/>
      </p:ext>
    </p:extLst>
  </p:cSld>
  <p:clrMapOvr>
    <a:masterClrMapping/>
  </p:clrMapOvr>
  <p:extLst>
    <p:ext uri="{DCECCB84-F9BA-43D5-87BE-67443E8EF086}">
      <p15:sldGuideLst xmlns:p15="http://schemas.microsoft.com/office/powerpoint/2012/main"/>
    </p:ext>
  </p:extLst>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B  002a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8" y="1475999"/>
            <a:ext cx="7560000" cy="4680000"/>
          </a:xfrm>
          <a:prstGeom prst="rect">
            <a:avLst/>
          </a:prstGeom>
          <a:noFill/>
        </p:spPr>
        <p:txBody>
          <a:bodyPr vert="horz" lIns="0" tIns="0" rIns="0" bIns="0" rtlCol="0">
            <a:noAutofit/>
          </a:bodyPr>
          <a:lstStyle>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5" name="navigation">
            <a:extLst>
              <a:ext uri="{FF2B5EF4-FFF2-40B4-BE49-F238E27FC236}">
                <a16:creationId xmlns:a16="http://schemas.microsoft.com/office/drawing/2014/main" id="{151C2032-2FFD-81F1-32B0-C2E2F77BD51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890236087"/>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p:cSld name="B  031 : 6 Icons : 6 content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nl-NL" noProof="0" dirty="0"/>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nl-NL" noProof="0" dirty="0"/>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25941338"/>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  031 : 6 Icons : 6 content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78103958"/>
      </p:ext>
    </p:extLst>
  </p:cSld>
  <p:clrMapOvr>
    <a:masterClrMapping/>
  </p:clrMapOvr>
  <p:extLst>
    <p:ext uri="{DCECCB84-F9BA-43D5-87BE-67443E8EF086}">
      <p15:sldGuideLst xmlns:p15="http://schemas.microsoft.com/office/powerpoint/2012/main"/>
    </p:ext>
  </p:extLst>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B  031a : 6 Icons : 6 contents vertical : 5 cm">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4" name="content 6">
            <a:extLst>
              <a:ext uri="{FF2B5EF4-FFF2-40B4-BE49-F238E27FC236}">
                <a16:creationId xmlns:a16="http://schemas.microsoft.com/office/drawing/2014/main" id="{F7A4AFB9-B2C3-2648-FA1E-F5404C982FDF}"/>
              </a:ext>
            </a:extLst>
          </p:cNvPr>
          <p:cNvSpPr>
            <a:spLocks noGrp="1"/>
          </p:cNvSpPr>
          <p:nvPr>
            <p:ph sz="quarter" idx="32"/>
          </p:nvPr>
        </p:nvSpPr>
        <p:spPr>
          <a:xfrm>
            <a:off x="984068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35" name="Icon 6">
            <a:extLst>
              <a:ext uri="{FF2B5EF4-FFF2-40B4-BE49-F238E27FC236}">
                <a16:creationId xmlns:a16="http://schemas.microsoft.com/office/drawing/2014/main" id="{822B3CB8-ED61-1808-6266-0634F5404102}"/>
              </a:ext>
            </a:extLst>
          </p:cNvPr>
          <p:cNvSpPr>
            <a:spLocks noGrp="1"/>
          </p:cNvSpPr>
          <p:nvPr>
            <p:ph sz="quarter" idx="33" hasCustomPrompt="1"/>
          </p:nvPr>
        </p:nvSpPr>
        <p:spPr>
          <a:xfrm>
            <a:off x="984068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2" name="content 5">
            <a:extLst>
              <a:ext uri="{FF2B5EF4-FFF2-40B4-BE49-F238E27FC236}">
                <a16:creationId xmlns:a16="http://schemas.microsoft.com/office/drawing/2014/main" id="{7061A03E-E0D3-4843-278C-9A6825A05BE3}"/>
              </a:ext>
            </a:extLst>
          </p:cNvPr>
          <p:cNvSpPr>
            <a:spLocks noGrp="1"/>
          </p:cNvSpPr>
          <p:nvPr>
            <p:ph sz="quarter" idx="30"/>
          </p:nvPr>
        </p:nvSpPr>
        <p:spPr>
          <a:xfrm>
            <a:off x="7980548"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33" name="Icon 5">
            <a:extLst>
              <a:ext uri="{FF2B5EF4-FFF2-40B4-BE49-F238E27FC236}">
                <a16:creationId xmlns:a16="http://schemas.microsoft.com/office/drawing/2014/main" id="{00EFF7EE-7A3C-08F8-A84B-FB932F1FB1DC}"/>
              </a:ext>
            </a:extLst>
          </p:cNvPr>
          <p:cNvSpPr>
            <a:spLocks noGrp="1"/>
          </p:cNvSpPr>
          <p:nvPr>
            <p:ph sz="quarter" idx="31" hasCustomPrompt="1"/>
          </p:nvPr>
        </p:nvSpPr>
        <p:spPr>
          <a:xfrm>
            <a:off x="7980548"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0" name="content 4">
            <a:extLst>
              <a:ext uri="{FF2B5EF4-FFF2-40B4-BE49-F238E27FC236}">
                <a16:creationId xmlns:a16="http://schemas.microsoft.com/office/drawing/2014/main" id="{92E5967C-C1AC-3474-98B8-8B39D5A9BC5E}"/>
              </a:ext>
            </a:extLst>
          </p:cNvPr>
          <p:cNvSpPr>
            <a:spLocks noGrp="1"/>
          </p:cNvSpPr>
          <p:nvPr>
            <p:ph sz="quarter" idx="28"/>
          </p:nvPr>
        </p:nvSpPr>
        <p:spPr>
          <a:xfrm>
            <a:off x="6120411"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31" name="Icon 4">
            <a:extLst>
              <a:ext uri="{FF2B5EF4-FFF2-40B4-BE49-F238E27FC236}">
                <a16:creationId xmlns:a16="http://schemas.microsoft.com/office/drawing/2014/main" id="{62186A82-1AD6-577A-F072-1A5465E3718B}"/>
              </a:ext>
            </a:extLst>
          </p:cNvPr>
          <p:cNvSpPr>
            <a:spLocks noGrp="1"/>
          </p:cNvSpPr>
          <p:nvPr>
            <p:ph sz="quarter" idx="29" hasCustomPrompt="1"/>
          </p:nvPr>
        </p:nvSpPr>
        <p:spPr>
          <a:xfrm>
            <a:off x="6120411"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8" name="content 3">
            <a:extLst>
              <a:ext uri="{FF2B5EF4-FFF2-40B4-BE49-F238E27FC236}">
                <a16:creationId xmlns:a16="http://schemas.microsoft.com/office/drawing/2014/main" id="{88D8A0D9-6C1D-B75B-D0E5-0E8334FDD092}"/>
              </a:ext>
            </a:extLst>
          </p:cNvPr>
          <p:cNvSpPr>
            <a:spLocks noGrp="1"/>
          </p:cNvSpPr>
          <p:nvPr>
            <p:ph sz="quarter" idx="26"/>
          </p:nvPr>
        </p:nvSpPr>
        <p:spPr>
          <a:xfrm>
            <a:off x="4260274"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29" name="Icon 3">
            <a:extLst>
              <a:ext uri="{FF2B5EF4-FFF2-40B4-BE49-F238E27FC236}">
                <a16:creationId xmlns:a16="http://schemas.microsoft.com/office/drawing/2014/main" id="{43C6AD31-445E-CEFF-4D01-A97B0D022B4D}"/>
              </a:ext>
            </a:extLst>
          </p:cNvPr>
          <p:cNvSpPr>
            <a:spLocks noGrp="1"/>
          </p:cNvSpPr>
          <p:nvPr>
            <p:ph sz="quarter" idx="27" hasCustomPrompt="1"/>
          </p:nvPr>
        </p:nvSpPr>
        <p:spPr>
          <a:xfrm>
            <a:off x="4260274"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6" name="content 2">
            <a:extLst>
              <a:ext uri="{FF2B5EF4-FFF2-40B4-BE49-F238E27FC236}">
                <a16:creationId xmlns:a16="http://schemas.microsoft.com/office/drawing/2014/main" id="{925AF7DB-133B-617C-8686-E2FB58784060}"/>
              </a:ext>
            </a:extLst>
          </p:cNvPr>
          <p:cNvSpPr>
            <a:spLocks noGrp="1"/>
          </p:cNvSpPr>
          <p:nvPr>
            <p:ph sz="quarter" idx="24"/>
          </p:nvPr>
        </p:nvSpPr>
        <p:spPr>
          <a:xfrm>
            <a:off x="240013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27" name="Icon 2">
            <a:extLst>
              <a:ext uri="{FF2B5EF4-FFF2-40B4-BE49-F238E27FC236}">
                <a16:creationId xmlns:a16="http://schemas.microsoft.com/office/drawing/2014/main" id="{FCB99B04-0957-6FB6-09DD-3D6F211329D7}"/>
              </a:ext>
            </a:extLst>
          </p:cNvPr>
          <p:cNvSpPr>
            <a:spLocks noGrp="1"/>
          </p:cNvSpPr>
          <p:nvPr>
            <p:ph sz="quarter" idx="25" hasCustomPrompt="1"/>
          </p:nvPr>
        </p:nvSpPr>
        <p:spPr>
          <a:xfrm>
            <a:off x="240013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920935124"/>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  031a : 6 Icons : 6 contents vertical : 5 cm">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4" name="content 6">
            <a:extLst>
              <a:ext uri="{FF2B5EF4-FFF2-40B4-BE49-F238E27FC236}">
                <a16:creationId xmlns:a16="http://schemas.microsoft.com/office/drawing/2014/main" id="{F7A4AFB9-B2C3-2648-FA1E-F5404C982FDF}"/>
              </a:ext>
            </a:extLst>
          </p:cNvPr>
          <p:cNvSpPr>
            <a:spLocks noGrp="1"/>
          </p:cNvSpPr>
          <p:nvPr>
            <p:ph sz="quarter" idx="32"/>
          </p:nvPr>
        </p:nvSpPr>
        <p:spPr>
          <a:xfrm>
            <a:off x="984068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Icon 6">
            <a:extLst>
              <a:ext uri="{FF2B5EF4-FFF2-40B4-BE49-F238E27FC236}">
                <a16:creationId xmlns:a16="http://schemas.microsoft.com/office/drawing/2014/main" id="{822B3CB8-ED61-1808-6266-0634F5404102}"/>
              </a:ext>
            </a:extLst>
          </p:cNvPr>
          <p:cNvSpPr>
            <a:spLocks noGrp="1"/>
          </p:cNvSpPr>
          <p:nvPr>
            <p:ph sz="quarter" idx="33" hasCustomPrompt="1"/>
          </p:nvPr>
        </p:nvSpPr>
        <p:spPr>
          <a:xfrm>
            <a:off x="984068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2" name="content 5">
            <a:extLst>
              <a:ext uri="{FF2B5EF4-FFF2-40B4-BE49-F238E27FC236}">
                <a16:creationId xmlns:a16="http://schemas.microsoft.com/office/drawing/2014/main" id="{7061A03E-E0D3-4843-278C-9A6825A05BE3}"/>
              </a:ext>
            </a:extLst>
          </p:cNvPr>
          <p:cNvSpPr>
            <a:spLocks noGrp="1"/>
          </p:cNvSpPr>
          <p:nvPr>
            <p:ph sz="quarter" idx="30"/>
          </p:nvPr>
        </p:nvSpPr>
        <p:spPr>
          <a:xfrm>
            <a:off x="7980548"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3" name="Icon 5">
            <a:extLst>
              <a:ext uri="{FF2B5EF4-FFF2-40B4-BE49-F238E27FC236}">
                <a16:creationId xmlns:a16="http://schemas.microsoft.com/office/drawing/2014/main" id="{00EFF7EE-7A3C-08F8-A84B-FB932F1FB1DC}"/>
              </a:ext>
            </a:extLst>
          </p:cNvPr>
          <p:cNvSpPr>
            <a:spLocks noGrp="1"/>
          </p:cNvSpPr>
          <p:nvPr>
            <p:ph sz="quarter" idx="31" hasCustomPrompt="1"/>
          </p:nvPr>
        </p:nvSpPr>
        <p:spPr>
          <a:xfrm>
            <a:off x="7980548"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0" name="content 4">
            <a:extLst>
              <a:ext uri="{FF2B5EF4-FFF2-40B4-BE49-F238E27FC236}">
                <a16:creationId xmlns:a16="http://schemas.microsoft.com/office/drawing/2014/main" id="{92E5967C-C1AC-3474-98B8-8B39D5A9BC5E}"/>
              </a:ext>
            </a:extLst>
          </p:cNvPr>
          <p:cNvSpPr>
            <a:spLocks noGrp="1"/>
          </p:cNvSpPr>
          <p:nvPr>
            <p:ph sz="quarter" idx="28"/>
          </p:nvPr>
        </p:nvSpPr>
        <p:spPr>
          <a:xfrm>
            <a:off x="6120411"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1" name="Icon 4">
            <a:extLst>
              <a:ext uri="{FF2B5EF4-FFF2-40B4-BE49-F238E27FC236}">
                <a16:creationId xmlns:a16="http://schemas.microsoft.com/office/drawing/2014/main" id="{62186A82-1AD6-577A-F072-1A5465E3718B}"/>
              </a:ext>
            </a:extLst>
          </p:cNvPr>
          <p:cNvSpPr>
            <a:spLocks noGrp="1"/>
          </p:cNvSpPr>
          <p:nvPr>
            <p:ph sz="quarter" idx="29" hasCustomPrompt="1"/>
          </p:nvPr>
        </p:nvSpPr>
        <p:spPr>
          <a:xfrm>
            <a:off x="6120411"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8" name="content 3">
            <a:extLst>
              <a:ext uri="{FF2B5EF4-FFF2-40B4-BE49-F238E27FC236}">
                <a16:creationId xmlns:a16="http://schemas.microsoft.com/office/drawing/2014/main" id="{88D8A0D9-6C1D-B75B-D0E5-0E8334FDD092}"/>
              </a:ext>
            </a:extLst>
          </p:cNvPr>
          <p:cNvSpPr>
            <a:spLocks noGrp="1"/>
          </p:cNvSpPr>
          <p:nvPr>
            <p:ph sz="quarter" idx="26"/>
          </p:nvPr>
        </p:nvSpPr>
        <p:spPr>
          <a:xfrm>
            <a:off x="4260274"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9" name="Icon 3">
            <a:extLst>
              <a:ext uri="{FF2B5EF4-FFF2-40B4-BE49-F238E27FC236}">
                <a16:creationId xmlns:a16="http://schemas.microsoft.com/office/drawing/2014/main" id="{43C6AD31-445E-CEFF-4D01-A97B0D022B4D}"/>
              </a:ext>
            </a:extLst>
          </p:cNvPr>
          <p:cNvSpPr>
            <a:spLocks noGrp="1"/>
          </p:cNvSpPr>
          <p:nvPr>
            <p:ph sz="quarter" idx="27" hasCustomPrompt="1"/>
          </p:nvPr>
        </p:nvSpPr>
        <p:spPr>
          <a:xfrm>
            <a:off x="4260274"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6" name="content 2">
            <a:extLst>
              <a:ext uri="{FF2B5EF4-FFF2-40B4-BE49-F238E27FC236}">
                <a16:creationId xmlns:a16="http://schemas.microsoft.com/office/drawing/2014/main" id="{925AF7DB-133B-617C-8686-E2FB58784060}"/>
              </a:ext>
            </a:extLst>
          </p:cNvPr>
          <p:cNvSpPr>
            <a:spLocks noGrp="1"/>
          </p:cNvSpPr>
          <p:nvPr>
            <p:ph sz="quarter" idx="24"/>
          </p:nvPr>
        </p:nvSpPr>
        <p:spPr>
          <a:xfrm>
            <a:off x="240013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7" name="Icon 2">
            <a:extLst>
              <a:ext uri="{FF2B5EF4-FFF2-40B4-BE49-F238E27FC236}">
                <a16:creationId xmlns:a16="http://schemas.microsoft.com/office/drawing/2014/main" id="{FCB99B04-0957-6FB6-09DD-3D6F211329D7}"/>
              </a:ext>
            </a:extLst>
          </p:cNvPr>
          <p:cNvSpPr>
            <a:spLocks noGrp="1"/>
          </p:cNvSpPr>
          <p:nvPr>
            <p:ph sz="quarter" idx="25" hasCustomPrompt="1"/>
          </p:nvPr>
        </p:nvSpPr>
        <p:spPr>
          <a:xfrm>
            <a:off x="240013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33852231"/>
      </p:ext>
    </p:extLst>
  </p:cSld>
  <p:clrMapOvr>
    <a:masterClrMapping/>
  </p:clrMapOvr>
  <p:extLst>
    <p:ext uri="{DCECCB84-F9BA-43D5-87BE-67443E8EF086}">
      <p15:sldGuideLst xmlns:p15="http://schemas.microsoft.com/office/powerpoint/2012/main"/>
    </p:ext>
  </p:extLst>
</p:sldLayout>
</file>

<file path=ppt/slideLayouts/slideLayout530.xml><?xml version="1.0" encoding="utf-8"?>
<p:sldLayout xmlns:a="http://schemas.openxmlformats.org/drawingml/2006/main" xmlns:r="http://schemas.openxmlformats.org/officeDocument/2006/relationships" xmlns:p="http://schemas.openxmlformats.org/presentationml/2006/main" preserve="1">
  <p:cSld name="B  032 : map : 8 contents below">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37672E6B-D56A-9FDA-8DA1-98B1D23FA12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6" name="footer">
            <a:extLst>
              <a:ext uri="{FF2B5EF4-FFF2-40B4-BE49-F238E27FC236}">
                <a16:creationId xmlns:a16="http://schemas.microsoft.com/office/drawing/2014/main" id="{7222DFE1-BC04-B8AC-5461-17073F0DC35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8" name="date">
            <a:extLst>
              <a:ext uri="{FF2B5EF4-FFF2-40B4-BE49-F238E27FC236}">
                <a16:creationId xmlns:a16="http://schemas.microsoft.com/office/drawing/2014/main" id="{6DD1CB9A-21EB-DD32-CC17-503D2123CEC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8" name="content 8">
            <a:extLst>
              <a:ext uri="{FF2B5EF4-FFF2-40B4-BE49-F238E27FC236}">
                <a16:creationId xmlns:a16="http://schemas.microsoft.com/office/drawing/2014/main" id="{518B5815-FAF1-382A-90D5-5E2A36D98686}"/>
              </a:ext>
            </a:extLst>
          </p:cNvPr>
          <p:cNvSpPr>
            <a:spLocks noGrp="1"/>
          </p:cNvSpPr>
          <p:nvPr>
            <p:ph sz="quarter" idx="31"/>
          </p:nvPr>
        </p:nvSpPr>
        <p:spPr>
          <a:xfrm>
            <a:off x="1053634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6" name="content 7">
            <a:extLst>
              <a:ext uri="{FF2B5EF4-FFF2-40B4-BE49-F238E27FC236}">
                <a16:creationId xmlns:a16="http://schemas.microsoft.com/office/drawing/2014/main" id="{B5886103-0D8E-5D01-3B87-1FDDA2E05BE4}"/>
              </a:ext>
            </a:extLst>
          </p:cNvPr>
          <p:cNvSpPr>
            <a:spLocks noGrp="1"/>
          </p:cNvSpPr>
          <p:nvPr>
            <p:ph sz="quarter" idx="25"/>
          </p:nvPr>
        </p:nvSpPr>
        <p:spPr>
          <a:xfrm>
            <a:off x="9108291"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0" name="content 6">
            <a:extLst>
              <a:ext uri="{FF2B5EF4-FFF2-40B4-BE49-F238E27FC236}">
                <a16:creationId xmlns:a16="http://schemas.microsoft.com/office/drawing/2014/main" id="{1F4D443D-5AA5-A727-9590-E25C5752F890}"/>
              </a:ext>
            </a:extLst>
          </p:cNvPr>
          <p:cNvSpPr>
            <a:spLocks noGrp="1"/>
          </p:cNvSpPr>
          <p:nvPr>
            <p:ph sz="quarter" idx="33"/>
          </p:nvPr>
        </p:nvSpPr>
        <p:spPr>
          <a:xfrm>
            <a:off x="7680242"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4" name="content 5">
            <a:extLst>
              <a:ext uri="{FF2B5EF4-FFF2-40B4-BE49-F238E27FC236}">
                <a16:creationId xmlns:a16="http://schemas.microsoft.com/office/drawing/2014/main" id="{0F189F99-D754-4356-5E4B-0F553CC9C353}"/>
              </a:ext>
            </a:extLst>
          </p:cNvPr>
          <p:cNvSpPr>
            <a:spLocks noGrp="1"/>
          </p:cNvSpPr>
          <p:nvPr>
            <p:ph sz="quarter" idx="24"/>
          </p:nvPr>
        </p:nvSpPr>
        <p:spPr>
          <a:xfrm>
            <a:off x="625219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1" name="content 4">
            <a:extLst>
              <a:ext uri="{FF2B5EF4-FFF2-40B4-BE49-F238E27FC236}">
                <a16:creationId xmlns:a16="http://schemas.microsoft.com/office/drawing/2014/main" id="{BBC2B3C5-519E-7447-E8AE-4CE6264B8271}"/>
              </a:ext>
            </a:extLst>
          </p:cNvPr>
          <p:cNvSpPr>
            <a:spLocks noGrp="1"/>
          </p:cNvSpPr>
          <p:nvPr>
            <p:ph sz="quarter" idx="34"/>
          </p:nvPr>
        </p:nvSpPr>
        <p:spPr>
          <a:xfrm>
            <a:off x="4824144"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3396095"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5" name="content 2">
            <a:extLst>
              <a:ext uri="{FF2B5EF4-FFF2-40B4-BE49-F238E27FC236}">
                <a16:creationId xmlns:a16="http://schemas.microsoft.com/office/drawing/2014/main" id="{B8111F2A-6B01-4671-279E-B12FFC0DADB1}"/>
              </a:ext>
            </a:extLst>
          </p:cNvPr>
          <p:cNvSpPr>
            <a:spLocks noGrp="1"/>
          </p:cNvSpPr>
          <p:nvPr>
            <p:ph sz="quarter" idx="35"/>
          </p:nvPr>
        </p:nvSpPr>
        <p:spPr>
          <a:xfrm>
            <a:off x="1968046" y="4191000"/>
            <a:ext cx="1296000" cy="1980000"/>
          </a:xfrm>
          <a:prstGeom prst="rect">
            <a:avLst/>
          </a:prstGeom>
          <a:noFill/>
        </p:spPr>
        <p:txBody>
          <a:bodyPr vert="horz" lIns="0" tIns="0" rIns="0" bIns="0" rtlCol="0">
            <a:noAutofit/>
          </a:bodyPr>
          <a:lstStyle>
            <a:lvl1pPr>
              <a:defRPr lang="en-US" sz="1200" b="0" kern="1200" baseline="0" noProof="0" dirty="0">
                <a:solidFill>
                  <a:schemeClr val="tx2"/>
                </a:solidFill>
                <a:latin typeface="+mn-lt"/>
                <a:ea typeface="+mn-ea"/>
                <a:cs typeface="+mn-cs"/>
              </a:defRPr>
            </a:lvl1pPr>
            <a:lvl5pPr>
              <a:defRPr lang="en-US" dirty="0"/>
            </a:lvl5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5" name="navigation">
            <a:extLst>
              <a:ext uri="{FF2B5EF4-FFF2-40B4-BE49-F238E27FC236}">
                <a16:creationId xmlns:a16="http://schemas.microsoft.com/office/drawing/2014/main" id="{7283CE9D-9870-A915-832E-B264A8B01E4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1873564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  032 : map : 8 contents below">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37672E6B-D56A-9FDA-8DA1-98B1D23FA12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7222DFE1-BC04-B8AC-5461-17073F0DC35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8" name="date">
            <a:extLst>
              <a:ext uri="{FF2B5EF4-FFF2-40B4-BE49-F238E27FC236}">
                <a16:creationId xmlns:a16="http://schemas.microsoft.com/office/drawing/2014/main" id="{6DD1CB9A-21EB-DD32-CC17-503D2123CEC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8" name="content 8">
            <a:extLst>
              <a:ext uri="{FF2B5EF4-FFF2-40B4-BE49-F238E27FC236}">
                <a16:creationId xmlns:a16="http://schemas.microsoft.com/office/drawing/2014/main" id="{518B5815-FAF1-382A-90D5-5E2A36D98686}"/>
              </a:ext>
            </a:extLst>
          </p:cNvPr>
          <p:cNvSpPr>
            <a:spLocks noGrp="1"/>
          </p:cNvSpPr>
          <p:nvPr>
            <p:ph sz="quarter" idx="31"/>
          </p:nvPr>
        </p:nvSpPr>
        <p:spPr>
          <a:xfrm>
            <a:off x="1053634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content 7">
            <a:extLst>
              <a:ext uri="{FF2B5EF4-FFF2-40B4-BE49-F238E27FC236}">
                <a16:creationId xmlns:a16="http://schemas.microsoft.com/office/drawing/2014/main" id="{B5886103-0D8E-5D01-3B87-1FDDA2E05BE4}"/>
              </a:ext>
            </a:extLst>
          </p:cNvPr>
          <p:cNvSpPr>
            <a:spLocks noGrp="1"/>
          </p:cNvSpPr>
          <p:nvPr>
            <p:ph sz="quarter" idx="25"/>
          </p:nvPr>
        </p:nvSpPr>
        <p:spPr>
          <a:xfrm>
            <a:off x="9108291"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content 6">
            <a:extLst>
              <a:ext uri="{FF2B5EF4-FFF2-40B4-BE49-F238E27FC236}">
                <a16:creationId xmlns:a16="http://schemas.microsoft.com/office/drawing/2014/main" id="{1F4D443D-5AA5-A727-9590-E25C5752F890}"/>
              </a:ext>
            </a:extLst>
          </p:cNvPr>
          <p:cNvSpPr>
            <a:spLocks noGrp="1"/>
          </p:cNvSpPr>
          <p:nvPr>
            <p:ph sz="quarter" idx="33"/>
          </p:nvPr>
        </p:nvSpPr>
        <p:spPr>
          <a:xfrm>
            <a:off x="7680242"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4" name="content 5">
            <a:extLst>
              <a:ext uri="{FF2B5EF4-FFF2-40B4-BE49-F238E27FC236}">
                <a16:creationId xmlns:a16="http://schemas.microsoft.com/office/drawing/2014/main" id="{0F189F99-D754-4356-5E4B-0F553CC9C353}"/>
              </a:ext>
            </a:extLst>
          </p:cNvPr>
          <p:cNvSpPr>
            <a:spLocks noGrp="1"/>
          </p:cNvSpPr>
          <p:nvPr>
            <p:ph sz="quarter" idx="24"/>
          </p:nvPr>
        </p:nvSpPr>
        <p:spPr>
          <a:xfrm>
            <a:off x="625219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1" name="content 4">
            <a:extLst>
              <a:ext uri="{FF2B5EF4-FFF2-40B4-BE49-F238E27FC236}">
                <a16:creationId xmlns:a16="http://schemas.microsoft.com/office/drawing/2014/main" id="{BBC2B3C5-519E-7447-E8AE-4CE6264B8271}"/>
              </a:ext>
            </a:extLst>
          </p:cNvPr>
          <p:cNvSpPr>
            <a:spLocks noGrp="1"/>
          </p:cNvSpPr>
          <p:nvPr>
            <p:ph sz="quarter" idx="34"/>
          </p:nvPr>
        </p:nvSpPr>
        <p:spPr>
          <a:xfrm>
            <a:off x="4824144"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3396095"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content 2">
            <a:extLst>
              <a:ext uri="{FF2B5EF4-FFF2-40B4-BE49-F238E27FC236}">
                <a16:creationId xmlns:a16="http://schemas.microsoft.com/office/drawing/2014/main" id="{B8111F2A-6B01-4671-279E-B12FFC0DADB1}"/>
              </a:ext>
            </a:extLst>
          </p:cNvPr>
          <p:cNvSpPr>
            <a:spLocks noGrp="1"/>
          </p:cNvSpPr>
          <p:nvPr>
            <p:ph sz="quarter" idx="35"/>
          </p:nvPr>
        </p:nvSpPr>
        <p:spPr>
          <a:xfrm>
            <a:off x="1968046" y="4191000"/>
            <a:ext cx="1296000" cy="1980000"/>
          </a:xfrm>
          <a:prstGeom prst="rect">
            <a:avLst/>
          </a:prstGeom>
          <a:noFill/>
        </p:spPr>
        <p:txBody>
          <a:bodyPr vert="horz" lIns="0" tIns="0" rIns="0" bIns="0" rtlCol="0">
            <a:noAutofit/>
          </a:bodyPr>
          <a:lstStyle>
            <a:lvl1pPr>
              <a:defRPr lang="en-US" sz="1200" b="0" kern="1200" baseline="0" noProof="0" dirty="0">
                <a:solidFill>
                  <a:schemeClr val="tx2"/>
                </a:solidFill>
                <a:latin typeface="+mn-lt"/>
                <a:ea typeface="+mn-ea"/>
                <a:cs typeface="+mn-cs"/>
              </a:defRPr>
            </a:lvl1pPr>
            <a:lvl5pPr>
              <a:defRPr lang="en-US" dirty="0"/>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7283CE9D-9870-A915-832E-B264A8B01E4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069160825"/>
      </p:ext>
    </p:extLst>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preserve="1" userDrawn="1">
  <p:cSld name="B  033 : 8 logowall">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A3AFCC88-0942-2B4E-9F33-76D6C3BFA8D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4" name="footer">
            <a:extLst>
              <a:ext uri="{FF2B5EF4-FFF2-40B4-BE49-F238E27FC236}">
                <a16:creationId xmlns:a16="http://schemas.microsoft.com/office/drawing/2014/main" id="{FEBA2A75-F427-C296-FEA8-F79E540072EF}"/>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6" name="date">
            <a:extLst>
              <a:ext uri="{FF2B5EF4-FFF2-40B4-BE49-F238E27FC236}">
                <a16:creationId xmlns:a16="http://schemas.microsoft.com/office/drawing/2014/main" id="{BFF897E0-A2D1-3E0D-EB48-AF3C638E21A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4" name="bg 8">
            <a:extLst>
              <a:ext uri="{FF2B5EF4-FFF2-40B4-BE49-F238E27FC236}">
                <a16:creationId xmlns:a16="http://schemas.microsoft.com/office/drawing/2014/main" id="{798E3A3B-0F96-5231-F93C-20C93AD0DDDB}"/>
              </a:ext>
            </a:extLst>
          </p:cNvPr>
          <p:cNvSpPr>
            <a:spLocks noGrp="1"/>
          </p:cNvSpPr>
          <p:nvPr>
            <p:ph type="body" idx="57" hasCustomPrompt="1"/>
          </p:nvPr>
        </p:nvSpPr>
        <p:spPr>
          <a:xfrm>
            <a:off x="9108000" y="4727579"/>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5" name="logo placeholder 8">
            <a:extLst>
              <a:ext uri="{FF2B5EF4-FFF2-40B4-BE49-F238E27FC236}">
                <a16:creationId xmlns:a16="http://schemas.microsoft.com/office/drawing/2014/main" id="{464FBB89-38A9-A152-EF87-B014A3C3504C}"/>
              </a:ext>
            </a:extLst>
          </p:cNvPr>
          <p:cNvSpPr>
            <a:spLocks noGrp="1"/>
          </p:cNvSpPr>
          <p:nvPr>
            <p:ph type="pic" sz="quarter" idx="58"/>
          </p:nvPr>
        </p:nvSpPr>
        <p:spPr>
          <a:xfrm>
            <a:off x="9684000" y="5177579"/>
            <a:ext cx="1368000" cy="540000"/>
          </a:xfrm>
        </p:spPr>
        <p:txBody>
          <a:bodyPr>
            <a:noAutofit/>
          </a:bodyPr>
          <a:lstStyle/>
          <a:p>
            <a:endParaRPr lang="en-US"/>
          </a:p>
        </p:txBody>
      </p:sp>
      <p:sp>
        <p:nvSpPr>
          <p:cNvPr id="42" name="bg 7">
            <a:extLst>
              <a:ext uri="{FF2B5EF4-FFF2-40B4-BE49-F238E27FC236}">
                <a16:creationId xmlns:a16="http://schemas.microsoft.com/office/drawing/2014/main" id="{8555F016-E89A-612F-9BF6-19DCA33D9A7B}"/>
              </a:ext>
            </a:extLst>
          </p:cNvPr>
          <p:cNvSpPr>
            <a:spLocks noGrp="1"/>
          </p:cNvSpPr>
          <p:nvPr>
            <p:ph type="body" idx="55" hasCustomPrompt="1"/>
          </p:nvPr>
        </p:nvSpPr>
        <p:spPr>
          <a:xfrm>
            <a:off x="6255621" y="4727579"/>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3" name="logo placeholder 7">
            <a:extLst>
              <a:ext uri="{FF2B5EF4-FFF2-40B4-BE49-F238E27FC236}">
                <a16:creationId xmlns:a16="http://schemas.microsoft.com/office/drawing/2014/main" id="{E473467E-4A35-36E3-83E5-96CD9C835CA4}"/>
              </a:ext>
            </a:extLst>
          </p:cNvPr>
          <p:cNvSpPr>
            <a:spLocks noGrp="1"/>
          </p:cNvSpPr>
          <p:nvPr>
            <p:ph type="pic" sz="quarter" idx="56"/>
          </p:nvPr>
        </p:nvSpPr>
        <p:spPr>
          <a:xfrm>
            <a:off x="6831621" y="5177579"/>
            <a:ext cx="1368000" cy="540000"/>
          </a:xfrm>
        </p:spPr>
        <p:txBody>
          <a:bodyPr>
            <a:noAutofit/>
          </a:bodyPr>
          <a:lstStyle/>
          <a:p>
            <a:endParaRPr lang="en-US"/>
          </a:p>
        </p:txBody>
      </p:sp>
      <p:sp>
        <p:nvSpPr>
          <p:cNvPr id="36" name="bg 6">
            <a:extLst>
              <a:ext uri="{FF2B5EF4-FFF2-40B4-BE49-F238E27FC236}">
                <a16:creationId xmlns:a16="http://schemas.microsoft.com/office/drawing/2014/main" id="{7C11DA8E-A99A-C329-7460-AE56A9B9F31D}"/>
              </a:ext>
            </a:extLst>
          </p:cNvPr>
          <p:cNvSpPr>
            <a:spLocks noGrp="1"/>
          </p:cNvSpPr>
          <p:nvPr>
            <p:ph type="body" idx="53" hasCustomPrompt="1"/>
          </p:nvPr>
        </p:nvSpPr>
        <p:spPr>
          <a:xfrm>
            <a:off x="3400526" y="4727579"/>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7" name="logo placeholder 6">
            <a:extLst>
              <a:ext uri="{FF2B5EF4-FFF2-40B4-BE49-F238E27FC236}">
                <a16:creationId xmlns:a16="http://schemas.microsoft.com/office/drawing/2014/main" id="{09068B7D-F7DF-3D38-FCD8-5376466AED76}"/>
              </a:ext>
            </a:extLst>
          </p:cNvPr>
          <p:cNvSpPr>
            <a:spLocks noGrp="1"/>
          </p:cNvSpPr>
          <p:nvPr>
            <p:ph type="pic" sz="quarter" idx="54"/>
          </p:nvPr>
        </p:nvSpPr>
        <p:spPr>
          <a:xfrm>
            <a:off x="3976526" y="5177579"/>
            <a:ext cx="1368000" cy="540000"/>
          </a:xfrm>
        </p:spPr>
        <p:txBody>
          <a:bodyPr>
            <a:noAutofit/>
          </a:bodyPr>
          <a:lstStyle/>
          <a:p>
            <a:endParaRPr lang="en-US"/>
          </a:p>
        </p:txBody>
      </p:sp>
      <p:sp>
        <p:nvSpPr>
          <p:cNvPr id="12" name="bg 5">
            <a:extLst>
              <a:ext uri="{FF2B5EF4-FFF2-40B4-BE49-F238E27FC236}">
                <a16:creationId xmlns:a16="http://schemas.microsoft.com/office/drawing/2014/main" id="{FFACDF31-97FC-D3EC-DA88-672D82A6CD00}"/>
              </a:ext>
            </a:extLst>
          </p:cNvPr>
          <p:cNvSpPr>
            <a:spLocks noGrp="1"/>
          </p:cNvSpPr>
          <p:nvPr>
            <p:ph type="body" idx="49" hasCustomPrompt="1"/>
          </p:nvPr>
        </p:nvSpPr>
        <p:spPr>
          <a:xfrm>
            <a:off x="540000" y="4727579"/>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logo placeholder 5">
            <a:extLst>
              <a:ext uri="{FF2B5EF4-FFF2-40B4-BE49-F238E27FC236}">
                <a16:creationId xmlns:a16="http://schemas.microsoft.com/office/drawing/2014/main" id="{C52F9749-023E-F9B9-1016-F2ED8BA56178}"/>
              </a:ext>
            </a:extLst>
          </p:cNvPr>
          <p:cNvSpPr>
            <a:spLocks noGrp="1"/>
          </p:cNvSpPr>
          <p:nvPr>
            <p:ph type="pic" sz="quarter" idx="36"/>
          </p:nvPr>
        </p:nvSpPr>
        <p:spPr>
          <a:xfrm>
            <a:off x="1116000" y="5177579"/>
            <a:ext cx="1368000" cy="540000"/>
          </a:xfrm>
        </p:spPr>
        <p:txBody>
          <a:bodyPr>
            <a:noAutofit/>
          </a:bodyPr>
          <a:lstStyle/>
          <a:p>
            <a:endParaRPr lang="en-US"/>
          </a:p>
        </p:txBody>
      </p:sp>
      <p:sp>
        <p:nvSpPr>
          <p:cNvPr id="53" name="bg 4">
            <a:extLst>
              <a:ext uri="{FF2B5EF4-FFF2-40B4-BE49-F238E27FC236}">
                <a16:creationId xmlns:a16="http://schemas.microsoft.com/office/drawing/2014/main" id="{601DEF52-7D74-9304-2866-D934720448A1}"/>
              </a:ext>
            </a:extLst>
          </p:cNvPr>
          <p:cNvSpPr>
            <a:spLocks noGrp="1"/>
          </p:cNvSpPr>
          <p:nvPr>
            <p:ph type="body" idx="65" hasCustomPrompt="1"/>
          </p:nvPr>
        </p:nvSpPr>
        <p:spPr>
          <a:xfrm>
            <a:off x="9108000" y="2922972"/>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4" name="logo placeholder 4">
            <a:extLst>
              <a:ext uri="{FF2B5EF4-FFF2-40B4-BE49-F238E27FC236}">
                <a16:creationId xmlns:a16="http://schemas.microsoft.com/office/drawing/2014/main" id="{CC776A6E-2018-2F8D-D574-45FB8EC69F8D}"/>
              </a:ext>
            </a:extLst>
          </p:cNvPr>
          <p:cNvSpPr>
            <a:spLocks noGrp="1"/>
          </p:cNvSpPr>
          <p:nvPr>
            <p:ph type="pic" sz="quarter" idx="66"/>
          </p:nvPr>
        </p:nvSpPr>
        <p:spPr>
          <a:xfrm>
            <a:off x="9684000" y="3372972"/>
            <a:ext cx="1368000" cy="540000"/>
          </a:xfrm>
        </p:spPr>
        <p:txBody>
          <a:bodyPr>
            <a:noAutofit/>
          </a:bodyPr>
          <a:lstStyle/>
          <a:p>
            <a:endParaRPr lang="en-US"/>
          </a:p>
        </p:txBody>
      </p:sp>
      <p:sp>
        <p:nvSpPr>
          <p:cNvPr id="51" name="bg 3">
            <a:extLst>
              <a:ext uri="{FF2B5EF4-FFF2-40B4-BE49-F238E27FC236}">
                <a16:creationId xmlns:a16="http://schemas.microsoft.com/office/drawing/2014/main" id="{90FF352D-6277-5E1B-C1CD-841493BDA38E}"/>
              </a:ext>
            </a:extLst>
          </p:cNvPr>
          <p:cNvSpPr>
            <a:spLocks noGrp="1"/>
          </p:cNvSpPr>
          <p:nvPr>
            <p:ph type="body" idx="63" hasCustomPrompt="1"/>
          </p:nvPr>
        </p:nvSpPr>
        <p:spPr>
          <a:xfrm>
            <a:off x="6255621" y="2922972"/>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2" name="logo placeholder 3">
            <a:extLst>
              <a:ext uri="{FF2B5EF4-FFF2-40B4-BE49-F238E27FC236}">
                <a16:creationId xmlns:a16="http://schemas.microsoft.com/office/drawing/2014/main" id="{7F2643F3-3E6A-D50B-15D4-0AC553260C10}"/>
              </a:ext>
            </a:extLst>
          </p:cNvPr>
          <p:cNvSpPr>
            <a:spLocks noGrp="1"/>
          </p:cNvSpPr>
          <p:nvPr>
            <p:ph type="pic" sz="quarter" idx="64"/>
          </p:nvPr>
        </p:nvSpPr>
        <p:spPr>
          <a:xfrm>
            <a:off x="6831621" y="3372972"/>
            <a:ext cx="1368000" cy="540000"/>
          </a:xfrm>
        </p:spPr>
        <p:txBody>
          <a:bodyPr>
            <a:noAutofit/>
          </a:bodyPr>
          <a:lstStyle/>
          <a:p>
            <a:endParaRPr lang="en-US"/>
          </a:p>
        </p:txBody>
      </p:sp>
      <p:sp>
        <p:nvSpPr>
          <p:cNvPr id="49" name="bg 2">
            <a:extLst>
              <a:ext uri="{FF2B5EF4-FFF2-40B4-BE49-F238E27FC236}">
                <a16:creationId xmlns:a16="http://schemas.microsoft.com/office/drawing/2014/main" id="{8271526C-032C-9312-2D01-DE88E536D62A}"/>
              </a:ext>
            </a:extLst>
          </p:cNvPr>
          <p:cNvSpPr>
            <a:spLocks noGrp="1"/>
          </p:cNvSpPr>
          <p:nvPr>
            <p:ph type="body" idx="61" hasCustomPrompt="1"/>
          </p:nvPr>
        </p:nvSpPr>
        <p:spPr>
          <a:xfrm>
            <a:off x="3400526" y="2922972"/>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0" name="logo placeholder 2">
            <a:extLst>
              <a:ext uri="{FF2B5EF4-FFF2-40B4-BE49-F238E27FC236}">
                <a16:creationId xmlns:a16="http://schemas.microsoft.com/office/drawing/2014/main" id="{BCB99A0E-B2C9-A6FB-1AC8-48C395038955}"/>
              </a:ext>
            </a:extLst>
          </p:cNvPr>
          <p:cNvSpPr>
            <a:spLocks noGrp="1"/>
          </p:cNvSpPr>
          <p:nvPr>
            <p:ph type="pic" sz="quarter" idx="62"/>
          </p:nvPr>
        </p:nvSpPr>
        <p:spPr>
          <a:xfrm>
            <a:off x="3976526" y="3372972"/>
            <a:ext cx="1368000" cy="540000"/>
          </a:xfrm>
        </p:spPr>
        <p:txBody>
          <a:bodyPr>
            <a:noAutofit/>
          </a:bodyPr>
          <a:lstStyle/>
          <a:p>
            <a:endParaRPr lang="en-US"/>
          </a:p>
        </p:txBody>
      </p:sp>
      <p:sp>
        <p:nvSpPr>
          <p:cNvPr id="47" name="bg 1">
            <a:extLst>
              <a:ext uri="{FF2B5EF4-FFF2-40B4-BE49-F238E27FC236}">
                <a16:creationId xmlns:a16="http://schemas.microsoft.com/office/drawing/2014/main" id="{5F485D5F-DCC0-A778-AAB3-9A229AD87CE6}"/>
              </a:ext>
            </a:extLst>
          </p:cNvPr>
          <p:cNvSpPr>
            <a:spLocks noGrp="1"/>
          </p:cNvSpPr>
          <p:nvPr>
            <p:ph type="body" idx="59" hasCustomPrompt="1"/>
          </p:nvPr>
        </p:nvSpPr>
        <p:spPr>
          <a:xfrm>
            <a:off x="540000" y="2922972"/>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8" name="logo placeholder 1">
            <a:extLst>
              <a:ext uri="{FF2B5EF4-FFF2-40B4-BE49-F238E27FC236}">
                <a16:creationId xmlns:a16="http://schemas.microsoft.com/office/drawing/2014/main" id="{FB7F0871-2D86-D57B-F44D-26C39C15F7DD}"/>
              </a:ext>
            </a:extLst>
          </p:cNvPr>
          <p:cNvSpPr>
            <a:spLocks noGrp="1"/>
          </p:cNvSpPr>
          <p:nvPr>
            <p:ph type="pic" sz="quarter" idx="60"/>
          </p:nvPr>
        </p:nvSpPr>
        <p:spPr>
          <a:xfrm>
            <a:off x="1116000" y="3372972"/>
            <a:ext cx="1368000" cy="540000"/>
          </a:xfrm>
        </p:spPr>
        <p:txBody>
          <a:bodyPr>
            <a:noAutofit/>
          </a:bodyPr>
          <a:lstStyle/>
          <a:p>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 name="navigation">
            <a:extLst>
              <a:ext uri="{FF2B5EF4-FFF2-40B4-BE49-F238E27FC236}">
                <a16:creationId xmlns:a16="http://schemas.microsoft.com/office/drawing/2014/main" id="{FDF1F3F5-35AF-218A-96C9-50E5DFCBA5C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71529279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  033 : 8 logowall">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A3AFCC88-0942-2B4E-9F33-76D6C3BFA8D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4" name="footer">
            <a:extLst>
              <a:ext uri="{FF2B5EF4-FFF2-40B4-BE49-F238E27FC236}">
                <a16:creationId xmlns:a16="http://schemas.microsoft.com/office/drawing/2014/main" id="{FEBA2A75-F427-C296-FEA8-F79E540072EF}"/>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6" name="date">
            <a:extLst>
              <a:ext uri="{FF2B5EF4-FFF2-40B4-BE49-F238E27FC236}">
                <a16:creationId xmlns:a16="http://schemas.microsoft.com/office/drawing/2014/main" id="{BFF897E0-A2D1-3E0D-EB48-AF3C638E21A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44" name="bg 8">
            <a:extLst>
              <a:ext uri="{FF2B5EF4-FFF2-40B4-BE49-F238E27FC236}">
                <a16:creationId xmlns:a16="http://schemas.microsoft.com/office/drawing/2014/main" id="{798E3A3B-0F96-5231-F93C-20C93AD0DDDB}"/>
              </a:ext>
            </a:extLst>
          </p:cNvPr>
          <p:cNvSpPr>
            <a:spLocks noGrp="1"/>
          </p:cNvSpPr>
          <p:nvPr>
            <p:ph type="body" idx="57" hasCustomPrompt="1"/>
          </p:nvPr>
        </p:nvSpPr>
        <p:spPr>
          <a:xfrm>
            <a:off x="9108000" y="4727579"/>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5" name="logo placeholder 8">
            <a:extLst>
              <a:ext uri="{FF2B5EF4-FFF2-40B4-BE49-F238E27FC236}">
                <a16:creationId xmlns:a16="http://schemas.microsoft.com/office/drawing/2014/main" id="{464FBB89-38A9-A152-EF87-B014A3C3504C}"/>
              </a:ext>
            </a:extLst>
          </p:cNvPr>
          <p:cNvSpPr>
            <a:spLocks noGrp="1"/>
          </p:cNvSpPr>
          <p:nvPr>
            <p:ph type="pic" sz="quarter" idx="58"/>
          </p:nvPr>
        </p:nvSpPr>
        <p:spPr>
          <a:xfrm>
            <a:off x="9684000" y="5177579"/>
            <a:ext cx="1368000" cy="540000"/>
          </a:xfrm>
        </p:spPr>
        <p:txBody>
          <a:bodyPr>
            <a:noAutofit/>
          </a:bodyPr>
          <a:lstStyle/>
          <a:p>
            <a:r>
              <a:rPr lang="de-DE"/>
              <a:t>Bild durch Klicken auf Symbol hinzufügen</a:t>
            </a:r>
            <a:endParaRPr lang="en-US"/>
          </a:p>
        </p:txBody>
      </p:sp>
      <p:sp>
        <p:nvSpPr>
          <p:cNvPr id="42" name="bg 7">
            <a:extLst>
              <a:ext uri="{FF2B5EF4-FFF2-40B4-BE49-F238E27FC236}">
                <a16:creationId xmlns:a16="http://schemas.microsoft.com/office/drawing/2014/main" id="{8555F016-E89A-612F-9BF6-19DCA33D9A7B}"/>
              </a:ext>
            </a:extLst>
          </p:cNvPr>
          <p:cNvSpPr>
            <a:spLocks noGrp="1"/>
          </p:cNvSpPr>
          <p:nvPr>
            <p:ph type="body" idx="55" hasCustomPrompt="1"/>
          </p:nvPr>
        </p:nvSpPr>
        <p:spPr>
          <a:xfrm>
            <a:off x="6255621" y="4727579"/>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3" name="logo placeholder 7">
            <a:extLst>
              <a:ext uri="{FF2B5EF4-FFF2-40B4-BE49-F238E27FC236}">
                <a16:creationId xmlns:a16="http://schemas.microsoft.com/office/drawing/2014/main" id="{E473467E-4A35-36E3-83E5-96CD9C835CA4}"/>
              </a:ext>
            </a:extLst>
          </p:cNvPr>
          <p:cNvSpPr>
            <a:spLocks noGrp="1"/>
          </p:cNvSpPr>
          <p:nvPr>
            <p:ph type="pic" sz="quarter" idx="56"/>
          </p:nvPr>
        </p:nvSpPr>
        <p:spPr>
          <a:xfrm>
            <a:off x="6831621" y="5177579"/>
            <a:ext cx="1368000" cy="540000"/>
          </a:xfrm>
        </p:spPr>
        <p:txBody>
          <a:bodyPr>
            <a:noAutofit/>
          </a:bodyPr>
          <a:lstStyle/>
          <a:p>
            <a:r>
              <a:rPr lang="de-DE"/>
              <a:t>Bild durch Klicken auf Symbol hinzufügen</a:t>
            </a:r>
            <a:endParaRPr lang="en-US"/>
          </a:p>
        </p:txBody>
      </p:sp>
      <p:sp>
        <p:nvSpPr>
          <p:cNvPr id="36" name="bg 6">
            <a:extLst>
              <a:ext uri="{FF2B5EF4-FFF2-40B4-BE49-F238E27FC236}">
                <a16:creationId xmlns:a16="http://schemas.microsoft.com/office/drawing/2014/main" id="{7C11DA8E-A99A-C329-7460-AE56A9B9F31D}"/>
              </a:ext>
            </a:extLst>
          </p:cNvPr>
          <p:cNvSpPr>
            <a:spLocks noGrp="1"/>
          </p:cNvSpPr>
          <p:nvPr>
            <p:ph type="body" idx="53" hasCustomPrompt="1"/>
          </p:nvPr>
        </p:nvSpPr>
        <p:spPr>
          <a:xfrm>
            <a:off x="3400526" y="4727579"/>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7" name="logo placeholder 6">
            <a:extLst>
              <a:ext uri="{FF2B5EF4-FFF2-40B4-BE49-F238E27FC236}">
                <a16:creationId xmlns:a16="http://schemas.microsoft.com/office/drawing/2014/main" id="{09068B7D-F7DF-3D38-FCD8-5376466AED76}"/>
              </a:ext>
            </a:extLst>
          </p:cNvPr>
          <p:cNvSpPr>
            <a:spLocks noGrp="1"/>
          </p:cNvSpPr>
          <p:nvPr>
            <p:ph type="pic" sz="quarter" idx="54"/>
          </p:nvPr>
        </p:nvSpPr>
        <p:spPr>
          <a:xfrm>
            <a:off x="3976526" y="5177579"/>
            <a:ext cx="1368000" cy="540000"/>
          </a:xfrm>
        </p:spPr>
        <p:txBody>
          <a:bodyPr>
            <a:noAutofit/>
          </a:bodyPr>
          <a:lstStyle/>
          <a:p>
            <a:r>
              <a:rPr lang="de-DE"/>
              <a:t>Bild durch Klicken auf Symbol hinzufügen</a:t>
            </a:r>
            <a:endParaRPr lang="en-US"/>
          </a:p>
        </p:txBody>
      </p:sp>
      <p:sp>
        <p:nvSpPr>
          <p:cNvPr id="12" name="bg 5">
            <a:extLst>
              <a:ext uri="{FF2B5EF4-FFF2-40B4-BE49-F238E27FC236}">
                <a16:creationId xmlns:a16="http://schemas.microsoft.com/office/drawing/2014/main" id="{FFACDF31-97FC-D3EC-DA88-672D82A6CD00}"/>
              </a:ext>
            </a:extLst>
          </p:cNvPr>
          <p:cNvSpPr>
            <a:spLocks noGrp="1"/>
          </p:cNvSpPr>
          <p:nvPr>
            <p:ph type="body" idx="49" hasCustomPrompt="1"/>
          </p:nvPr>
        </p:nvSpPr>
        <p:spPr>
          <a:xfrm>
            <a:off x="540000" y="4727579"/>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logo placeholder 5">
            <a:extLst>
              <a:ext uri="{FF2B5EF4-FFF2-40B4-BE49-F238E27FC236}">
                <a16:creationId xmlns:a16="http://schemas.microsoft.com/office/drawing/2014/main" id="{C52F9749-023E-F9B9-1016-F2ED8BA56178}"/>
              </a:ext>
            </a:extLst>
          </p:cNvPr>
          <p:cNvSpPr>
            <a:spLocks noGrp="1"/>
          </p:cNvSpPr>
          <p:nvPr>
            <p:ph type="pic" sz="quarter" idx="36"/>
          </p:nvPr>
        </p:nvSpPr>
        <p:spPr>
          <a:xfrm>
            <a:off x="1116000" y="5177579"/>
            <a:ext cx="1368000" cy="540000"/>
          </a:xfrm>
        </p:spPr>
        <p:txBody>
          <a:bodyPr>
            <a:noAutofit/>
          </a:bodyPr>
          <a:lstStyle/>
          <a:p>
            <a:r>
              <a:rPr lang="de-DE"/>
              <a:t>Bild durch Klicken auf Symbol hinzufügen</a:t>
            </a:r>
            <a:endParaRPr lang="en-US"/>
          </a:p>
        </p:txBody>
      </p:sp>
      <p:sp>
        <p:nvSpPr>
          <p:cNvPr id="53" name="bg 4">
            <a:extLst>
              <a:ext uri="{FF2B5EF4-FFF2-40B4-BE49-F238E27FC236}">
                <a16:creationId xmlns:a16="http://schemas.microsoft.com/office/drawing/2014/main" id="{601DEF52-7D74-9304-2866-D934720448A1}"/>
              </a:ext>
            </a:extLst>
          </p:cNvPr>
          <p:cNvSpPr>
            <a:spLocks noGrp="1"/>
          </p:cNvSpPr>
          <p:nvPr>
            <p:ph type="body" idx="65" hasCustomPrompt="1"/>
          </p:nvPr>
        </p:nvSpPr>
        <p:spPr>
          <a:xfrm>
            <a:off x="9108000" y="2922972"/>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4" name="logo placeholder 4">
            <a:extLst>
              <a:ext uri="{FF2B5EF4-FFF2-40B4-BE49-F238E27FC236}">
                <a16:creationId xmlns:a16="http://schemas.microsoft.com/office/drawing/2014/main" id="{CC776A6E-2018-2F8D-D574-45FB8EC69F8D}"/>
              </a:ext>
            </a:extLst>
          </p:cNvPr>
          <p:cNvSpPr>
            <a:spLocks noGrp="1"/>
          </p:cNvSpPr>
          <p:nvPr>
            <p:ph type="pic" sz="quarter" idx="66"/>
          </p:nvPr>
        </p:nvSpPr>
        <p:spPr>
          <a:xfrm>
            <a:off x="9684000" y="3372972"/>
            <a:ext cx="1368000" cy="540000"/>
          </a:xfrm>
        </p:spPr>
        <p:txBody>
          <a:bodyPr>
            <a:noAutofit/>
          </a:bodyPr>
          <a:lstStyle/>
          <a:p>
            <a:r>
              <a:rPr lang="de-DE"/>
              <a:t>Bild durch Klicken auf Symbol hinzufügen</a:t>
            </a:r>
            <a:endParaRPr lang="en-US"/>
          </a:p>
        </p:txBody>
      </p:sp>
      <p:sp>
        <p:nvSpPr>
          <p:cNvPr id="51" name="bg 3">
            <a:extLst>
              <a:ext uri="{FF2B5EF4-FFF2-40B4-BE49-F238E27FC236}">
                <a16:creationId xmlns:a16="http://schemas.microsoft.com/office/drawing/2014/main" id="{90FF352D-6277-5E1B-C1CD-841493BDA38E}"/>
              </a:ext>
            </a:extLst>
          </p:cNvPr>
          <p:cNvSpPr>
            <a:spLocks noGrp="1"/>
          </p:cNvSpPr>
          <p:nvPr>
            <p:ph type="body" idx="63" hasCustomPrompt="1"/>
          </p:nvPr>
        </p:nvSpPr>
        <p:spPr>
          <a:xfrm>
            <a:off x="6255621" y="2922972"/>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2" name="logo placeholder 3">
            <a:extLst>
              <a:ext uri="{FF2B5EF4-FFF2-40B4-BE49-F238E27FC236}">
                <a16:creationId xmlns:a16="http://schemas.microsoft.com/office/drawing/2014/main" id="{7F2643F3-3E6A-D50B-15D4-0AC553260C10}"/>
              </a:ext>
            </a:extLst>
          </p:cNvPr>
          <p:cNvSpPr>
            <a:spLocks noGrp="1"/>
          </p:cNvSpPr>
          <p:nvPr>
            <p:ph type="pic" sz="quarter" idx="64"/>
          </p:nvPr>
        </p:nvSpPr>
        <p:spPr>
          <a:xfrm>
            <a:off x="6831621" y="3372972"/>
            <a:ext cx="1368000" cy="540000"/>
          </a:xfrm>
        </p:spPr>
        <p:txBody>
          <a:bodyPr>
            <a:noAutofit/>
          </a:bodyPr>
          <a:lstStyle/>
          <a:p>
            <a:r>
              <a:rPr lang="de-DE"/>
              <a:t>Bild durch Klicken auf Symbol hinzufügen</a:t>
            </a:r>
            <a:endParaRPr lang="en-US"/>
          </a:p>
        </p:txBody>
      </p:sp>
      <p:sp>
        <p:nvSpPr>
          <p:cNvPr id="49" name="bg 2">
            <a:extLst>
              <a:ext uri="{FF2B5EF4-FFF2-40B4-BE49-F238E27FC236}">
                <a16:creationId xmlns:a16="http://schemas.microsoft.com/office/drawing/2014/main" id="{8271526C-032C-9312-2D01-DE88E536D62A}"/>
              </a:ext>
            </a:extLst>
          </p:cNvPr>
          <p:cNvSpPr>
            <a:spLocks noGrp="1"/>
          </p:cNvSpPr>
          <p:nvPr>
            <p:ph type="body" idx="61" hasCustomPrompt="1"/>
          </p:nvPr>
        </p:nvSpPr>
        <p:spPr>
          <a:xfrm>
            <a:off x="3400526" y="2922972"/>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0" name="logo placeholder 2">
            <a:extLst>
              <a:ext uri="{FF2B5EF4-FFF2-40B4-BE49-F238E27FC236}">
                <a16:creationId xmlns:a16="http://schemas.microsoft.com/office/drawing/2014/main" id="{BCB99A0E-B2C9-A6FB-1AC8-48C395038955}"/>
              </a:ext>
            </a:extLst>
          </p:cNvPr>
          <p:cNvSpPr>
            <a:spLocks noGrp="1"/>
          </p:cNvSpPr>
          <p:nvPr>
            <p:ph type="pic" sz="quarter" idx="62"/>
          </p:nvPr>
        </p:nvSpPr>
        <p:spPr>
          <a:xfrm>
            <a:off x="3976526" y="3372972"/>
            <a:ext cx="1368000" cy="540000"/>
          </a:xfrm>
        </p:spPr>
        <p:txBody>
          <a:bodyPr>
            <a:noAutofit/>
          </a:bodyPr>
          <a:lstStyle/>
          <a:p>
            <a:r>
              <a:rPr lang="de-DE"/>
              <a:t>Bild durch Klicken auf Symbol hinzufügen</a:t>
            </a:r>
            <a:endParaRPr lang="en-US"/>
          </a:p>
        </p:txBody>
      </p:sp>
      <p:sp>
        <p:nvSpPr>
          <p:cNvPr id="47" name="bg 1">
            <a:extLst>
              <a:ext uri="{FF2B5EF4-FFF2-40B4-BE49-F238E27FC236}">
                <a16:creationId xmlns:a16="http://schemas.microsoft.com/office/drawing/2014/main" id="{5F485D5F-DCC0-A778-AAB3-9A229AD87CE6}"/>
              </a:ext>
            </a:extLst>
          </p:cNvPr>
          <p:cNvSpPr>
            <a:spLocks noGrp="1"/>
          </p:cNvSpPr>
          <p:nvPr>
            <p:ph type="body" idx="59" hasCustomPrompt="1"/>
          </p:nvPr>
        </p:nvSpPr>
        <p:spPr>
          <a:xfrm>
            <a:off x="540000" y="2922972"/>
            <a:ext cx="2520000" cy="1440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8" name="logo placeholder 1">
            <a:extLst>
              <a:ext uri="{FF2B5EF4-FFF2-40B4-BE49-F238E27FC236}">
                <a16:creationId xmlns:a16="http://schemas.microsoft.com/office/drawing/2014/main" id="{FB7F0871-2D86-D57B-F44D-26C39C15F7DD}"/>
              </a:ext>
            </a:extLst>
          </p:cNvPr>
          <p:cNvSpPr>
            <a:spLocks noGrp="1"/>
          </p:cNvSpPr>
          <p:nvPr>
            <p:ph type="pic" sz="quarter" idx="60"/>
          </p:nvPr>
        </p:nvSpPr>
        <p:spPr>
          <a:xfrm>
            <a:off x="1116000" y="3372972"/>
            <a:ext cx="1368000" cy="540000"/>
          </a:xfrm>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FDF1F3F5-35AF-218A-96C9-50E5DFCBA5C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673634859"/>
      </p:ext>
    </p:extLst>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preserve="1" userDrawn="1">
  <p:cSld name="B  034 : 15 logowall">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27864EB8-4E56-85B9-09A4-A8CDAC1D1544}"/>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4" name="footer">
            <a:extLst>
              <a:ext uri="{FF2B5EF4-FFF2-40B4-BE49-F238E27FC236}">
                <a16:creationId xmlns:a16="http://schemas.microsoft.com/office/drawing/2014/main" id="{457849FC-F19D-3246-E4A3-0B33A1E2675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5" name="date">
            <a:extLst>
              <a:ext uri="{FF2B5EF4-FFF2-40B4-BE49-F238E27FC236}">
                <a16:creationId xmlns:a16="http://schemas.microsoft.com/office/drawing/2014/main" id="{16D7681B-6A09-BE53-1C5E-32ECBACA065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5" name="bg 15">
            <a:extLst>
              <a:ext uri="{FF2B5EF4-FFF2-40B4-BE49-F238E27FC236}">
                <a16:creationId xmlns:a16="http://schemas.microsoft.com/office/drawing/2014/main" id="{9C59C73B-27AB-FA21-B165-B9AADA68AC8E}"/>
              </a:ext>
            </a:extLst>
          </p:cNvPr>
          <p:cNvSpPr>
            <a:spLocks noGrp="1"/>
          </p:cNvSpPr>
          <p:nvPr>
            <p:ph type="body" idx="69" hasCustomPrompt="1"/>
          </p:nvPr>
        </p:nvSpPr>
        <p:spPr>
          <a:xfrm>
            <a:off x="9636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3" name="picture placeholder 15">
            <a:extLst>
              <a:ext uri="{FF2B5EF4-FFF2-40B4-BE49-F238E27FC236}">
                <a16:creationId xmlns:a16="http://schemas.microsoft.com/office/drawing/2014/main" id="{2E890C8E-9507-C2EE-FD9D-070CE31733E2}"/>
              </a:ext>
            </a:extLst>
          </p:cNvPr>
          <p:cNvSpPr>
            <a:spLocks noGrp="1"/>
          </p:cNvSpPr>
          <p:nvPr>
            <p:ph type="pic" sz="quarter" idx="23"/>
          </p:nvPr>
        </p:nvSpPr>
        <p:spPr>
          <a:xfrm>
            <a:off x="9948700" y="5314404"/>
            <a:ext cx="1368000" cy="540000"/>
          </a:xfrm>
        </p:spPr>
        <p:txBody>
          <a:bodyPr>
            <a:noAutofit/>
          </a:bodyPr>
          <a:lstStyle/>
          <a:p>
            <a:endParaRPr lang="en-US"/>
          </a:p>
        </p:txBody>
      </p:sp>
      <p:sp>
        <p:nvSpPr>
          <p:cNvPr id="28" name="bg 14">
            <a:extLst>
              <a:ext uri="{FF2B5EF4-FFF2-40B4-BE49-F238E27FC236}">
                <a16:creationId xmlns:a16="http://schemas.microsoft.com/office/drawing/2014/main" id="{0679E6A9-C8F5-6513-42E5-3A0D9E1DCD9A}"/>
              </a:ext>
            </a:extLst>
          </p:cNvPr>
          <p:cNvSpPr>
            <a:spLocks noGrp="1"/>
          </p:cNvSpPr>
          <p:nvPr>
            <p:ph type="body" idx="70" hasCustomPrompt="1"/>
          </p:nvPr>
        </p:nvSpPr>
        <p:spPr>
          <a:xfrm>
            <a:off x="7362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8" name="picture placeholder 14">
            <a:extLst>
              <a:ext uri="{FF2B5EF4-FFF2-40B4-BE49-F238E27FC236}">
                <a16:creationId xmlns:a16="http://schemas.microsoft.com/office/drawing/2014/main" id="{B813425A-0B5A-A6C1-9B5C-BA7BF0CBC71A}"/>
              </a:ext>
            </a:extLst>
          </p:cNvPr>
          <p:cNvSpPr>
            <a:spLocks noGrp="1"/>
          </p:cNvSpPr>
          <p:nvPr>
            <p:ph type="pic" sz="quarter" idx="19"/>
          </p:nvPr>
        </p:nvSpPr>
        <p:spPr>
          <a:xfrm>
            <a:off x="7677525" y="5314404"/>
            <a:ext cx="1368000" cy="540000"/>
          </a:xfrm>
        </p:spPr>
        <p:txBody>
          <a:bodyPr>
            <a:noAutofit/>
          </a:bodyPr>
          <a:lstStyle/>
          <a:p>
            <a:endParaRPr lang="en-US"/>
          </a:p>
        </p:txBody>
      </p:sp>
      <p:sp>
        <p:nvSpPr>
          <p:cNvPr id="31" name="bg 13">
            <a:extLst>
              <a:ext uri="{FF2B5EF4-FFF2-40B4-BE49-F238E27FC236}">
                <a16:creationId xmlns:a16="http://schemas.microsoft.com/office/drawing/2014/main" id="{1B1F3CCB-B9E2-1161-0D08-3F1A1DA3A7E8}"/>
              </a:ext>
            </a:extLst>
          </p:cNvPr>
          <p:cNvSpPr>
            <a:spLocks noGrp="1"/>
          </p:cNvSpPr>
          <p:nvPr>
            <p:ph type="body" idx="71" hasCustomPrompt="1"/>
          </p:nvPr>
        </p:nvSpPr>
        <p:spPr>
          <a:xfrm>
            <a:off x="5088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9" name="picture placeholder 13">
            <a:extLst>
              <a:ext uri="{FF2B5EF4-FFF2-40B4-BE49-F238E27FC236}">
                <a16:creationId xmlns:a16="http://schemas.microsoft.com/office/drawing/2014/main" id="{2D846DC3-419F-48F8-0693-CE0C549D2F55}"/>
              </a:ext>
            </a:extLst>
          </p:cNvPr>
          <p:cNvSpPr>
            <a:spLocks noGrp="1"/>
          </p:cNvSpPr>
          <p:nvPr>
            <p:ph type="pic" sz="quarter" idx="20"/>
          </p:nvPr>
        </p:nvSpPr>
        <p:spPr>
          <a:xfrm>
            <a:off x="5406350" y="5314404"/>
            <a:ext cx="1368000" cy="540000"/>
          </a:xfrm>
        </p:spPr>
        <p:txBody>
          <a:bodyPr>
            <a:noAutofit/>
          </a:bodyPr>
          <a:lstStyle/>
          <a:p>
            <a:endParaRPr lang="en-US"/>
          </a:p>
        </p:txBody>
      </p:sp>
      <p:sp>
        <p:nvSpPr>
          <p:cNvPr id="32" name="bg 12">
            <a:extLst>
              <a:ext uri="{FF2B5EF4-FFF2-40B4-BE49-F238E27FC236}">
                <a16:creationId xmlns:a16="http://schemas.microsoft.com/office/drawing/2014/main" id="{B23E9E28-70D9-6C2E-F024-EB8B8A566431}"/>
              </a:ext>
            </a:extLst>
          </p:cNvPr>
          <p:cNvSpPr>
            <a:spLocks noGrp="1"/>
          </p:cNvSpPr>
          <p:nvPr>
            <p:ph type="body" idx="72" hasCustomPrompt="1"/>
          </p:nvPr>
        </p:nvSpPr>
        <p:spPr>
          <a:xfrm>
            <a:off x="2814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0" name="picture placeholder 12">
            <a:extLst>
              <a:ext uri="{FF2B5EF4-FFF2-40B4-BE49-F238E27FC236}">
                <a16:creationId xmlns:a16="http://schemas.microsoft.com/office/drawing/2014/main" id="{97979B19-8D6D-216E-BB58-CC5DA169D861}"/>
              </a:ext>
            </a:extLst>
          </p:cNvPr>
          <p:cNvSpPr>
            <a:spLocks noGrp="1"/>
          </p:cNvSpPr>
          <p:nvPr>
            <p:ph type="pic" sz="quarter" idx="21"/>
          </p:nvPr>
        </p:nvSpPr>
        <p:spPr>
          <a:xfrm>
            <a:off x="3135175" y="5314404"/>
            <a:ext cx="1368000" cy="540000"/>
          </a:xfrm>
        </p:spPr>
        <p:txBody>
          <a:bodyPr>
            <a:noAutofit/>
          </a:bodyPr>
          <a:lstStyle/>
          <a:p>
            <a:endParaRPr lang="en-US"/>
          </a:p>
        </p:txBody>
      </p:sp>
      <p:sp>
        <p:nvSpPr>
          <p:cNvPr id="53" name="bg 11">
            <a:extLst>
              <a:ext uri="{FF2B5EF4-FFF2-40B4-BE49-F238E27FC236}">
                <a16:creationId xmlns:a16="http://schemas.microsoft.com/office/drawing/2014/main" id="{8473370E-8F36-4320-8A70-A84A35407F2E}"/>
              </a:ext>
            </a:extLst>
          </p:cNvPr>
          <p:cNvSpPr>
            <a:spLocks noGrp="1"/>
          </p:cNvSpPr>
          <p:nvPr>
            <p:ph type="body" idx="73" hasCustomPrompt="1"/>
          </p:nvPr>
        </p:nvSpPr>
        <p:spPr>
          <a:xfrm>
            <a:off x="540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1" name="picture placeholder 11">
            <a:extLst>
              <a:ext uri="{FF2B5EF4-FFF2-40B4-BE49-F238E27FC236}">
                <a16:creationId xmlns:a16="http://schemas.microsoft.com/office/drawing/2014/main" id="{6222EA8F-CAC8-E9BF-FF49-CFEA020DA8E9}"/>
              </a:ext>
            </a:extLst>
          </p:cNvPr>
          <p:cNvSpPr>
            <a:spLocks noGrp="1"/>
          </p:cNvSpPr>
          <p:nvPr>
            <p:ph type="pic" sz="quarter" idx="22"/>
          </p:nvPr>
        </p:nvSpPr>
        <p:spPr>
          <a:xfrm>
            <a:off x="864000" y="5314404"/>
            <a:ext cx="1368000" cy="540000"/>
          </a:xfrm>
        </p:spPr>
        <p:txBody>
          <a:bodyPr>
            <a:noAutofit/>
          </a:bodyPr>
          <a:lstStyle/>
          <a:p>
            <a:endParaRPr lang="en-US"/>
          </a:p>
        </p:txBody>
      </p:sp>
      <p:sp>
        <p:nvSpPr>
          <p:cNvPr id="14" name="bg 10">
            <a:extLst>
              <a:ext uri="{FF2B5EF4-FFF2-40B4-BE49-F238E27FC236}">
                <a16:creationId xmlns:a16="http://schemas.microsoft.com/office/drawing/2014/main" id="{48CB112A-528E-D64F-7544-E0C32EC2F81E}"/>
              </a:ext>
            </a:extLst>
          </p:cNvPr>
          <p:cNvSpPr>
            <a:spLocks noGrp="1"/>
          </p:cNvSpPr>
          <p:nvPr>
            <p:ph type="body" idx="65" hasCustomPrompt="1"/>
          </p:nvPr>
        </p:nvSpPr>
        <p:spPr>
          <a:xfrm>
            <a:off x="9636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4" name="picture placeholder 10">
            <a:extLst>
              <a:ext uri="{FF2B5EF4-FFF2-40B4-BE49-F238E27FC236}">
                <a16:creationId xmlns:a16="http://schemas.microsoft.com/office/drawing/2014/main" id="{3415E750-564C-6C2E-8179-FB02127B1B27}"/>
              </a:ext>
            </a:extLst>
          </p:cNvPr>
          <p:cNvSpPr>
            <a:spLocks noGrp="1"/>
          </p:cNvSpPr>
          <p:nvPr>
            <p:ph type="pic" sz="quarter" idx="29"/>
          </p:nvPr>
        </p:nvSpPr>
        <p:spPr>
          <a:xfrm>
            <a:off x="9948700" y="3799130"/>
            <a:ext cx="1368000" cy="540000"/>
          </a:xfrm>
        </p:spPr>
        <p:txBody>
          <a:bodyPr>
            <a:noAutofit/>
          </a:bodyPr>
          <a:lstStyle/>
          <a:p>
            <a:endParaRPr lang="en-US"/>
          </a:p>
        </p:txBody>
      </p:sp>
      <p:sp>
        <p:nvSpPr>
          <p:cNvPr id="13" name="bg 9">
            <a:extLst>
              <a:ext uri="{FF2B5EF4-FFF2-40B4-BE49-F238E27FC236}">
                <a16:creationId xmlns:a16="http://schemas.microsoft.com/office/drawing/2014/main" id="{3CFD6598-1C91-8EF1-5101-3626EEF85578}"/>
              </a:ext>
            </a:extLst>
          </p:cNvPr>
          <p:cNvSpPr>
            <a:spLocks noGrp="1"/>
          </p:cNvSpPr>
          <p:nvPr>
            <p:ph type="body" idx="64" hasCustomPrompt="1"/>
          </p:nvPr>
        </p:nvSpPr>
        <p:spPr>
          <a:xfrm>
            <a:off x="7362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6" name="picture placeholder 9">
            <a:extLst>
              <a:ext uri="{FF2B5EF4-FFF2-40B4-BE49-F238E27FC236}">
                <a16:creationId xmlns:a16="http://schemas.microsoft.com/office/drawing/2014/main" id="{EB0D8851-BDC9-F498-DD52-ED7CFE7E8008}"/>
              </a:ext>
            </a:extLst>
          </p:cNvPr>
          <p:cNvSpPr>
            <a:spLocks noGrp="1"/>
          </p:cNvSpPr>
          <p:nvPr>
            <p:ph type="pic" sz="quarter" idx="30"/>
          </p:nvPr>
        </p:nvSpPr>
        <p:spPr>
          <a:xfrm>
            <a:off x="7677525" y="3799130"/>
            <a:ext cx="1368000" cy="540000"/>
          </a:xfrm>
        </p:spPr>
        <p:txBody>
          <a:bodyPr>
            <a:noAutofit/>
          </a:bodyPr>
          <a:lstStyle/>
          <a:p>
            <a:endParaRPr lang="en-US"/>
          </a:p>
        </p:txBody>
      </p:sp>
      <p:sp>
        <p:nvSpPr>
          <p:cNvPr id="24" name="bg 8">
            <a:extLst>
              <a:ext uri="{FF2B5EF4-FFF2-40B4-BE49-F238E27FC236}">
                <a16:creationId xmlns:a16="http://schemas.microsoft.com/office/drawing/2014/main" id="{50700239-BEBA-499D-6761-65168E3DA487}"/>
              </a:ext>
            </a:extLst>
          </p:cNvPr>
          <p:cNvSpPr>
            <a:spLocks noGrp="1"/>
          </p:cNvSpPr>
          <p:nvPr>
            <p:ph type="body" idx="68" hasCustomPrompt="1"/>
          </p:nvPr>
        </p:nvSpPr>
        <p:spPr>
          <a:xfrm>
            <a:off x="5088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8" name="picture placeholder 8">
            <a:extLst>
              <a:ext uri="{FF2B5EF4-FFF2-40B4-BE49-F238E27FC236}">
                <a16:creationId xmlns:a16="http://schemas.microsoft.com/office/drawing/2014/main" id="{B2560046-7EB6-BDC9-1F54-A3979746E08A}"/>
              </a:ext>
            </a:extLst>
          </p:cNvPr>
          <p:cNvSpPr>
            <a:spLocks noGrp="1"/>
          </p:cNvSpPr>
          <p:nvPr>
            <p:ph type="pic" sz="quarter" idx="31"/>
          </p:nvPr>
        </p:nvSpPr>
        <p:spPr>
          <a:xfrm>
            <a:off x="5406350" y="3799130"/>
            <a:ext cx="1368000" cy="540000"/>
          </a:xfrm>
        </p:spPr>
        <p:txBody>
          <a:bodyPr>
            <a:noAutofit/>
          </a:bodyPr>
          <a:lstStyle/>
          <a:p>
            <a:endParaRPr lang="en-US"/>
          </a:p>
        </p:txBody>
      </p:sp>
      <p:sp>
        <p:nvSpPr>
          <p:cNvPr id="18" name="bg 7">
            <a:extLst>
              <a:ext uri="{FF2B5EF4-FFF2-40B4-BE49-F238E27FC236}">
                <a16:creationId xmlns:a16="http://schemas.microsoft.com/office/drawing/2014/main" id="{744DCB1D-24F9-4208-762C-3A575E6FF002}"/>
              </a:ext>
            </a:extLst>
          </p:cNvPr>
          <p:cNvSpPr>
            <a:spLocks noGrp="1"/>
          </p:cNvSpPr>
          <p:nvPr>
            <p:ph type="body" idx="67" hasCustomPrompt="1"/>
          </p:nvPr>
        </p:nvSpPr>
        <p:spPr>
          <a:xfrm>
            <a:off x="2814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0" name="picture placeholder7">
            <a:extLst>
              <a:ext uri="{FF2B5EF4-FFF2-40B4-BE49-F238E27FC236}">
                <a16:creationId xmlns:a16="http://schemas.microsoft.com/office/drawing/2014/main" id="{F76487B9-F4AF-E6A5-4443-382BCEB2EA6A}"/>
              </a:ext>
            </a:extLst>
          </p:cNvPr>
          <p:cNvSpPr>
            <a:spLocks noGrp="1"/>
          </p:cNvSpPr>
          <p:nvPr>
            <p:ph type="pic" sz="quarter" idx="32"/>
          </p:nvPr>
        </p:nvSpPr>
        <p:spPr>
          <a:xfrm>
            <a:off x="3135175" y="3799130"/>
            <a:ext cx="1368000" cy="540000"/>
          </a:xfrm>
        </p:spPr>
        <p:txBody>
          <a:bodyPr>
            <a:noAutofit/>
          </a:bodyPr>
          <a:lstStyle/>
          <a:p>
            <a:endParaRPr lang="en-US"/>
          </a:p>
        </p:txBody>
      </p:sp>
      <p:sp>
        <p:nvSpPr>
          <p:cNvPr id="16" name="bg 6">
            <a:extLst>
              <a:ext uri="{FF2B5EF4-FFF2-40B4-BE49-F238E27FC236}">
                <a16:creationId xmlns:a16="http://schemas.microsoft.com/office/drawing/2014/main" id="{96C38C73-A108-3EF2-722F-04106FB538C5}"/>
              </a:ext>
            </a:extLst>
          </p:cNvPr>
          <p:cNvSpPr>
            <a:spLocks noGrp="1"/>
          </p:cNvSpPr>
          <p:nvPr>
            <p:ph type="body" idx="66" hasCustomPrompt="1"/>
          </p:nvPr>
        </p:nvSpPr>
        <p:spPr>
          <a:xfrm>
            <a:off x="540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2" name="picture placeholder 6">
            <a:extLst>
              <a:ext uri="{FF2B5EF4-FFF2-40B4-BE49-F238E27FC236}">
                <a16:creationId xmlns:a16="http://schemas.microsoft.com/office/drawing/2014/main" id="{37E67FF7-7E9E-2FC2-5FA7-5201E3B205ED}"/>
              </a:ext>
            </a:extLst>
          </p:cNvPr>
          <p:cNvSpPr>
            <a:spLocks noGrp="1"/>
          </p:cNvSpPr>
          <p:nvPr>
            <p:ph type="pic" sz="quarter" idx="33"/>
          </p:nvPr>
        </p:nvSpPr>
        <p:spPr>
          <a:xfrm>
            <a:off x="864000" y="3799130"/>
            <a:ext cx="1368000" cy="540000"/>
          </a:xfrm>
        </p:spPr>
        <p:txBody>
          <a:bodyPr>
            <a:noAutofit/>
          </a:bodyPr>
          <a:lstStyle/>
          <a:p>
            <a:endParaRPr lang="en-US"/>
          </a:p>
        </p:txBody>
      </p:sp>
      <p:sp>
        <p:nvSpPr>
          <p:cNvPr id="11" name="bg 5">
            <a:extLst>
              <a:ext uri="{FF2B5EF4-FFF2-40B4-BE49-F238E27FC236}">
                <a16:creationId xmlns:a16="http://schemas.microsoft.com/office/drawing/2014/main" id="{6DCDBA46-AEB2-F81E-57E9-9C1C78EEB8AB}"/>
              </a:ext>
            </a:extLst>
          </p:cNvPr>
          <p:cNvSpPr>
            <a:spLocks noGrp="1"/>
          </p:cNvSpPr>
          <p:nvPr>
            <p:ph type="body" idx="63" hasCustomPrompt="1"/>
          </p:nvPr>
        </p:nvSpPr>
        <p:spPr>
          <a:xfrm>
            <a:off x="9636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7" name="picture placeholder 5">
            <a:extLst>
              <a:ext uri="{FF2B5EF4-FFF2-40B4-BE49-F238E27FC236}">
                <a16:creationId xmlns:a16="http://schemas.microsoft.com/office/drawing/2014/main" id="{7CD0061E-2BC7-26C2-D8B4-92212BE5823E}"/>
              </a:ext>
            </a:extLst>
          </p:cNvPr>
          <p:cNvSpPr>
            <a:spLocks noGrp="1"/>
          </p:cNvSpPr>
          <p:nvPr>
            <p:ph type="pic" sz="quarter" idx="24"/>
          </p:nvPr>
        </p:nvSpPr>
        <p:spPr>
          <a:xfrm>
            <a:off x="9948700" y="2273254"/>
            <a:ext cx="1368000" cy="540000"/>
          </a:xfrm>
        </p:spPr>
        <p:txBody>
          <a:bodyPr>
            <a:noAutofit/>
          </a:bodyPr>
          <a:lstStyle/>
          <a:p>
            <a:endParaRPr lang="en-US"/>
          </a:p>
        </p:txBody>
      </p:sp>
      <p:sp>
        <p:nvSpPr>
          <p:cNvPr id="10" name="bg 4">
            <a:extLst>
              <a:ext uri="{FF2B5EF4-FFF2-40B4-BE49-F238E27FC236}">
                <a16:creationId xmlns:a16="http://schemas.microsoft.com/office/drawing/2014/main" id="{31F8E4D7-B534-0FBC-C9CF-2422A6E3DF27}"/>
              </a:ext>
            </a:extLst>
          </p:cNvPr>
          <p:cNvSpPr>
            <a:spLocks noGrp="1"/>
          </p:cNvSpPr>
          <p:nvPr>
            <p:ph type="body" idx="62" hasCustomPrompt="1"/>
          </p:nvPr>
        </p:nvSpPr>
        <p:spPr>
          <a:xfrm>
            <a:off x="7362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0" name="picture placeholder 4">
            <a:extLst>
              <a:ext uri="{FF2B5EF4-FFF2-40B4-BE49-F238E27FC236}">
                <a16:creationId xmlns:a16="http://schemas.microsoft.com/office/drawing/2014/main" id="{AB01EAA0-DDCA-971B-4B4E-DE2A18542BA1}"/>
              </a:ext>
            </a:extLst>
          </p:cNvPr>
          <p:cNvSpPr>
            <a:spLocks noGrp="1"/>
          </p:cNvSpPr>
          <p:nvPr>
            <p:ph type="pic" sz="quarter" idx="25"/>
          </p:nvPr>
        </p:nvSpPr>
        <p:spPr>
          <a:xfrm>
            <a:off x="7677525" y="2273254"/>
            <a:ext cx="1368000" cy="540000"/>
          </a:xfrm>
        </p:spPr>
        <p:txBody>
          <a:bodyPr>
            <a:noAutofit/>
          </a:bodyPr>
          <a:lstStyle/>
          <a:p>
            <a:endParaRPr lang="en-US"/>
          </a:p>
        </p:txBody>
      </p:sp>
      <p:sp>
        <p:nvSpPr>
          <p:cNvPr id="9" name="bg 3">
            <a:extLst>
              <a:ext uri="{FF2B5EF4-FFF2-40B4-BE49-F238E27FC236}">
                <a16:creationId xmlns:a16="http://schemas.microsoft.com/office/drawing/2014/main" id="{40E5FDBF-BA47-8F74-6BC8-E5992999A106}"/>
              </a:ext>
            </a:extLst>
          </p:cNvPr>
          <p:cNvSpPr>
            <a:spLocks noGrp="1"/>
          </p:cNvSpPr>
          <p:nvPr>
            <p:ph type="body" idx="61" hasCustomPrompt="1"/>
          </p:nvPr>
        </p:nvSpPr>
        <p:spPr>
          <a:xfrm>
            <a:off x="5088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4" name="picture placeholder 3">
            <a:extLst>
              <a:ext uri="{FF2B5EF4-FFF2-40B4-BE49-F238E27FC236}">
                <a16:creationId xmlns:a16="http://schemas.microsoft.com/office/drawing/2014/main" id="{E26C8068-7A2A-FA29-70EA-420517E4EF2F}"/>
              </a:ext>
            </a:extLst>
          </p:cNvPr>
          <p:cNvSpPr>
            <a:spLocks noGrp="1"/>
          </p:cNvSpPr>
          <p:nvPr>
            <p:ph type="pic" sz="quarter" idx="26"/>
          </p:nvPr>
        </p:nvSpPr>
        <p:spPr>
          <a:xfrm>
            <a:off x="5406350" y="2273254"/>
            <a:ext cx="1368000" cy="540000"/>
          </a:xfrm>
        </p:spPr>
        <p:txBody>
          <a:bodyPr>
            <a:noAutofit/>
          </a:bodyPr>
          <a:lstStyle/>
          <a:p>
            <a:endParaRPr lang="en-US"/>
          </a:p>
        </p:txBody>
      </p:sp>
      <p:sp>
        <p:nvSpPr>
          <p:cNvPr id="8" name="bg 2">
            <a:extLst>
              <a:ext uri="{FF2B5EF4-FFF2-40B4-BE49-F238E27FC236}">
                <a16:creationId xmlns:a16="http://schemas.microsoft.com/office/drawing/2014/main" id="{D9B6B73D-3F1B-0066-97B9-572BBE608CF4}"/>
              </a:ext>
            </a:extLst>
          </p:cNvPr>
          <p:cNvSpPr>
            <a:spLocks noGrp="1"/>
          </p:cNvSpPr>
          <p:nvPr>
            <p:ph type="body" idx="60" hasCustomPrompt="1"/>
          </p:nvPr>
        </p:nvSpPr>
        <p:spPr>
          <a:xfrm>
            <a:off x="2814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6" name="picture placeholder 2">
            <a:extLst>
              <a:ext uri="{FF2B5EF4-FFF2-40B4-BE49-F238E27FC236}">
                <a16:creationId xmlns:a16="http://schemas.microsoft.com/office/drawing/2014/main" id="{52A6AD52-E1BF-37E8-9BBE-0A801AE80C58}"/>
              </a:ext>
            </a:extLst>
          </p:cNvPr>
          <p:cNvSpPr>
            <a:spLocks noGrp="1"/>
          </p:cNvSpPr>
          <p:nvPr>
            <p:ph type="pic" sz="quarter" idx="27"/>
          </p:nvPr>
        </p:nvSpPr>
        <p:spPr>
          <a:xfrm>
            <a:off x="3135175" y="2273254"/>
            <a:ext cx="1368000" cy="540000"/>
          </a:xfrm>
        </p:spPr>
        <p:txBody>
          <a:bodyPr>
            <a:noAutofit/>
          </a:bodyPr>
          <a:lstStyle/>
          <a:p>
            <a:endParaRPr lang="en-US"/>
          </a:p>
        </p:txBody>
      </p:sp>
      <p:sp>
        <p:nvSpPr>
          <p:cNvPr id="6" name="bg 1">
            <a:extLst>
              <a:ext uri="{FF2B5EF4-FFF2-40B4-BE49-F238E27FC236}">
                <a16:creationId xmlns:a16="http://schemas.microsoft.com/office/drawing/2014/main" id="{DB4F04FE-E736-5194-E42B-AB77359C4318}"/>
              </a:ext>
            </a:extLst>
          </p:cNvPr>
          <p:cNvSpPr>
            <a:spLocks noGrp="1"/>
          </p:cNvSpPr>
          <p:nvPr>
            <p:ph type="body" idx="59" hasCustomPrompt="1"/>
          </p:nvPr>
        </p:nvSpPr>
        <p:spPr>
          <a:xfrm>
            <a:off x="540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2" name="picture placeholder 1">
            <a:extLst>
              <a:ext uri="{FF2B5EF4-FFF2-40B4-BE49-F238E27FC236}">
                <a16:creationId xmlns:a16="http://schemas.microsoft.com/office/drawing/2014/main" id="{E3468FD3-7243-81CD-BC4B-74253980B3D2}"/>
              </a:ext>
            </a:extLst>
          </p:cNvPr>
          <p:cNvSpPr>
            <a:spLocks noGrp="1"/>
          </p:cNvSpPr>
          <p:nvPr>
            <p:ph type="pic" sz="quarter" idx="28"/>
          </p:nvPr>
        </p:nvSpPr>
        <p:spPr>
          <a:xfrm>
            <a:off x="864000" y="2273254"/>
            <a:ext cx="1368000" cy="540000"/>
          </a:xfrm>
        </p:spPr>
        <p:txBody>
          <a:bodyPr>
            <a:noAutofit/>
          </a:bodyPr>
          <a:lstStyle/>
          <a:p>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 name="navigation">
            <a:extLst>
              <a:ext uri="{FF2B5EF4-FFF2-40B4-BE49-F238E27FC236}">
                <a16:creationId xmlns:a16="http://schemas.microsoft.com/office/drawing/2014/main" id="{458179CF-D7D7-459E-377F-D528CB0C38F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46538541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B  034 : 15 logowall">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27864EB8-4E56-85B9-09A4-A8CDAC1D1544}"/>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4" name="footer">
            <a:extLst>
              <a:ext uri="{FF2B5EF4-FFF2-40B4-BE49-F238E27FC236}">
                <a16:creationId xmlns:a16="http://schemas.microsoft.com/office/drawing/2014/main" id="{457849FC-F19D-3246-E4A3-0B33A1E2675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5" name="date">
            <a:extLst>
              <a:ext uri="{FF2B5EF4-FFF2-40B4-BE49-F238E27FC236}">
                <a16:creationId xmlns:a16="http://schemas.microsoft.com/office/drawing/2014/main" id="{16D7681B-6A09-BE53-1C5E-32ECBACA065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5" name="bg 15">
            <a:extLst>
              <a:ext uri="{FF2B5EF4-FFF2-40B4-BE49-F238E27FC236}">
                <a16:creationId xmlns:a16="http://schemas.microsoft.com/office/drawing/2014/main" id="{9C59C73B-27AB-FA21-B165-B9AADA68AC8E}"/>
              </a:ext>
            </a:extLst>
          </p:cNvPr>
          <p:cNvSpPr>
            <a:spLocks noGrp="1"/>
          </p:cNvSpPr>
          <p:nvPr>
            <p:ph type="body" idx="69" hasCustomPrompt="1"/>
          </p:nvPr>
        </p:nvSpPr>
        <p:spPr>
          <a:xfrm>
            <a:off x="9636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3" name="picture placeholder 15">
            <a:extLst>
              <a:ext uri="{FF2B5EF4-FFF2-40B4-BE49-F238E27FC236}">
                <a16:creationId xmlns:a16="http://schemas.microsoft.com/office/drawing/2014/main" id="{2E890C8E-9507-C2EE-FD9D-070CE31733E2}"/>
              </a:ext>
            </a:extLst>
          </p:cNvPr>
          <p:cNvSpPr>
            <a:spLocks noGrp="1"/>
          </p:cNvSpPr>
          <p:nvPr>
            <p:ph type="pic" sz="quarter" idx="23"/>
          </p:nvPr>
        </p:nvSpPr>
        <p:spPr>
          <a:xfrm>
            <a:off x="9948700" y="5314404"/>
            <a:ext cx="1368000" cy="540000"/>
          </a:xfrm>
        </p:spPr>
        <p:txBody>
          <a:bodyPr>
            <a:noAutofit/>
          </a:bodyPr>
          <a:lstStyle/>
          <a:p>
            <a:r>
              <a:rPr lang="de-DE"/>
              <a:t>Bild durch Klicken auf Symbol hinzufügen</a:t>
            </a:r>
            <a:endParaRPr lang="en-US"/>
          </a:p>
        </p:txBody>
      </p:sp>
      <p:sp>
        <p:nvSpPr>
          <p:cNvPr id="28" name="bg 14">
            <a:extLst>
              <a:ext uri="{FF2B5EF4-FFF2-40B4-BE49-F238E27FC236}">
                <a16:creationId xmlns:a16="http://schemas.microsoft.com/office/drawing/2014/main" id="{0679E6A9-C8F5-6513-42E5-3A0D9E1DCD9A}"/>
              </a:ext>
            </a:extLst>
          </p:cNvPr>
          <p:cNvSpPr>
            <a:spLocks noGrp="1"/>
          </p:cNvSpPr>
          <p:nvPr>
            <p:ph type="body" idx="70" hasCustomPrompt="1"/>
          </p:nvPr>
        </p:nvSpPr>
        <p:spPr>
          <a:xfrm>
            <a:off x="7362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8" name="picture placeholder 14">
            <a:extLst>
              <a:ext uri="{FF2B5EF4-FFF2-40B4-BE49-F238E27FC236}">
                <a16:creationId xmlns:a16="http://schemas.microsoft.com/office/drawing/2014/main" id="{B813425A-0B5A-A6C1-9B5C-BA7BF0CBC71A}"/>
              </a:ext>
            </a:extLst>
          </p:cNvPr>
          <p:cNvSpPr>
            <a:spLocks noGrp="1"/>
          </p:cNvSpPr>
          <p:nvPr>
            <p:ph type="pic" sz="quarter" idx="19"/>
          </p:nvPr>
        </p:nvSpPr>
        <p:spPr>
          <a:xfrm>
            <a:off x="7677525" y="5314404"/>
            <a:ext cx="1368000" cy="540000"/>
          </a:xfrm>
        </p:spPr>
        <p:txBody>
          <a:bodyPr>
            <a:noAutofit/>
          </a:bodyPr>
          <a:lstStyle/>
          <a:p>
            <a:r>
              <a:rPr lang="de-DE"/>
              <a:t>Bild durch Klicken auf Symbol hinzufügen</a:t>
            </a:r>
            <a:endParaRPr lang="en-US"/>
          </a:p>
        </p:txBody>
      </p:sp>
      <p:sp>
        <p:nvSpPr>
          <p:cNvPr id="31" name="bg 13">
            <a:extLst>
              <a:ext uri="{FF2B5EF4-FFF2-40B4-BE49-F238E27FC236}">
                <a16:creationId xmlns:a16="http://schemas.microsoft.com/office/drawing/2014/main" id="{1B1F3CCB-B9E2-1161-0D08-3F1A1DA3A7E8}"/>
              </a:ext>
            </a:extLst>
          </p:cNvPr>
          <p:cNvSpPr>
            <a:spLocks noGrp="1"/>
          </p:cNvSpPr>
          <p:nvPr>
            <p:ph type="body" idx="71" hasCustomPrompt="1"/>
          </p:nvPr>
        </p:nvSpPr>
        <p:spPr>
          <a:xfrm>
            <a:off x="5088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9" name="picture placeholder 13">
            <a:extLst>
              <a:ext uri="{FF2B5EF4-FFF2-40B4-BE49-F238E27FC236}">
                <a16:creationId xmlns:a16="http://schemas.microsoft.com/office/drawing/2014/main" id="{2D846DC3-419F-48F8-0693-CE0C549D2F55}"/>
              </a:ext>
            </a:extLst>
          </p:cNvPr>
          <p:cNvSpPr>
            <a:spLocks noGrp="1"/>
          </p:cNvSpPr>
          <p:nvPr>
            <p:ph type="pic" sz="quarter" idx="20"/>
          </p:nvPr>
        </p:nvSpPr>
        <p:spPr>
          <a:xfrm>
            <a:off x="5406350" y="5314404"/>
            <a:ext cx="1368000" cy="540000"/>
          </a:xfrm>
        </p:spPr>
        <p:txBody>
          <a:bodyPr>
            <a:noAutofit/>
          </a:bodyPr>
          <a:lstStyle/>
          <a:p>
            <a:r>
              <a:rPr lang="de-DE"/>
              <a:t>Bild durch Klicken auf Symbol hinzufügen</a:t>
            </a:r>
            <a:endParaRPr lang="en-US"/>
          </a:p>
        </p:txBody>
      </p:sp>
      <p:sp>
        <p:nvSpPr>
          <p:cNvPr id="32" name="bg 12">
            <a:extLst>
              <a:ext uri="{FF2B5EF4-FFF2-40B4-BE49-F238E27FC236}">
                <a16:creationId xmlns:a16="http://schemas.microsoft.com/office/drawing/2014/main" id="{B23E9E28-70D9-6C2E-F024-EB8B8A566431}"/>
              </a:ext>
            </a:extLst>
          </p:cNvPr>
          <p:cNvSpPr>
            <a:spLocks noGrp="1"/>
          </p:cNvSpPr>
          <p:nvPr>
            <p:ph type="body" idx="72" hasCustomPrompt="1"/>
          </p:nvPr>
        </p:nvSpPr>
        <p:spPr>
          <a:xfrm>
            <a:off x="2814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0" name="picture placeholder 12">
            <a:extLst>
              <a:ext uri="{FF2B5EF4-FFF2-40B4-BE49-F238E27FC236}">
                <a16:creationId xmlns:a16="http://schemas.microsoft.com/office/drawing/2014/main" id="{97979B19-8D6D-216E-BB58-CC5DA169D861}"/>
              </a:ext>
            </a:extLst>
          </p:cNvPr>
          <p:cNvSpPr>
            <a:spLocks noGrp="1"/>
          </p:cNvSpPr>
          <p:nvPr>
            <p:ph type="pic" sz="quarter" idx="21"/>
          </p:nvPr>
        </p:nvSpPr>
        <p:spPr>
          <a:xfrm>
            <a:off x="3135175" y="5314404"/>
            <a:ext cx="1368000" cy="540000"/>
          </a:xfrm>
        </p:spPr>
        <p:txBody>
          <a:bodyPr>
            <a:noAutofit/>
          </a:bodyPr>
          <a:lstStyle/>
          <a:p>
            <a:r>
              <a:rPr lang="de-DE"/>
              <a:t>Bild durch Klicken auf Symbol hinzufügen</a:t>
            </a:r>
            <a:endParaRPr lang="en-US"/>
          </a:p>
        </p:txBody>
      </p:sp>
      <p:sp>
        <p:nvSpPr>
          <p:cNvPr id="53" name="bg 11">
            <a:extLst>
              <a:ext uri="{FF2B5EF4-FFF2-40B4-BE49-F238E27FC236}">
                <a16:creationId xmlns:a16="http://schemas.microsoft.com/office/drawing/2014/main" id="{8473370E-8F36-4320-8A70-A84A35407F2E}"/>
              </a:ext>
            </a:extLst>
          </p:cNvPr>
          <p:cNvSpPr>
            <a:spLocks noGrp="1"/>
          </p:cNvSpPr>
          <p:nvPr>
            <p:ph type="body" idx="73" hasCustomPrompt="1"/>
          </p:nvPr>
        </p:nvSpPr>
        <p:spPr>
          <a:xfrm>
            <a:off x="540000" y="5008404"/>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1" name="picture placeholder 11">
            <a:extLst>
              <a:ext uri="{FF2B5EF4-FFF2-40B4-BE49-F238E27FC236}">
                <a16:creationId xmlns:a16="http://schemas.microsoft.com/office/drawing/2014/main" id="{6222EA8F-CAC8-E9BF-FF49-CFEA020DA8E9}"/>
              </a:ext>
            </a:extLst>
          </p:cNvPr>
          <p:cNvSpPr>
            <a:spLocks noGrp="1"/>
          </p:cNvSpPr>
          <p:nvPr>
            <p:ph type="pic" sz="quarter" idx="22"/>
          </p:nvPr>
        </p:nvSpPr>
        <p:spPr>
          <a:xfrm>
            <a:off x="864000" y="5314404"/>
            <a:ext cx="1368000" cy="540000"/>
          </a:xfrm>
        </p:spPr>
        <p:txBody>
          <a:bodyPr>
            <a:noAutofit/>
          </a:bodyPr>
          <a:lstStyle/>
          <a:p>
            <a:r>
              <a:rPr lang="de-DE"/>
              <a:t>Bild durch Klicken auf Symbol hinzufügen</a:t>
            </a:r>
            <a:endParaRPr lang="en-US"/>
          </a:p>
        </p:txBody>
      </p:sp>
      <p:sp>
        <p:nvSpPr>
          <p:cNvPr id="14" name="bg 10">
            <a:extLst>
              <a:ext uri="{FF2B5EF4-FFF2-40B4-BE49-F238E27FC236}">
                <a16:creationId xmlns:a16="http://schemas.microsoft.com/office/drawing/2014/main" id="{48CB112A-528E-D64F-7544-E0C32EC2F81E}"/>
              </a:ext>
            </a:extLst>
          </p:cNvPr>
          <p:cNvSpPr>
            <a:spLocks noGrp="1"/>
          </p:cNvSpPr>
          <p:nvPr>
            <p:ph type="body" idx="65" hasCustomPrompt="1"/>
          </p:nvPr>
        </p:nvSpPr>
        <p:spPr>
          <a:xfrm>
            <a:off x="9636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4" name="picture placeholder 10">
            <a:extLst>
              <a:ext uri="{FF2B5EF4-FFF2-40B4-BE49-F238E27FC236}">
                <a16:creationId xmlns:a16="http://schemas.microsoft.com/office/drawing/2014/main" id="{3415E750-564C-6C2E-8179-FB02127B1B27}"/>
              </a:ext>
            </a:extLst>
          </p:cNvPr>
          <p:cNvSpPr>
            <a:spLocks noGrp="1"/>
          </p:cNvSpPr>
          <p:nvPr>
            <p:ph type="pic" sz="quarter" idx="29"/>
          </p:nvPr>
        </p:nvSpPr>
        <p:spPr>
          <a:xfrm>
            <a:off x="9948700" y="3799130"/>
            <a:ext cx="1368000" cy="540000"/>
          </a:xfrm>
        </p:spPr>
        <p:txBody>
          <a:bodyPr>
            <a:noAutofit/>
          </a:bodyPr>
          <a:lstStyle/>
          <a:p>
            <a:r>
              <a:rPr lang="de-DE"/>
              <a:t>Bild durch Klicken auf Symbol hinzufügen</a:t>
            </a:r>
            <a:endParaRPr lang="en-US"/>
          </a:p>
        </p:txBody>
      </p:sp>
      <p:sp>
        <p:nvSpPr>
          <p:cNvPr id="13" name="bg 9">
            <a:extLst>
              <a:ext uri="{FF2B5EF4-FFF2-40B4-BE49-F238E27FC236}">
                <a16:creationId xmlns:a16="http://schemas.microsoft.com/office/drawing/2014/main" id="{3CFD6598-1C91-8EF1-5101-3626EEF85578}"/>
              </a:ext>
            </a:extLst>
          </p:cNvPr>
          <p:cNvSpPr>
            <a:spLocks noGrp="1"/>
          </p:cNvSpPr>
          <p:nvPr>
            <p:ph type="body" idx="64" hasCustomPrompt="1"/>
          </p:nvPr>
        </p:nvSpPr>
        <p:spPr>
          <a:xfrm>
            <a:off x="7362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6" name="picture placeholder 9">
            <a:extLst>
              <a:ext uri="{FF2B5EF4-FFF2-40B4-BE49-F238E27FC236}">
                <a16:creationId xmlns:a16="http://schemas.microsoft.com/office/drawing/2014/main" id="{EB0D8851-BDC9-F498-DD52-ED7CFE7E8008}"/>
              </a:ext>
            </a:extLst>
          </p:cNvPr>
          <p:cNvSpPr>
            <a:spLocks noGrp="1"/>
          </p:cNvSpPr>
          <p:nvPr>
            <p:ph type="pic" sz="quarter" idx="30"/>
          </p:nvPr>
        </p:nvSpPr>
        <p:spPr>
          <a:xfrm>
            <a:off x="7677525" y="3799130"/>
            <a:ext cx="1368000" cy="540000"/>
          </a:xfrm>
        </p:spPr>
        <p:txBody>
          <a:bodyPr>
            <a:noAutofit/>
          </a:bodyPr>
          <a:lstStyle/>
          <a:p>
            <a:r>
              <a:rPr lang="de-DE"/>
              <a:t>Bild durch Klicken auf Symbol hinzufügen</a:t>
            </a:r>
            <a:endParaRPr lang="en-US"/>
          </a:p>
        </p:txBody>
      </p:sp>
      <p:sp>
        <p:nvSpPr>
          <p:cNvPr id="24" name="bg 8">
            <a:extLst>
              <a:ext uri="{FF2B5EF4-FFF2-40B4-BE49-F238E27FC236}">
                <a16:creationId xmlns:a16="http://schemas.microsoft.com/office/drawing/2014/main" id="{50700239-BEBA-499D-6761-65168E3DA487}"/>
              </a:ext>
            </a:extLst>
          </p:cNvPr>
          <p:cNvSpPr>
            <a:spLocks noGrp="1"/>
          </p:cNvSpPr>
          <p:nvPr>
            <p:ph type="body" idx="68" hasCustomPrompt="1"/>
          </p:nvPr>
        </p:nvSpPr>
        <p:spPr>
          <a:xfrm>
            <a:off x="5088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8" name="picture placeholder 8">
            <a:extLst>
              <a:ext uri="{FF2B5EF4-FFF2-40B4-BE49-F238E27FC236}">
                <a16:creationId xmlns:a16="http://schemas.microsoft.com/office/drawing/2014/main" id="{B2560046-7EB6-BDC9-1F54-A3979746E08A}"/>
              </a:ext>
            </a:extLst>
          </p:cNvPr>
          <p:cNvSpPr>
            <a:spLocks noGrp="1"/>
          </p:cNvSpPr>
          <p:nvPr>
            <p:ph type="pic" sz="quarter" idx="31"/>
          </p:nvPr>
        </p:nvSpPr>
        <p:spPr>
          <a:xfrm>
            <a:off x="5406350" y="3799130"/>
            <a:ext cx="1368000" cy="540000"/>
          </a:xfrm>
        </p:spPr>
        <p:txBody>
          <a:bodyPr>
            <a:noAutofit/>
          </a:bodyPr>
          <a:lstStyle/>
          <a:p>
            <a:r>
              <a:rPr lang="de-DE"/>
              <a:t>Bild durch Klicken auf Symbol hinzufügen</a:t>
            </a:r>
            <a:endParaRPr lang="en-US"/>
          </a:p>
        </p:txBody>
      </p:sp>
      <p:sp>
        <p:nvSpPr>
          <p:cNvPr id="18" name="bg 7">
            <a:extLst>
              <a:ext uri="{FF2B5EF4-FFF2-40B4-BE49-F238E27FC236}">
                <a16:creationId xmlns:a16="http://schemas.microsoft.com/office/drawing/2014/main" id="{744DCB1D-24F9-4208-762C-3A575E6FF002}"/>
              </a:ext>
            </a:extLst>
          </p:cNvPr>
          <p:cNvSpPr>
            <a:spLocks noGrp="1"/>
          </p:cNvSpPr>
          <p:nvPr>
            <p:ph type="body" idx="67" hasCustomPrompt="1"/>
          </p:nvPr>
        </p:nvSpPr>
        <p:spPr>
          <a:xfrm>
            <a:off x="2814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0" name="picture placeholder7">
            <a:extLst>
              <a:ext uri="{FF2B5EF4-FFF2-40B4-BE49-F238E27FC236}">
                <a16:creationId xmlns:a16="http://schemas.microsoft.com/office/drawing/2014/main" id="{F76487B9-F4AF-E6A5-4443-382BCEB2EA6A}"/>
              </a:ext>
            </a:extLst>
          </p:cNvPr>
          <p:cNvSpPr>
            <a:spLocks noGrp="1"/>
          </p:cNvSpPr>
          <p:nvPr>
            <p:ph type="pic" sz="quarter" idx="32"/>
          </p:nvPr>
        </p:nvSpPr>
        <p:spPr>
          <a:xfrm>
            <a:off x="3135175" y="3799130"/>
            <a:ext cx="1368000" cy="540000"/>
          </a:xfrm>
        </p:spPr>
        <p:txBody>
          <a:bodyPr>
            <a:noAutofit/>
          </a:bodyPr>
          <a:lstStyle/>
          <a:p>
            <a:r>
              <a:rPr lang="de-DE"/>
              <a:t>Bild durch Klicken auf Symbol hinzufügen</a:t>
            </a:r>
            <a:endParaRPr lang="en-US"/>
          </a:p>
        </p:txBody>
      </p:sp>
      <p:sp>
        <p:nvSpPr>
          <p:cNvPr id="16" name="bg 6">
            <a:extLst>
              <a:ext uri="{FF2B5EF4-FFF2-40B4-BE49-F238E27FC236}">
                <a16:creationId xmlns:a16="http://schemas.microsoft.com/office/drawing/2014/main" id="{96C38C73-A108-3EF2-722F-04106FB538C5}"/>
              </a:ext>
            </a:extLst>
          </p:cNvPr>
          <p:cNvSpPr>
            <a:spLocks noGrp="1"/>
          </p:cNvSpPr>
          <p:nvPr>
            <p:ph type="body" idx="66" hasCustomPrompt="1"/>
          </p:nvPr>
        </p:nvSpPr>
        <p:spPr>
          <a:xfrm>
            <a:off x="540000" y="3508377"/>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2" name="picture placeholder 6">
            <a:extLst>
              <a:ext uri="{FF2B5EF4-FFF2-40B4-BE49-F238E27FC236}">
                <a16:creationId xmlns:a16="http://schemas.microsoft.com/office/drawing/2014/main" id="{37E67FF7-7E9E-2FC2-5FA7-5201E3B205ED}"/>
              </a:ext>
            </a:extLst>
          </p:cNvPr>
          <p:cNvSpPr>
            <a:spLocks noGrp="1"/>
          </p:cNvSpPr>
          <p:nvPr>
            <p:ph type="pic" sz="quarter" idx="33"/>
          </p:nvPr>
        </p:nvSpPr>
        <p:spPr>
          <a:xfrm>
            <a:off x="864000" y="3799130"/>
            <a:ext cx="1368000" cy="540000"/>
          </a:xfrm>
        </p:spPr>
        <p:txBody>
          <a:bodyPr>
            <a:noAutofit/>
          </a:bodyPr>
          <a:lstStyle/>
          <a:p>
            <a:r>
              <a:rPr lang="de-DE"/>
              <a:t>Bild durch Klicken auf Symbol hinzufügen</a:t>
            </a:r>
            <a:endParaRPr lang="en-US"/>
          </a:p>
        </p:txBody>
      </p:sp>
      <p:sp>
        <p:nvSpPr>
          <p:cNvPr id="11" name="bg 5">
            <a:extLst>
              <a:ext uri="{FF2B5EF4-FFF2-40B4-BE49-F238E27FC236}">
                <a16:creationId xmlns:a16="http://schemas.microsoft.com/office/drawing/2014/main" id="{6DCDBA46-AEB2-F81E-57E9-9C1C78EEB8AB}"/>
              </a:ext>
            </a:extLst>
          </p:cNvPr>
          <p:cNvSpPr>
            <a:spLocks noGrp="1"/>
          </p:cNvSpPr>
          <p:nvPr>
            <p:ph type="body" idx="63" hasCustomPrompt="1"/>
          </p:nvPr>
        </p:nvSpPr>
        <p:spPr>
          <a:xfrm>
            <a:off x="9636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7" name="picture placeholder 5">
            <a:extLst>
              <a:ext uri="{FF2B5EF4-FFF2-40B4-BE49-F238E27FC236}">
                <a16:creationId xmlns:a16="http://schemas.microsoft.com/office/drawing/2014/main" id="{7CD0061E-2BC7-26C2-D8B4-92212BE5823E}"/>
              </a:ext>
            </a:extLst>
          </p:cNvPr>
          <p:cNvSpPr>
            <a:spLocks noGrp="1"/>
          </p:cNvSpPr>
          <p:nvPr>
            <p:ph type="pic" sz="quarter" idx="24"/>
          </p:nvPr>
        </p:nvSpPr>
        <p:spPr>
          <a:xfrm>
            <a:off x="9948700" y="2273254"/>
            <a:ext cx="1368000" cy="540000"/>
          </a:xfrm>
        </p:spPr>
        <p:txBody>
          <a:bodyPr>
            <a:noAutofit/>
          </a:bodyPr>
          <a:lstStyle/>
          <a:p>
            <a:r>
              <a:rPr lang="de-DE"/>
              <a:t>Bild durch Klicken auf Symbol hinzufügen</a:t>
            </a:r>
            <a:endParaRPr lang="en-US"/>
          </a:p>
        </p:txBody>
      </p:sp>
      <p:sp>
        <p:nvSpPr>
          <p:cNvPr id="10" name="bg 4">
            <a:extLst>
              <a:ext uri="{FF2B5EF4-FFF2-40B4-BE49-F238E27FC236}">
                <a16:creationId xmlns:a16="http://schemas.microsoft.com/office/drawing/2014/main" id="{31F8E4D7-B534-0FBC-C9CF-2422A6E3DF27}"/>
              </a:ext>
            </a:extLst>
          </p:cNvPr>
          <p:cNvSpPr>
            <a:spLocks noGrp="1"/>
          </p:cNvSpPr>
          <p:nvPr>
            <p:ph type="body" idx="62" hasCustomPrompt="1"/>
          </p:nvPr>
        </p:nvSpPr>
        <p:spPr>
          <a:xfrm>
            <a:off x="7362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0" name="picture placeholder 4">
            <a:extLst>
              <a:ext uri="{FF2B5EF4-FFF2-40B4-BE49-F238E27FC236}">
                <a16:creationId xmlns:a16="http://schemas.microsoft.com/office/drawing/2014/main" id="{AB01EAA0-DDCA-971B-4B4E-DE2A18542BA1}"/>
              </a:ext>
            </a:extLst>
          </p:cNvPr>
          <p:cNvSpPr>
            <a:spLocks noGrp="1"/>
          </p:cNvSpPr>
          <p:nvPr>
            <p:ph type="pic" sz="quarter" idx="25"/>
          </p:nvPr>
        </p:nvSpPr>
        <p:spPr>
          <a:xfrm>
            <a:off x="7677525" y="2273254"/>
            <a:ext cx="1368000" cy="540000"/>
          </a:xfrm>
        </p:spPr>
        <p:txBody>
          <a:bodyPr>
            <a:noAutofit/>
          </a:bodyPr>
          <a:lstStyle/>
          <a:p>
            <a:r>
              <a:rPr lang="de-DE"/>
              <a:t>Bild durch Klicken auf Symbol hinzufügen</a:t>
            </a:r>
            <a:endParaRPr lang="en-US"/>
          </a:p>
        </p:txBody>
      </p:sp>
      <p:sp>
        <p:nvSpPr>
          <p:cNvPr id="9" name="bg 3">
            <a:extLst>
              <a:ext uri="{FF2B5EF4-FFF2-40B4-BE49-F238E27FC236}">
                <a16:creationId xmlns:a16="http://schemas.microsoft.com/office/drawing/2014/main" id="{40E5FDBF-BA47-8F74-6BC8-E5992999A106}"/>
              </a:ext>
            </a:extLst>
          </p:cNvPr>
          <p:cNvSpPr>
            <a:spLocks noGrp="1"/>
          </p:cNvSpPr>
          <p:nvPr>
            <p:ph type="body" idx="61" hasCustomPrompt="1"/>
          </p:nvPr>
        </p:nvSpPr>
        <p:spPr>
          <a:xfrm>
            <a:off x="5088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4" name="picture placeholder 3">
            <a:extLst>
              <a:ext uri="{FF2B5EF4-FFF2-40B4-BE49-F238E27FC236}">
                <a16:creationId xmlns:a16="http://schemas.microsoft.com/office/drawing/2014/main" id="{E26C8068-7A2A-FA29-70EA-420517E4EF2F}"/>
              </a:ext>
            </a:extLst>
          </p:cNvPr>
          <p:cNvSpPr>
            <a:spLocks noGrp="1"/>
          </p:cNvSpPr>
          <p:nvPr>
            <p:ph type="pic" sz="quarter" idx="26"/>
          </p:nvPr>
        </p:nvSpPr>
        <p:spPr>
          <a:xfrm>
            <a:off x="5406350" y="2273254"/>
            <a:ext cx="1368000" cy="540000"/>
          </a:xfrm>
        </p:spPr>
        <p:txBody>
          <a:bodyPr>
            <a:noAutofit/>
          </a:bodyPr>
          <a:lstStyle/>
          <a:p>
            <a:r>
              <a:rPr lang="de-DE"/>
              <a:t>Bild durch Klicken auf Symbol hinzufügen</a:t>
            </a:r>
            <a:endParaRPr lang="en-US"/>
          </a:p>
        </p:txBody>
      </p:sp>
      <p:sp>
        <p:nvSpPr>
          <p:cNvPr id="8" name="bg 2">
            <a:extLst>
              <a:ext uri="{FF2B5EF4-FFF2-40B4-BE49-F238E27FC236}">
                <a16:creationId xmlns:a16="http://schemas.microsoft.com/office/drawing/2014/main" id="{D9B6B73D-3F1B-0066-97B9-572BBE608CF4}"/>
              </a:ext>
            </a:extLst>
          </p:cNvPr>
          <p:cNvSpPr>
            <a:spLocks noGrp="1"/>
          </p:cNvSpPr>
          <p:nvPr>
            <p:ph type="body" idx="60" hasCustomPrompt="1"/>
          </p:nvPr>
        </p:nvSpPr>
        <p:spPr>
          <a:xfrm>
            <a:off x="2814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6" name="picture placeholder 2">
            <a:extLst>
              <a:ext uri="{FF2B5EF4-FFF2-40B4-BE49-F238E27FC236}">
                <a16:creationId xmlns:a16="http://schemas.microsoft.com/office/drawing/2014/main" id="{52A6AD52-E1BF-37E8-9BBE-0A801AE80C58}"/>
              </a:ext>
            </a:extLst>
          </p:cNvPr>
          <p:cNvSpPr>
            <a:spLocks noGrp="1"/>
          </p:cNvSpPr>
          <p:nvPr>
            <p:ph type="pic" sz="quarter" idx="27"/>
          </p:nvPr>
        </p:nvSpPr>
        <p:spPr>
          <a:xfrm>
            <a:off x="3135175" y="2273254"/>
            <a:ext cx="1368000" cy="540000"/>
          </a:xfrm>
        </p:spPr>
        <p:txBody>
          <a:bodyPr>
            <a:noAutofit/>
          </a:bodyPr>
          <a:lstStyle/>
          <a:p>
            <a:r>
              <a:rPr lang="de-DE"/>
              <a:t>Bild durch Klicken auf Symbol hinzufügen</a:t>
            </a:r>
            <a:endParaRPr lang="en-US"/>
          </a:p>
        </p:txBody>
      </p:sp>
      <p:sp>
        <p:nvSpPr>
          <p:cNvPr id="6" name="bg 1">
            <a:extLst>
              <a:ext uri="{FF2B5EF4-FFF2-40B4-BE49-F238E27FC236}">
                <a16:creationId xmlns:a16="http://schemas.microsoft.com/office/drawing/2014/main" id="{DB4F04FE-E736-5194-E42B-AB77359C4318}"/>
              </a:ext>
            </a:extLst>
          </p:cNvPr>
          <p:cNvSpPr>
            <a:spLocks noGrp="1"/>
          </p:cNvSpPr>
          <p:nvPr>
            <p:ph type="body" idx="59" hasCustomPrompt="1"/>
          </p:nvPr>
        </p:nvSpPr>
        <p:spPr>
          <a:xfrm>
            <a:off x="540000" y="2008350"/>
            <a:ext cx="2016000" cy="115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2" name="picture placeholder 1">
            <a:extLst>
              <a:ext uri="{FF2B5EF4-FFF2-40B4-BE49-F238E27FC236}">
                <a16:creationId xmlns:a16="http://schemas.microsoft.com/office/drawing/2014/main" id="{E3468FD3-7243-81CD-BC4B-74253980B3D2}"/>
              </a:ext>
            </a:extLst>
          </p:cNvPr>
          <p:cNvSpPr>
            <a:spLocks noGrp="1"/>
          </p:cNvSpPr>
          <p:nvPr>
            <p:ph type="pic" sz="quarter" idx="28"/>
          </p:nvPr>
        </p:nvSpPr>
        <p:spPr>
          <a:xfrm>
            <a:off x="864000" y="2273254"/>
            <a:ext cx="1368000" cy="540000"/>
          </a:xfrm>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458179CF-D7D7-459E-377F-D528CB0C38F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148970292"/>
      </p:ext>
    </p:extLst>
  </p:cSld>
  <p:clrMapOvr>
    <a:masterClrMapping/>
  </p:clrMapOvr>
  <p:extLst>
    <p:ext uri="{DCECCB84-F9BA-43D5-87BE-67443E8EF086}">
      <p15:sldGuideLst xmlns:p15="http://schemas.microsoft.com/office/powerpoint/2012/main"/>
    </p:ext>
  </p:extLst>
</p:sldLayout>
</file>

<file path=ppt/slideLayouts/slideLayout560.xml><?xml version="1.0" encoding="utf-8"?>
<p:sldLayout xmlns:a="http://schemas.openxmlformats.org/drawingml/2006/main" xmlns:r="http://schemas.openxmlformats.org/officeDocument/2006/relationships" xmlns:p="http://schemas.openxmlformats.org/presentationml/2006/main" userDrawn="1">
  <p:cSld name="B  034a : 4 gradients : 12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userDrawn="1">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userDrawn="1">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userDrawn="1">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4" name="shadow 12">
            <a:extLst>
              <a:ext uri="{FF2B5EF4-FFF2-40B4-BE49-F238E27FC236}">
                <a16:creationId xmlns:a16="http://schemas.microsoft.com/office/drawing/2014/main" id="{7BA87915-76A6-AA9E-8FEC-843B267F996A}"/>
              </a:ext>
            </a:extLst>
          </p:cNvPr>
          <p:cNvSpPr txBox="1"/>
          <p:nvPr userDrawn="1"/>
        </p:nvSpPr>
        <p:spPr bwMode="auto">
          <a:xfrm>
            <a:off x="10296000" y="5149787"/>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97" name="logo placeholder 12">
            <a:extLst>
              <a:ext uri="{FF2B5EF4-FFF2-40B4-BE49-F238E27FC236}">
                <a16:creationId xmlns:a16="http://schemas.microsoft.com/office/drawing/2014/main" id="{1125ADF2-7F3B-4366-BF76-9281D8AFE84D}"/>
              </a:ext>
            </a:extLst>
          </p:cNvPr>
          <p:cNvSpPr>
            <a:spLocks noGrp="1"/>
          </p:cNvSpPr>
          <p:nvPr userDrawn="1">
            <p:ph type="pic" sz="quarter" idx="41"/>
          </p:nvPr>
        </p:nvSpPr>
        <p:spPr>
          <a:xfrm>
            <a:off x="10567138" y="5325111"/>
            <a:ext cx="816000" cy="437143"/>
          </a:xfrm>
        </p:spPr>
        <p:txBody>
          <a:bodyPr>
            <a:noAutofit/>
          </a:bodyPr>
          <a:lstStyle/>
          <a:p>
            <a:r>
              <a:rPr lang="en-US"/>
              <a:t>Click icon to add picture</a:t>
            </a:r>
          </a:p>
        </p:txBody>
      </p:sp>
      <p:sp>
        <p:nvSpPr>
          <p:cNvPr id="31" name="shadow 11">
            <a:extLst>
              <a:ext uri="{FF2B5EF4-FFF2-40B4-BE49-F238E27FC236}">
                <a16:creationId xmlns:a16="http://schemas.microsoft.com/office/drawing/2014/main" id="{0AA790C1-B2DE-E6E1-5BDD-AD1AC77D6DBA}"/>
              </a:ext>
            </a:extLst>
          </p:cNvPr>
          <p:cNvSpPr txBox="1"/>
          <p:nvPr userDrawn="1"/>
        </p:nvSpPr>
        <p:spPr bwMode="auto">
          <a:xfrm>
            <a:off x="8596076" y="5149787"/>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99" name="logo placeholder 11">
            <a:extLst>
              <a:ext uri="{FF2B5EF4-FFF2-40B4-BE49-F238E27FC236}">
                <a16:creationId xmlns:a16="http://schemas.microsoft.com/office/drawing/2014/main" id="{4B193DB4-7BE9-7CD2-2779-83928D859BAE}"/>
              </a:ext>
            </a:extLst>
          </p:cNvPr>
          <p:cNvSpPr>
            <a:spLocks noGrp="1"/>
          </p:cNvSpPr>
          <p:nvPr userDrawn="1">
            <p:ph type="pic" sz="quarter" idx="42"/>
          </p:nvPr>
        </p:nvSpPr>
        <p:spPr>
          <a:xfrm>
            <a:off x="8843113" y="5325111"/>
            <a:ext cx="816000" cy="437143"/>
          </a:xfrm>
        </p:spPr>
        <p:txBody>
          <a:bodyPr>
            <a:noAutofit/>
          </a:bodyPr>
          <a:lstStyle/>
          <a:p>
            <a:r>
              <a:rPr lang="en-US"/>
              <a:t>Click icon to add picture</a:t>
            </a:r>
          </a:p>
        </p:txBody>
      </p:sp>
      <p:sp>
        <p:nvSpPr>
          <p:cNvPr id="30" name="shadow 10">
            <a:extLst>
              <a:ext uri="{FF2B5EF4-FFF2-40B4-BE49-F238E27FC236}">
                <a16:creationId xmlns:a16="http://schemas.microsoft.com/office/drawing/2014/main" id="{C9348939-0276-960F-408F-62ABE12ABB2E}"/>
              </a:ext>
            </a:extLst>
          </p:cNvPr>
          <p:cNvSpPr txBox="1"/>
          <p:nvPr userDrawn="1"/>
        </p:nvSpPr>
        <p:spPr bwMode="auto">
          <a:xfrm>
            <a:off x="6896151" y="5149787"/>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101" name="logo placeholder 10">
            <a:extLst>
              <a:ext uri="{FF2B5EF4-FFF2-40B4-BE49-F238E27FC236}">
                <a16:creationId xmlns:a16="http://schemas.microsoft.com/office/drawing/2014/main" id="{3CBFFEC2-79F3-CD75-DAF9-0389F3564703}"/>
              </a:ext>
            </a:extLst>
          </p:cNvPr>
          <p:cNvSpPr>
            <a:spLocks noGrp="1"/>
          </p:cNvSpPr>
          <p:nvPr userDrawn="1">
            <p:ph type="pic" sz="quarter" idx="43"/>
          </p:nvPr>
        </p:nvSpPr>
        <p:spPr>
          <a:xfrm>
            <a:off x="7157188" y="5325111"/>
            <a:ext cx="816000" cy="437143"/>
          </a:xfrm>
        </p:spPr>
        <p:txBody>
          <a:bodyPr>
            <a:noAutofit/>
          </a:bodyPr>
          <a:lstStyle/>
          <a:p>
            <a:r>
              <a:rPr lang="en-US"/>
              <a:t>Click icon to add picture</a:t>
            </a:r>
          </a:p>
        </p:txBody>
      </p:sp>
      <p:sp>
        <p:nvSpPr>
          <p:cNvPr id="27" name="shadow 9">
            <a:extLst>
              <a:ext uri="{FF2B5EF4-FFF2-40B4-BE49-F238E27FC236}">
                <a16:creationId xmlns:a16="http://schemas.microsoft.com/office/drawing/2014/main" id="{448DD996-4C79-0B11-8386-F8FE0B5E8ED7}"/>
              </a:ext>
            </a:extLst>
          </p:cNvPr>
          <p:cNvSpPr txBox="1"/>
          <p:nvPr userDrawn="1"/>
        </p:nvSpPr>
        <p:spPr bwMode="auto">
          <a:xfrm>
            <a:off x="10296000" y="4000022"/>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89" name="logo placeholder 9">
            <a:extLst>
              <a:ext uri="{FF2B5EF4-FFF2-40B4-BE49-F238E27FC236}">
                <a16:creationId xmlns:a16="http://schemas.microsoft.com/office/drawing/2014/main" id="{89CFB8F1-963E-9795-2AB6-37335219BD87}"/>
              </a:ext>
            </a:extLst>
          </p:cNvPr>
          <p:cNvSpPr>
            <a:spLocks noGrp="1"/>
          </p:cNvSpPr>
          <p:nvPr userDrawn="1">
            <p:ph type="pic" sz="quarter" idx="37"/>
          </p:nvPr>
        </p:nvSpPr>
        <p:spPr>
          <a:xfrm>
            <a:off x="10567138" y="4169323"/>
            <a:ext cx="816000" cy="437143"/>
          </a:xfrm>
        </p:spPr>
        <p:txBody>
          <a:bodyPr>
            <a:noAutofit/>
          </a:bodyPr>
          <a:lstStyle/>
          <a:p>
            <a:r>
              <a:rPr lang="en-US"/>
              <a:t>Click icon to add picture</a:t>
            </a:r>
          </a:p>
        </p:txBody>
      </p:sp>
      <p:sp>
        <p:nvSpPr>
          <p:cNvPr id="22" name="shadow 8">
            <a:extLst>
              <a:ext uri="{FF2B5EF4-FFF2-40B4-BE49-F238E27FC236}">
                <a16:creationId xmlns:a16="http://schemas.microsoft.com/office/drawing/2014/main" id="{03633C2A-6A19-6F8D-E23E-5F30FC11CBFB}"/>
              </a:ext>
            </a:extLst>
          </p:cNvPr>
          <p:cNvSpPr txBox="1"/>
          <p:nvPr userDrawn="1"/>
        </p:nvSpPr>
        <p:spPr bwMode="auto">
          <a:xfrm>
            <a:off x="8596076" y="4000022"/>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91" name="logo placeholder 8">
            <a:extLst>
              <a:ext uri="{FF2B5EF4-FFF2-40B4-BE49-F238E27FC236}">
                <a16:creationId xmlns:a16="http://schemas.microsoft.com/office/drawing/2014/main" id="{D82004BE-7897-ED19-E2FA-A6EB83D50B21}"/>
              </a:ext>
            </a:extLst>
          </p:cNvPr>
          <p:cNvSpPr>
            <a:spLocks noGrp="1"/>
          </p:cNvSpPr>
          <p:nvPr userDrawn="1">
            <p:ph type="pic" sz="quarter" idx="38"/>
          </p:nvPr>
        </p:nvSpPr>
        <p:spPr>
          <a:xfrm>
            <a:off x="8843113" y="4169323"/>
            <a:ext cx="816000" cy="437143"/>
          </a:xfrm>
        </p:spPr>
        <p:txBody>
          <a:bodyPr>
            <a:noAutofit/>
          </a:bodyPr>
          <a:lstStyle/>
          <a:p>
            <a:r>
              <a:rPr lang="en-US"/>
              <a:t>Click icon to add picture</a:t>
            </a:r>
          </a:p>
        </p:txBody>
      </p:sp>
      <p:sp>
        <p:nvSpPr>
          <p:cNvPr id="18" name="shadow 7">
            <a:extLst>
              <a:ext uri="{FF2B5EF4-FFF2-40B4-BE49-F238E27FC236}">
                <a16:creationId xmlns:a16="http://schemas.microsoft.com/office/drawing/2014/main" id="{3DC9CA55-525B-79E7-E574-5A2569975ABC}"/>
              </a:ext>
            </a:extLst>
          </p:cNvPr>
          <p:cNvSpPr txBox="1"/>
          <p:nvPr userDrawn="1"/>
        </p:nvSpPr>
        <p:spPr bwMode="auto">
          <a:xfrm>
            <a:off x="6896151" y="4000022"/>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93" name="logo placeholder 7">
            <a:extLst>
              <a:ext uri="{FF2B5EF4-FFF2-40B4-BE49-F238E27FC236}">
                <a16:creationId xmlns:a16="http://schemas.microsoft.com/office/drawing/2014/main" id="{141E863E-D86F-4D0F-02BA-35830ADD0E04}"/>
              </a:ext>
            </a:extLst>
          </p:cNvPr>
          <p:cNvSpPr>
            <a:spLocks noGrp="1"/>
          </p:cNvSpPr>
          <p:nvPr userDrawn="1">
            <p:ph type="pic" sz="quarter" idx="39"/>
          </p:nvPr>
        </p:nvSpPr>
        <p:spPr>
          <a:xfrm>
            <a:off x="7157188" y="4169323"/>
            <a:ext cx="816000" cy="437143"/>
          </a:xfrm>
        </p:spPr>
        <p:txBody>
          <a:bodyPr>
            <a:noAutofit/>
          </a:bodyPr>
          <a:lstStyle/>
          <a:p>
            <a:r>
              <a:rPr lang="en-US"/>
              <a:t>Click icon to add picture</a:t>
            </a:r>
          </a:p>
        </p:txBody>
      </p:sp>
      <p:sp>
        <p:nvSpPr>
          <p:cNvPr id="8" name="shadow 6">
            <a:extLst>
              <a:ext uri="{FF2B5EF4-FFF2-40B4-BE49-F238E27FC236}">
                <a16:creationId xmlns:a16="http://schemas.microsoft.com/office/drawing/2014/main" id="{745E4B94-5D5A-A08F-6BFF-191ADAADC2B9}"/>
              </a:ext>
            </a:extLst>
          </p:cNvPr>
          <p:cNvSpPr txBox="1"/>
          <p:nvPr userDrawn="1"/>
        </p:nvSpPr>
        <p:spPr bwMode="auto">
          <a:xfrm>
            <a:off x="10296000" y="2876072"/>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81" name="logo placeholder 6">
            <a:extLst>
              <a:ext uri="{FF2B5EF4-FFF2-40B4-BE49-F238E27FC236}">
                <a16:creationId xmlns:a16="http://schemas.microsoft.com/office/drawing/2014/main" id="{2742F88B-F2B8-3938-AEFA-13FAD75C5CB4}"/>
              </a:ext>
            </a:extLst>
          </p:cNvPr>
          <p:cNvSpPr>
            <a:spLocks noGrp="1"/>
          </p:cNvSpPr>
          <p:nvPr userDrawn="1">
            <p:ph type="pic" sz="quarter" idx="33"/>
          </p:nvPr>
        </p:nvSpPr>
        <p:spPr>
          <a:xfrm>
            <a:off x="10567138" y="3050750"/>
            <a:ext cx="816000" cy="437143"/>
          </a:xfrm>
        </p:spPr>
        <p:txBody>
          <a:bodyPr>
            <a:noAutofit/>
          </a:bodyPr>
          <a:lstStyle/>
          <a:p>
            <a:r>
              <a:rPr lang="en-US"/>
              <a:t>Click icon to add picture</a:t>
            </a:r>
          </a:p>
        </p:txBody>
      </p:sp>
      <p:sp>
        <p:nvSpPr>
          <p:cNvPr id="7" name="shadow 5">
            <a:extLst>
              <a:ext uri="{FF2B5EF4-FFF2-40B4-BE49-F238E27FC236}">
                <a16:creationId xmlns:a16="http://schemas.microsoft.com/office/drawing/2014/main" id="{40983ABE-EDDB-721C-84BD-AD4C6E18443A}"/>
              </a:ext>
            </a:extLst>
          </p:cNvPr>
          <p:cNvSpPr txBox="1"/>
          <p:nvPr userDrawn="1"/>
        </p:nvSpPr>
        <p:spPr bwMode="auto">
          <a:xfrm>
            <a:off x="8596076" y="2876072"/>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83" name="logo placeholder 5">
            <a:extLst>
              <a:ext uri="{FF2B5EF4-FFF2-40B4-BE49-F238E27FC236}">
                <a16:creationId xmlns:a16="http://schemas.microsoft.com/office/drawing/2014/main" id="{05150DB6-4095-E54D-BF32-6D2966FB69E8}"/>
              </a:ext>
            </a:extLst>
          </p:cNvPr>
          <p:cNvSpPr>
            <a:spLocks noGrp="1"/>
          </p:cNvSpPr>
          <p:nvPr userDrawn="1">
            <p:ph type="pic" sz="quarter" idx="34"/>
          </p:nvPr>
        </p:nvSpPr>
        <p:spPr>
          <a:xfrm>
            <a:off x="8843113" y="3050750"/>
            <a:ext cx="816000" cy="437143"/>
          </a:xfrm>
        </p:spPr>
        <p:txBody>
          <a:bodyPr>
            <a:noAutofit/>
          </a:bodyPr>
          <a:lstStyle/>
          <a:p>
            <a:r>
              <a:rPr lang="en-US"/>
              <a:t>Click icon to add picture</a:t>
            </a:r>
          </a:p>
        </p:txBody>
      </p:sp>
      <p:sp>
        <p:nvSpPr>
          <p:cNvPr id="6" name="shadow 4">
            <a:extLst>
              <a:ext uri="{FF2B5EF4-FFF2-40B4-BE49-F238E27FC236}">
                <a16:creationId xmlns:a16="http://schemas.microsoft.com/office/drawing/2014/main" id="{3D534717-DB4D-58B9-12F4-DBA44E24BFF9}"/>
              </a:ext>
            </a:extLst>
          </p:cNvPr>
          <p:cNvSpPr txBox="1"/>
          <p:nvPr userDrawn="1"/>
        </p:nvSpPr>
        <p:spPr bwMode="auto">
          <a:xfrm>
            <a:off x="6896151" y="2876072"/>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85" name="logo placeholder 4">
            <a:extLst>
              <a:ext uri="{FF2B5EF4-FFF2-40B4-BE49-F238E27FC236}">
                <a16:creationId xmlns:a16="http://schemas.microsoft.com/office/drawing/2014/main" id="{D30CCF7D-673C-55D3-A468-D97F87EE006B}"/>
              </a:ext>
            </a:extLst>
          </p:cNvPr>
          <p:cNvSpPr>
            <a:spLocks noGrp="1"/>
          </p:cNvSpPr>
          <p:nvPr userDrawn="1">
            <p:ph type="pic" sz="quarter" idx="35"/>
          </p:nvPr>
        </p:nvSpPr>
        <p:spPr>
          <a:xfrm>
            <a:off x="7157188" y="3050750"/>
            <a:ext cx="816000" cy="437143"/>
          </a:xfrm>
        </p:spPr>
        <p:txBody>
          <a:bodyPr>
            <a:noAutofit/>
          </a:bodyPr>
          <a:lstStyle/>
          <a:p>
            <a:r>
              <a:rPr lang="en-US"/>
              <a:t>Click icon to add picture</a:t>
            </a:r>
          </a:p>
        </p:txBody>
      </p:sp>
      <p:sp>
        <p:nvSpPr>
          <p:cNvPr id="5" name="shadow 3">
            <a:extLst>
              <a:ext uri="{FF2B5EF4-FFF2-40B4-BE49-F238E27FC236}">
                <a16:creationId xmlns:a16="http://schemas.microsoft.com/office/drawing/2014/main" id="{B8AEA00C-98DA-2D82-209F-6F35246301C2}"/>
              </a:ext>
            </a:extLst>
          </p:cNvPr>
          <p:cNvSpPr txBox="1"/>
          <p:nvPr userDrawn="1"/>
        </p:nvSpPr>
        <p:spPr bwMode="auto">
          <a:xfrm>
            <a:off x="10296000" y="1733072"/>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3" name="logo placeholder 3">
            <a:extLst>
              <a:ext uri="{FF2B5EF4-FFF2-40B4-BE49-F238E27FC236}">
                <a16:creationId xmlns:a16="http://schemas.microsoft.com/office/drawing/2014/main" id="{35EEE6D8-D74C-90B6-18D0-58976CD7A558}"/>
              </a:ext>
            </a:extLst>
          </p:cNvPr>
          <p:cNvSpPr>
            <a:spLocks noGrp="1"/>
          </p:cNvSpPr>
          <p:nvPr userDrawn="1">
            <p:ph type="pic" sz="quarter" idx="29"/>
          </p:nvPr>
        </p:nvSpPr>
        <p:spPr>
          <a:xfrm>
            <a:off x="10567138" y="1901016"/>
            <a:ext cx="816000" cy="437143"/>
          </a:xfrm>
        </p:spPr>
        <p:txBody>
          <a:bodyPr>
            <a:noAutofit/>
          </a:bodyPr>
          <a:lstStyle/>
          <a:p>
            <a:r>
              <a:rPr lang="en-US"/>
              <a:t>Click icon to add picture</a:t>
            </a:r>
          </a:p>
        </p:txBody>
      </p:sp>
      <p:sp>
        <p:nvSpPr>
          <p:cNvPr id="3" name="shadow 2">
            <a:extLst>
              <a:ext uri="{FF2B5EF4-FFF2-40B4-BE49-F238E27FC236}">
                <a16:creationId xmlns:a16="http://schemas.microsoft.com/office/drawing/2014/main" id="{DFE9FFCC-55C3-8FB5-98B7-133EE47E5A14}"/>
              </a:ext>
            </a:extLst>
          </p:cNvPr>
          <p:cNvSpPr txBox="1"/>
          <p:nvPr userDrawn="1"/>
        </p:nvSpPr>
        <p:spPr bwMode="auto">
          <a:xfrm>
            <a:off x="8596076" y="1733072"/>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75" name="logo placeholder 2">
            <a:extLst>
              <a:ext uri="{FF2B5EF4-FFF2-40B4-BE49-F238E27FC236}">
                <a16:creationId xmlns:a16="http://schemas.microsoft.com/office/drawing/2014/main" id="{7E3449CE-B4DE-5C1A-9668-C6F8F9E0DD38}"/>
              </a:ext>
            </a:extLst>
          </p:cNvPr>
          <p:cNvSpPr>
            <a:spLocks noGrp="1"/>
          </p:cNvSpPr>
          <p:nvPr userDrawn="1">
            <p:ph type="pic" sz="quarter" idx="30"/>
          </p:nvPr>
        </p:nvSpPr>
        <p:spPr>
          <a:xfrm>
            <a:off x="8843113" y="1901016"/>
            <a:ext cx="816000" cy="437143"/>
          </a:xfrm>
        </p:spPr>
        <p:txBody>
          <a:bodyPr>
            <a:noAutofit/>
          </a:bodyPr>
          <a:lstStyle/>
          <a:p>
            <a:r>
              <a:rPr lang="en-US"/>
              <a:t>Click icon to add picture</a:t>
            </a:r>
          </a:p>
        </p:txBody>
      </p:sp>
      <p:sp>
        <p:nvSpPr>
          <p:cNvPr id="2" name="shadow 1">
            <a:extLst>
              <a:ext uri="{FF2B5EF4-FFF2-40B4-BE49-F238E27FC236}">
                <a16:creationId xmlns:a16="http://schemas.microsoft.com/office/drawing/2014/main" id="{0C42C38B-EEB0-7C4F-8D02-3A4CCB70485D}"/>
              </a:ext>
            </a:extLst>
          </p:cNvPr>
          <p:cNvSpPr txBox="1"/>
          <p:nvPr userDrawn="1"/>
        </p:nvSpPr>
        <p:spPr bwMode="auto">
          <a:xfrm>
            <a:off x="6896151" y="1733072"/>
            <a:ext cx="1332000" cy="792000"/>
          </a:xfrm>
          <a:prstGeom prst="roundRect">
            <a:avLst>
              <a:gd name="adj" fmla="val 7891"/>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77" name="logo placeholder 1">
            <a:extLst>
              <a:ext uri="{FF2B5EF4-FFF2-40B4-BE49-F238E27FC236}">
                <a16:creationId xmlns:a16="http://schemas.microsoft.com/office/drawing/2014/main" id="{D34CE9B8-818E-3DDB-F209-C7A33E0FDB0F}"/>
              </a:ext>
            </a:extLst>
          </p:cNvPr>
          <p:cNvSpPr>
            <a:spLocks noGrp="1"/>
          </p:cNvSpPr>
          <p:nvPr userDrawn="1">
            <p:ph type="pic" sz="quarter" idx="31"/>
          </p:nvPr>
        </p:nvSpPr>
        <p:spPr>
          <a:xfrm>
            <a:off x="7157188" y="1901016"/>
            <a:ext cx="816000" cy="437143"/>
          </a:xfrm>
        </p:spPr>
        <p:txBody>
          <a:bodyPr>
            <a:noAutofit/>
          </a:bodyPr>
          <a:lstStyle/>
          <a:p>
            <a:r>
              <a:rPr lang="en-US"/>
              <a:t>Click icon to add picture</a:t>
            </a:r>
          </a:p>
        </p:txBody>
      </p:sp>
      <p:sp>
        <p:nvSpPr>
          <p:cNvPr id="38" name="textbox 2 below">
            <a:extLst>
              <a:ext uri="{FF2B5EF4-FFF2-40B4-BE49-F238E27FC236}">
                <a16:creationId xmlns:a16="http://schemas.microsoft.com/office/drawing/2014/main" id="{F4FBAF76-6E8A-C307-3D11-6C501F523D55}"/>
              </a:ext>
            </a:extLst>
          </p:cNvPr>
          <p:cNvSpPr>
            <a:spLocks noGrp="1"/>
          </p:cNvSpPr>
          <p:nvPr userDrawn="1">
            <p:ph type="body" idx="68" hasCustomPrompt="1"/>
          </p:nvPr>
        </p:nvSpPr>
        <p:spPr>
          <a:xfrm>
            <a:off x="3520134" y="3886431"/>
            <a:ext cx="2880000" cy="2268000"/>
          </a:xfrm>
          <a:prstGeom prst="roundRect">
            <a:avLst>
              <a:gd name="adj" fmla="val 2335"/>
            </a:avLst>
          </a:prstGeom>
          <a:gradFill>
            <a:gsLst>
              <a:gs pos="0">
                <a:srgbClr val="FF4B4B"/>
              </a:gs>
              <a:gs pos="100000">
                <a:srgbClr val="FF744F"/>
              </a:gs>
            </a:gsLst>
            <a:lin ang="18900000" scaled="0"/>
          </a:gradFill>
          <a:ln w="3175">
            <a:solidFill>
              <a:schemeClr val="accent4">
                <a:lumMod val="90000"/>
              </a:schemeClr>
            </a:solidFill>
          </a:ln>
          <a:effectLst>
            <a:outerShdw blurRad="63500" algn="ctr" rotWithShape="0">
              <a:schemeClr val="accent4">
                <a:alpha val="50000"/>
              </a:schemeClr>
            </a:outerShdw>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39" name="text 2 below">
            <a:extLst>
              <a:ext uri="{FF2B5EF4-FFF2-40B4-BE49-F238E27FC236}">
                <a16:creationId xmlns:a16="http://schemas.microsoft.com/office/drawing/2014/main" id="{29E1B6E4-DBE8-DEEE-A245-44ABA3FE0484}"/>
              </a:ext>
            </a:extLst>
          </p:cNvPr>
          <p:cNvSpPr>
            <a:spLocks noGrp="1"/>
          </p:cNvSpPr>
          <p:nvPr userDrawn="1">
            <p:ph type="body" sz="quarter" idx="69"/>
          </p:nvPr>
        </p:nvSpPr>
        <p:spPr>
          <a:xfrm>
            <a:off x="3747770" y="4761525"/>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en-US" dirty="0"/>
              <a:t>Click to edit Master text styles</a:t>
            </a:r>
          </a:p>
          <a:p>
            <a:pPr lvl="1">
              <a:lnSpc>
                <a:spcPts val="1600"/>
              </a:lnSpc>
              <a:spcBef>
                <a:spcPts val="100"/>
              </a:spcBef>
              <a:spcAft>
                <a:spcPts val="100"/>
              </a:spcAft>
              <a:buClr>
                <a:schemeClr val="bg1"/>
              </a:buClr>
            </a:pPr>
            <a:r>
              <a:rPr lang="en-US" dirty="0"/>
              <a:t>Second level</a:t>
            </a:r>
          </a:p>
          <a:p>
            <a:pPr lvl="2">
              <a:lnSpc>
                <a:spcPts val="1600"/>
              </a:lnSpc>
              <a:spcBef>
                <a:spcPts val="100"/>
              </a:spcBef>
              <a:spcAft>
                <a:spcPts val="100"/>
              </a:spcAft>
              <a:buClr>
                <a:schemeClr val="bg1"/>
              </a:buClr>
            </a:pPr>
            <a:r>
              <a:rPr lang="en-US" dirty="0"/>
              <a:t>Third level </a:t>
            </a:r>
          </a:p>
          <a:p>
            <a:pPr lvl="3">
              <a:lnSpc>
                <a:spcPts val="1600"/>
              </a:lnSpc>
              <a:spcBef>
                <a:spcPts val="100"/>
              </a:spcBef>
              <a:spcAft>
                <a:spcPts val="100"/>
              </a:spcAft>
              <a:buClr>
                <a:schemeClr val="bg1"/>
              </a:buClr>
            </a:pPr>
            <a:r>
              <a:rPr lang="en-US" dirty="0"/>
              <a:t>Fourth level</a:t>
            </a:r>
          </a:p>
          <a:p>
            <a:pPr lvl="4"/>
            <a:r>
              <a:rPr lang="en-US" dirty="0"/>
              <a:t>Fifth level</a:t>
            </a:r>
          </a:p>
          <a:p>
            <a:pPr lvl="5">
              <a:buClr>
                <a:schemeClr val="bg1"/>
              </a:buClr>
            </a:pPr>
            <a:r>
              <a:rPr lang="en-US" dirty="0"/>
              <a:t>Sixth level</a:t>
            </a:r>
          </a:p>
          <a:p>
            <a:pPr lvl="6">
              <a:buClr>
                <a:schemeClr val="bg1"/>
              </a:buClr>
            </a:pPr>
            <a:r>
              <a:rPr lang="en-US" dirty="0"/>
              <a:t>Seventh level</a:t>
            </a:r>
          </a:p>
          <a:p>
            <a:pPr lvl="7">
              <a:buClr>
                <a:schemeClr val="bg1"/>
              </a:buClr>
            </a:pPr>
            <a:r>
              <a:rPr lang="en-US" dirty="0"/>
              <a:t>Eighth level</a:t>
            </a:r>
          </a:p>
          <a:p>
            <a:pPr lvl="8"/>
            <a:r>
              <a:rPr lang="en-US" dirty="0"/>
              <a:t>Ninth level</a:t>
            </a:r>
          </a:p>
        </p:txBody>
      </p:sp>
      <p:sp>
        <p:nvSpPr>
          <p:cNvPr id="40" name="textbox 1 below">
            <a:extLst>
              <a:ext uri="{FF2B5EF4-FFF2-40B4-BE49-F238E27FC236}">
                <a16:creationId xmlns:a16="http://schemas.microsoft.com/office/drawing/2014/main" id="{1B1722B6-8450-B910-50A5-F10CA47EF28C}"/>
              </a:ext>
            </a:extLst>
          </p:cNvPr>
          <p:cNvSpPr>
            <a:spLocks noGrp="1"/>
          </p:cNvSpPr>
          <p:nvPr userDrawn="1">
            <p:ph type="body" idx="70" hasCustomPrompt="1"/>
          </p:nvPr>
        </p:nvSpPr>
        <p:spPr>
          <a:xfrm>
            <a:off x="540000" y="3886431"/>
            <a:ext cx="2880000" cy="2268000"/>
          </a:xfrm>
          <a:prstGeom prst="roundRect">
            <a:avLst>
              <a:gd name="adj" fmla="val 2335"/>
            </a:avLst>
          </a:prstGeom>
          <a:gradFill>
            <a:gsLst>
              <a:gs pos="0">
                <a:srgbClr val="FF4B4B"/>
              </a:gs>
              <a:gs pos="100000">
                <a:srgbClr val="FF744F"/>
              </a:gs>
            </a:gsLst>
            <a:lin ang="18900000" scaled="0"/>
          </a:gradFill>
          <a:ln w="3175">
            <a:solidFill>
              <a:schemeClr val="accent4">
                <a:lumMod val="90000"/>
              </a:schemeClr>
            </a:solidFill>
          </a:ln>
          <a:effectLst>
            <a:outerShdw blurRad="63500" algn="ctr" rotWithShape="0">
              <a:schemeClr val="accent4">
                <a:alpha val="50000"/>
              </a:schemeClr>
            </a:outerShdw>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41" name="text 1 below">
            <a:extLst>
              <a:ext uri="{FF2B5EF4-FFF2-40B4-BE49-F238E27FC236}">
                <a16:creationId xmlns:a16="http://schemas.microsoft.com/office/drawing/2014/main" id="{7F42DA1E-E0D7-AB23-D6B2-5C71AFE302AF}"/>
              </a:ext>
            </a:extLst>
          </p:cNvPr>
          <p:cNvSpPr>
            <a:spLocks noGrp="1"/>
          </p:cNvSpPr>
          <p:nvPr userDrawn="1">
            <p:ph type="body" sz="quarter" idx="71"/>
          </p:nvPr>
        </p:nvSpPr>
        <p:spPr>
          <a:xfrm>
            <a:off x="770067" y="4761525"/>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en-US" dirty="0"/>
              <a:t>Click to edit Master text styles</a:t>
            </a:r>
          </a:p>
          <a:p>
            <a:pPr lvl="1">
              <a:lnSpc>
                <a:spcPts val="1600"/>
              </a:lnSpc>
              <a:spcBef>
                <a:spcPts val="100"/>
              </a:spcBef>
              <a:spcAft>
                <a:spcPts val="100"/>
              </a:spcAft>
              <a:buClr>
                <a:schemeClr val="bg1"/>
              </a:buClr>
            </a:pPr>
            <a:r>
              <a:rPr lang="en-US" dirty="0"/>
              <a:t>Second level</a:t>
            </a:r>
          </a:p>
          <a:p>
            <a:pPr lvl="2">
              <a:lnSpc>
                <a:spcPts val="1600"/>
              </a:lnSpc>
              <a:spcBef>
                <a:spcPts val="100"/>
              </a:spcBef>
              <a:spcAft>
                <a:spcPts val="100"/>
              </a:spcAft>
              <a:buClr>
                <a:schemeClr val="bg1"/>
              </a:buClr>
            </a:pPr>
            <a:r>
              <a:rPr lang="en-US" dirty="0"/>
              <a:t>Third level </a:t>
            </a:r>
          </a:p>
          <a:p>
            <a:pPr lvl="3">
              <a:lnSpc>
                <a:spcPts val="1600"/>
              </a:lnSpc>
              <a:spcBef>
                <a:spcPts val="100"/>
              </a:spcBef>
              <a:spcAft>
                <a:spcPts val="100"/>
              </a:spcAft>
              <a:buClr>
                <a:schemeClr val="bg1"/>
              </a:buClr>
            </a:pPr>
            <a:r>
              <a:rPr lang="en-US" dirty="0"/>
              <a:t>Fourth level</a:t>
            </a:r>
          </a:p>
          <a:p>
            <a:pPr lvl="4"/>
            <a:r>
              <a:rPr lang="en-US" dirty="0"/>
              <a:t>Fifth level</a:t>
            </a:r>
          </a:p>
          <a:p>
            <a:pPr lvl="5">
              <a:buClr>
                <a:schemeClr val="bg1"/>
              </a:buClr>
            </a:pPr>
            <a:r>
              <a:rPr lang="en-US" dirty="0"/>
              <a:t>Sixth level</a:t>
            </a:r>
          </a:p>
          <a:p>
            <a:pPr lvl="6">
              <a:buClr>
                <a:schemeClr val="bg1"/>
              </a:buClr>
            </a:pPr>
            <a:r>
              <a:rPr lang="en-US" dirty="0"/>
              <a:t>Seventh level</a:t>
            </a:r>
          </a:p>
          <a:p>
            <a:pPr lvl="7">
              <a:buClr>
                <a:schemeClr val="bg1"/>
              </a:buClr>
            </a:pPr>
            <a:r>
              <a:rPr lang="en-US" dirty="0"/>
              <a:t>Eighth level</a:t>
            </a:r>
          </a:p>
          <a:p>
            <a:pPr lvl="8"/>
            <a:r>
              <a:rPr lang="en-US" dirty="0"/>
              <a:t>Ninth level</a:t>
            </a:r>
          </a:p>
          <a:p>
            <a:pPr lvl="8"/>
            <a:endParaRPr lang="en-US" dirty="0"/>
          </a:p>
        </p:txBody>
      </p:sp>
      <p:sp>
        <p:nvSpPr>
          <p:cNvPr id="29" name="textbox 2">
            <a:extLst>
              <a:ext uri="{FF2B5EF4-FFF2-40B4-BE49-F238E27FC236}">
                <a16:creationId xmlns:a16="http://schemas.microsoft.com/office/drawing/2014/main" id="{EAC91221-6B27-61BA-286E-D5ECB006B892}"/>
              </a:ext>
            </a:extLst>
          </p:cNvPr>
          <p:cNvSpPr>
            <a:spLocks noGrp="1"/>
          </p:cNvSpPr>
          <p:nvPr userDrawn="1">
            <p:ph type="body" idx="62" hasCustomPrompt="1"/>
          </p:nvPr>
        </p:nvSpPr>
        <p:spPr>
          <a:xfrm>
            <a:off x="3520134" y="1484312"/>
            <a:ext cx="2880000" cy="2268000"/>
          </a:xfrm>
          <a:prstGeom prst="roundRect">
            <a:avLst>
              <a:gd name="adj" fmla="val 2335"/>
            </a:avLst>
          </a:prstGeom>
          <a:gradFill>
            <a:gsLst>
              <a:gs pos="0">
                <a:srgbClr val="FF4B4B"/>
              </a:gs>
              <a:gs pos="100000">
                <a:srgbClr val="FF744F"/>
              </a:gs>
            </a:gsLst>
            <a:lin ang="18900000" scaled="0"/>
          </a:gradFill>
          <a:ln w="3175">
            <a:solidFill>
              <a:schemeClr val="accent4">
                <a:lumMod val="90000"/>
              </a:schemeClr>
            </a:solidFill>
          </a:ln>
          <a:effectLst>
            <a:outerShdw blurRad="63500" algn="ctr" rotWithShape="0">
              <a:schemeClr val="accent4">
                <a:alpha val="50000"/>
              </a:schemeClr>
            </a:outerShdw>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33" name="text 2">
            <a:extLst>
              <a:ext uri="{FF2B5EF4-FFF2-40B4-BE49-F238E27FC236}">
                <a16:creationId xmlns:a16="http://schemas.microsoft.com/office/drawing/2014/main" id="{4818C9A4-7108-350F-9A62-A637D9339E60}"/>
              </a:ext>
            </a:extLst>
          </p:cNvPr>
          <p:cNvSpPr>
            <a:spLocks noGrp="1"/>
          </p:cNvSpPr>
          <p:nvPr userDrawn="1">
            <p:ph type="body" sz="quarter" idx="65"/>
          </p:nvPr>
        </p:nvSpPr>
        <p:spPr>
          <a:xfrm>
            <a:off x="3747770" y="2359406"/>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en-US" dirty="0"/>
              <a:t>Click to edit Master text styles</a:t>
            </a:r>
          </a:p>
          <a:p>
            <a:pPr lvl="1">
              <a:lnSpc>
                <a:spcPts val="1600"/>
              </a:lnSpc>
              <a:spcBef>
                <a:spcPts val="100"/>
              </a:spcBef>
              <a:spcAft>
                <a:spcPts val="100"/>
              </a:spcAft>
              <a:buClr>
                <a:schemeClr val="bg1"/>
              </a:buClr>
            </a:pPr>
            <a:r>
              <a:rPr lang="en-US" dirty="0"/>
              <a:t>Second level</a:t>
            </a:r>
          </a:p>
          <a:p>
            <a:pPr lvl="2">
              <a:lnSpc>
                <a:spcPts val="1600"/>
              </a:lnSpc>
              <a:spcBef>
                <a:spcPts val="100"/>
              </a:spcBef>
              <a:spcAft>
                <a:spcPts val="100"/>
              </a:spcAft>
              <a:buClr>
                <a:schemeClr val="bg1"/>
              </a:buClr>
            </a:pPr>
            <a:r>
              <a:rPr lang="en-US" dirty="0"/>
              <a:t>Third level </a:t>
            </a:r>
          </a:p>
          <a:p>
            <a:pPr lvl="3">
              <a:lnSpc>
                <a:spcPts val="1600"/>
              </a:lnSpc>
              <a:spcBef>
                <a:spcPts val="100"/>
              </a:spcBef>
              <a:spcAft>
                <a:spcPts val="100"/>
              </a:spcAft>
              <a:buClr>
                <a:schemeClr val="bg1"/>
              </a:buClr>
            </a:pPr>
            <a:r>
              <a:rPr lang="en-US" dirty="0"/>
              <a:t>Fourth level</a:t>
            </a:r>
          </a:p>
          <a:p>
            <a:pPr lvl="4"/>
            <a:r>
              <a:rPr lang="en-US" dirty="0"/>
              <a:t>Fifth level</a:t>
            </a:r>
          </a:p>
          <a:p>
            <a:pPr lvl="5">
              <a:buClr>
                <a:schemeClr val="bg1"/>
              </a:buClr>
            </a:pPr>
            <a:r>
              <a:rPr lang="en-US" dirty="0"/>
              <a:t>Sixth level</a:t>
            </a:r>
          </a:p>
          <a:p>
            <a:pPr lvl="6">
              <a:buClr>
                <a:schemeClr val="bg1"/>
              </a:buClr>
            </a:pPr>
            <a:r>
              <a:rPr lang="en-US" dirty="0"/>
              <a:t>Seventh level</a:t>
            </a:r>
          </a:p>
          <a:p>
            <a:pPr lvl="7">
              <a:buClr>
                <a:schemeClr val="bg1"/>
              </a:buClr>
            </a:pPr>
            <a:r>
              <a:rPr lang="en-US" dirty="0"/>
              <a:t>Eighth level</a:t>
            </a:r>
          </a:p>
          <a:p>
            <a:pPr lvl="8"/>
            <a:r>
              <a:rPr lang="en-US" dirty="0"/>
              <a:t>Ninth level</a:t>
            </a:r>
          </a:p>
        </p:txBody>
      </p:sp>
      <p:sp>
        <p:nvSpPr>
          <p:cNvPr id="28" name="textbox 1">
            <a:extLst>
              <a:ext uri="{FF2B5EF4-FFF2-40B4-BE49-F238E27FC236}">
                <a16:creationId xmlns:a16="http://schemas.microsoft.com/office/drawing/2014/main" id="{41210209-2F8F-4A94-756B-386574596A9C}"/>
              </a:ext>
            </a:extLst>
          </p:cNvPr>
          <p:cNvSpPr>
            <a:spLocks noGrp="1"/>
          </p:cNvSpPr>
          <p:nvPr userDrawn="1">
            <p:ph type="body" idx="61" hasCustomPrompt="1"/>
          </p:nvPr>
        </p:nvSpPr>
        <p:spPr>
          <a:xfrm>
            <a:off x="540000" y="1484312"/>
            <a:ext cx="2880000" cy="2268000"/>
          </a:xfrm>
          <a:prstGeom prst="roundRect">
            <a:avLst>
              <a:gd name="adj" fmla="val 2335"/>
            </a:avLst>
          </a:prstGeom>
          <a:gradFill>
            <a:gsLst>
              <a:gs pos="0">
                <a:srgbClr val="FF4B4B"/>
              </a:gs>
              <a:gs pos="100000">
                <a:srgbClr val="FF744F"/>
              </a:gs>
            </a:gsLst>
            <a:lin ang="18900000" scaled="0"/>
          </a:gradFill>
          <a:ln w="3175">
            <a:solidFill>
              <a:schemeClr val="accent4">
                <a:lumMod val="90000"/>
              </a:schemeClr>
            </a:solidFill>
          </a:ln>
          <a:effectLst>
            <a:outerShdw blurRad="63500" algn="ctr" rotWithShape="0">
              <a:schemeClr val="accent4">
                <a:alpha val="50000"/>
              </a:schemeClr>
            </a:outerShdw>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2" name="text 1">
            <a:extLst>
              <a:ext uri="{FF2B5EF4-FFF2-40B4-BE49-F238E27FC236}">
                <a16:creationId xmlns:a16="http://schemas.microsoft.com/office/drawing/2014/main" id="{A0ADE226-CB9B-D822-4EC3-AA0028471BB9}"/>
              </a:ext>
            </a:extLst>
          </p:cNvPr>
          <p:cNvSpPr>
            <a:spLocks noGrp="1"/>
          </p:cNvSpPr>
          <p:nvPr userDrawn="1">
            <p:ph type="body" sz="quarter" idx="17"/>
          </p:nvPr>
        </p:nvSpPr>
        <p:spPr>
          <a:xfrm>
            <a:off x="770067" y="2359406"/>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nSpc>
                <a:spcPts val="1600"/>
              </a:lnSpc>
              <a:spcBef>
                <a:spcPts val="100"/>
              </a:spcBef>
              <a:spcAft>
                <a:spcPts val="100"/>
              </a:spcAft>
              <a:defRPr lang="en-US" sz="1200" i="0" dirty="0">
                <a:solidFill>
                  <a:schemeClr val="bg1"/>
                </a:solidFill>
                <a:latin typeface="Segoe UI Semilight" panose="020B0402040204020203" pitchFamily="34" charset="0"/>
                <a:cs typeface="Segoe UI Semilight" panose="020B0402040204020203" pitchFamily="34" charset="0"/>
              </a:defRPr>
            </a:lvl1pPr>
            <a:lvl2pPr>
              <a:lnSpc>
                <a:spcPts val="1600"/>
              </a:lnSpc>
              <a:spcBef>
                <a:spcPts val="100"/>
              </a:spcBef>
              <a:spcAft>
                <a:spcPts val="100"/>
              </a:spcAft>
              <a:buClr>
                <a:schemeClr val="bg1"/>
              </a:buClr>
              <a:defRPr lang="en-US" sz="1200" dirty="0">
                <a:solidFill>
                  <a:schemeClr val="bg1"/>
                </a:solidFill>
              </a:defRPr>
            </a:lvl2pPr>
            <a:lvl3pPr>
              <a:lnSpc>
                <a:spcPts val="1600"/>
              </a:lnSpc>
              <a:spcBef>
                <a:spcPts val="100"/>
              </a:spcBef>
              <a:spcAft>
                <a:spcPts val="100"/>
              </a:spcAft>
              <a:buClr>
                <a:schemeClr val="bg1"/>
              </a:buClr>
              <a:defRPr lang="en-US" sz="1200" dirty="0">
                <a:solidFill>
                  <a:schemeClr val="bg1"/>
                </a:solidFill>
              </a:defRPr>
            </a:lvl3pPr>
            <a:lvl4pPr>
              <a:lnSpc>
                <a:spcPts val="1600"/>
              </a:lnSpc>
              <a:spcBef>
                <a:spcPts val="100"/>
              </a:spcBef>
              <a:spcAft>
                <a:spcPts val="100"/>
              </a:spcAft>
              <a:buClr>
                <a:schemeClr val="bg1"/>
              </a:buClr>
              <a:defRPr lang="en-US" sz="1200" dirty="0">
                <a:solidFill>
                  <a:schemeClr val="bg1"/>
                </a:solidFill>
              </a:defRPr>
            </a:lvl4pPr>
            <a:lvl5pPr>
              <a:defRPr lang="en-US" sz="1400" dirty="0">
                <a:solidFill>
                  <a:schemeClr val="bg1"/>
                </a:solidFill>
              </a:defRPr>
            </a:lvl5pPr>
            <a:lvl6pPr algn="l" defTabSz="914400" rtl="0" eaLnBrk="1" latinLnBrk="0" hangingPunct="1">
              <a:lnSpc>
                <a:spcPts val="1600"/>
              </a:lnSpc>
              <a:spcBef>
                <a:spcPts val="100"/>
              </a:spcBef>
              <a:spcAft>
                <a:spcPts val="100"/>
              </a:spcAft>
              <a:buClr>
                <a:schemeClr val="bg1"/>
              </a:buClr>
              <a:tabLst>
                <a:tab pos="182563" algn="l"/>
              </a:tabLst>
              <a:defRPr lang="en-US" sz="1200" b="0" i="0" kern="1200" baseline="0" noProof="0" dirty="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buClr>
                <a:schemeClr val="bg1"/>
              </a:buClr>
              <a:tabLst>
                <a:tab pos="182563" algn="l"/>
              </a:tabLst>
              <a:defRPr lang="en-US" sz="1200" b="0" i="0" kern="1200" baseline="0" noProof="0" dirty="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buClr>
                <a:schemeClr val="bg1"/>
              </a:buClr>
              <a:tabLst>
                <a:tab pos="182563" algn="l"/>
              </a:tabLst>
              <a:defRPr lang="en-US" sz="1200" b="0" i="0" kern="1200" baseline="0" noProof="0" dirty="0">
                <a:solidFill>
                  <a:schemeClr val="bg1"/>
                </a:solidFill>
                <a:latin typeface="Segoe UI Semilight" panose="020B0402040204020203" pitchFamily="34" charset="0"/>
                <a:ea typeface="+mn-ea"/>
                <a:cs typeface="Segoe UI Semilight" panose="020B0402040204020203" pitchFamily="34" charset="0"/>
              </a:defRPr>
            </a:lvl8pPr>
            <a:lvl9pPr>
              <a:defRPr sz="1200">
                <a:solidFill>
                  <a:schemeClr val="bg1"/>
                </a:solidFill>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6" name="title">
            <a:extLst>
              <a:ext uri="{FF2B5EF4-FFF2-40B4-BE49-F238E27FC236}">
                <a16:creationId xmlns:a16="http://schemas.microsoft.com/office/drawing/2014/main" id="{8EF6F7E1-2A5B-2542-694E-DEE72349B05A}"/>
              </a:ext>
            </a:extLst>
          </p:cNvPr>
          <p:cNvSpPr>
            <a:spLocks noGrp="1"/>
          </p:cNvSpPr>
          <p:nvPr userDrawn="1">
            <p:ph type="title"/>
          </p:nvPr>
        </p:nvSpPr>
        <p:spPr/>
        <p:txBody>
          <a:bodyPr vert="horz"/>
          <a:lstStyle/>
          <a:p>
            <a:r>
              <a:rPr lang="en-US" dirty="0"/>
              <a:t>Click to edit Master title style</a:t>
            </a:r>
          </a:p>
        </p:txBody>
      </p:sp>
      <p:sp>
        <p:nvSpPr>
          <p:cNvPr id="4" name="navigation">
            <a:extLst>
              <a:ext uri="{FF2B5EF4-FFF2-40B4-BE49-F238E27FC236}">
                <a16:creationId xmlns:a16="http://schemas.microsoft.com/office/drawing/2014/main" id="{0D8B8A8A-402D-C8A1-B168-F98BC5DD2918}"/>
              </a:ext>
            </a:extLst>
          </p:cNvPr>
          <p:cNvSpPr>
            <a:spLocks noGrp="1"/>
          </p:cNvSpPr>
          <p:nvPr userDrawn="1">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3835869369"/>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  034a : 4 gradients : 12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4" name="shadow 12">
            <a:extLst>
              <a:ext uri="{FF2B5EF4-FFF2-40B4-BE49-F238E27FC236}">
                <a16:creationId xmlns:a16="http://schemas.microsoft.com/office/drawing/2014/main" id="{7BA87915-76A6-AA9E-8FEC-843B267F996A}"/>
              </a:ext>
            </a:extLst>
          </p:cNvPr>
          <p:cNvSpPr txBox="1"/>
          <p:nvPr/>
        </p:nvSpPr>
        <p:spPr bwMode="auto">
          <a:xfrm>
            <a:off x="10296000" y="5149787"/>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7" name="logo placeholder 12">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325111"/>
            <a:ext cx="816000" cy="437143"/>
          </a:xfrm>
        </p:spPr>
        <p:txBody>
          <a:bodyPr>
            <a:noAutofit/>
          </a:bodyPr>
          <a:lstStyle/>
          <a:p>
            <a:r>
              <a:rPr lang="de-DE"/>
              <a:t>Bild durch Klicken auf Symbol hinzufügen</a:t>
            </a:r>
            <a:endParaRPr lang="en-US"/>
          </a:p>
        </p:txBody>
      </p:sp>
      <p:sp>
        <p:nvSpPr>
          <p:cNvPr id="31" name="shadow 11">
            <a:extLst>
              <a:ext uri="{FF2B5EF4-FFF2-40B4-BE49-F238E27FC236}">
                <a16:creationId xmlns:a16="http://schemas.microsoft.com/office/drawing/2014/main" id="{0AA790C1-B2DE-E6E1-5BDD-AD1AC77D6DBA}"/>
              </a:ext>
            </a:extLst>
          </p:cNvPr>
          <p:cNvSpPr txBox="1"/>
          <p:nvPr/>
        </p:nvSpPr>
        <p:spPr bwMode="auto">
          <a:xfrm>
            <a:off x="8596076" y="5149787"/>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9" name="logo placeholder 11">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325111"/>
            <a:ext cx="816000" cy="437143"/>
          </a:xfrm>
        </p:spPr>
        <p:txBody>
          <a:bodyPr>
            <a:noAutofit/>
          </a:bodyPr>
          <a:lstStyle/>
          <a:p>
            <a:r>
              <a:rPr lang="de-DE"/>
              <a:t>Bild durch Klicken auf Symbol hinzufügen</a:t>
            </a:r>
            <a:endParaRPr lang="en-US"/>
          </a:p>
        </p:txBody>
      </p:sp>
      <p:sp>
        <p:nvSpPr>
          <p:cNvPr id="30" name="shadow 10">
            <a:extLst>
              <a:ext uri="{FF2B5EF4-FFF2-40B4-BE49-F238E27FC236}">
                <a16:creationId xmlns:a16="http://schemas.microsoft.com/office/drawing/2014/main" id="{C9348939-0276-960F-408F-62ABE12ABB2E}"/>
              </a:ext>
            </a:extLst>
          </p:cNvPr>
          <p:cNvSpPr txBox="1"/>
          <p:nvPr/>
        </p:nvSpPr>
        <p:spPr bwMode="auto">
          <a:xfrm>
            <a:off x="6896151" y="5149787"/>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101" name="logo placeholder 10">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325111"/>
            <a:ext cx="816000" cy="437143"/>
          </a:xfrm>
        </p:spPr>
        <p:txBody>
          <a:bodyPr>
            <a:noAutofit/>
          </a:bodyPr>
          <a:lstStyle/>
          <a:p>
            <a:r>
              <a:rPr lang="de-DE"/>
              <a:t>Bild durch Klicken auf Symbol hinzufügen</a:t>
            </a:r>
            <a:endParaRPr lang="en-US"/>
          </a:p>
        </p:txBody>
      </p:sp>
      <p:sp>
        <p:nvSpPr>
          <p:cNvPr id="27" name="shadow 9">
            <a:extLst>
              <a:ext uri="{FF2B5EF4-FFF2-40B4-BE49-F238E27FC236}">
                <a16:creationId xmlns:a16="http://schemas.microsoft.com/office/drawing/2014/main" id="{448DD996-4C79-0B11-8386-F8FE0B5E8ED7}"/>
              </a:ext>
            </a:extLst>
          </p:cNvPr>
          <p:cNvSpPr txBox="1"/>
          <p:nvPr/>
        </p:nvSpPr>
        <p:spPr bwMode="auto">
          <a:xfrm>
            <a:off x="10296000" y="4000022"/>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9" name="logo placeholder 9">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4169323"/>
            <a:ext cx="816000" cy="437143"/>
          </a:xfrm>
        </p:spPr>
        <p:txBody>
          <a:bodyPr>
            <a:noAutofit/>
          </a:bodyPr>
          <a:lstStyle/>
          <a:p>
            <a:r>
              <a:rPr lang="de-DE"/>
              <a:t>Bild durch Klicken auf Symbol hinzufügen</a:t>
            </a:r>
            <a:endParaRPr lang="en-US"/>
          </a:p>
        </p:txBody>
      </p:sp>
      <p:sp>
        <p:nvSpPr>
          <p:cNvPr id="22" name="shadow 8">
            <a:extLst>
              <a:ext uri="{FF2B5EF4-FFF2-40B4-BE49-F238E27FC236}">
                <a16:creationId xmlns:a16="http://schemas.microsoft.com/office/drawing/2014/main" id="{03633C2A-6A19-6F8D-E23E-5F30FC11CBFB}"/>
              </a:ext>
            </a:extLst>
          </p:cNvPr>
          <p:cNvSpPr txBox="1"/>
          <p:nvPr/>
        </p:nvSpPr>
        <p:spPr bwMode="auto">
          <a:xfrm>
            <a:off x="8596076" y="4000022"/>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1" name="logo placeholder 8">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4169323"/>
            <a:ext cx="816000" cy="437143"/>
          </a:xfrm>
        </p:spPr>
        <p:txBody>
          <a:bodyPr>
            <a:noAutofit/>
          </a:bodyPr>
          <a:lstStyle/>
          <a:p>
            <a:r>
              <a:rPr lang="de-DE"/>
              <a:t>Bild durch Klicken auf Symbol hinzufügen</a:t>
            </a:r>
            <a:endParaRPr lang="en-US"/>
          </a:p>
        </p:txBody>
      </p:sp>
      <p:sp>
        <p:nvSpPr>
          <p:cNvPr id="18" name="shadow 7">
            <a:extLst>
              <a:ext uri="{FF2B5EF4-FFF2-40B4-BE49-F238E27FC236}">
                <a16:creationId xmlns:a16="http://schemas.microsoft.com/office/drawing/2014/main" id="{3DC9CA55-525B-79E7-E574-5A2569975ABC}"/>
              </a:ext>
            </a:extLst>
          </p:cNvPr>
          <p:cNvSpPr txBox="1"/>
          <p:nvPr/>
        </p:nvSpPr>
        <p:spPr bwMode="auto">
          <a:xfrm>
            <a:off x="6896151" y="4000022"/>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3" name="logo placeholder 7">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4169323"/>
            <a:ext cx="816000" cy="437143"/>
          </a:xfrm>
        </p:spPr>
        <p:txBody>
          <a:bodyPr>
            <a:noAutofit/>
          </a:bodyPr>
          <a:lstStyle/>
          <a:p>
            <a:r>
              <a:rPr lang="de-DE"/>
              <a:t>Bild durch Klicken auf Symbol hinzufügen</a:t>
            </a:r>
            <a:endParaRPr lang="en-US"/>
          </a:p>
        </p:txBody>
      </p:sp>
      <p:sp>
        <p:nvSpPr>
          <p:cNvPr id="8" name="shadow 6">
            <a:extLst>
              <a:ext uri="{FF2B5EF4-FFF2-40B4-BE49-F238E27FC236}">
                <a16:creationId xmlns:a16="http://schemas.microsoft.com/office/drawing/2014/main" id="{745E4B94-5D5A-A08F-6BFF-191ADAADC2B9}"/>
              </a:ext>
            </a:extLst>
          </p:cNvPr>
          <p:cNvSpPr txBox="1"/>
          <p:nvPr/>
        </p:nvSpPr>
        <p:spPr bwMode="auto">
          <a:xfrm>
            <a:off x="10296000" y="2876072"/>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1" name="logo placeholder 6">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3050750"/>
            <a:ext cx="816000" cy="437143"/>
          </a:xfrm>
        </p:spPr>
        <p:txBody>
          <a:bodyPr>
            <a:noAutofit/>
          </a:bodyPr>
          <a:lstStyle/>
          <a:p>
            <a:r>
              <a:rPr lang="de-DE"/>
              <a:t>Bild durch Klicken auf Symbol hinzufügen</a:t>
            </a:r>
            <a:endParaRPr lang="en-US"/>
          </a:p>
        </p:txBody>
      </p:sp>
      <p:sp>
        <p:nvSpPr>
          <p:cNvPr id="7" name="shadow 5">
            <a:extLst>
              <a:ext uri="{FF2B5EF4-FFF2-40B4-BE49-F238E27FC236}">
                <a16:creationId xmlns:a16="http://schemas.microsoft.com/office/drawing/2014/main" id="{40983ABE-EDDB-721C-84BD-AD4C6E18443A}"/>
              </a:ext>
            </a:extLst>
          </p:cNvPr>
          <p:cNvSpPr txBox="1"/>
          <p:nvPr/>
        </p:nvSpPr>
        <p:spPr bwMode="auto">
          <a:xfrm>
            <a:off x="8596076" y="2876072"/>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3" name="logo placeholder 5">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3050750"/>
            <a:ext cx="816000" cy="437143"/>
          </a:xfrm>
        </p:spPr>
        <p:txBody>
          <a:bodyPr>
            <a:noAutofit/>
          </a:bodyPr>
          <a:lstStyle/>
          <a:p>
            <a:r>
              <a:rPr lang="de-DE"/>
              <a:t>Bild durch Klicken auf Symbol hinzufügen</a:t>
            </a:r>
            <a:endParaRPr lang="en-US"/>
          </a:p>
        </p:txBody>
      </p:sp>
      <p:sp>
        <p:nvSpPr>
          <p:cNvPr id="6" name="shadow 4">
            <a:extLst>
              <a:ext uri="{FF2B5EF4-FFF2-40B4-BE49-F238E27FC236}">
                <a16:creationId xmlns:a16="http://schemas.microsoft.com/office/drawing/2014/main" id="{3D534717-DB4D-58B9-12F4-DBA44E24BFF9}"/>
              </a:ext>
            </a:extLst>
          </p:cNvPr>
          <p:cNvSpPr txBox="1"/>
          <p:nvPr/>
        </p:nvSpPr>
        <p:spPr bwMode="auto">
          <a:xfrm>
            <a:off x="6896151" y="2876072"/>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5" name="logo placeholder 4">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3050750"/>
            <a:ext cx="816000" cy="437143"/>
          </a:xfrm>
        </p:spPr>
        <p:txBody>
          <a:bodyPr>
            <a:noAutofit/>
          </a:bodyPr>
          <a:lstStyle/>
          <a:p>
            <a:r>
              <a:rPr lang="de-DE"/>
              <a:t>Bild durch Klicken auf Symbol hinzufügen</a:t>
            </a:r>
            <a:endParaRPr lang="en-US"/>
          </a:p>
        </p:txBody>
      </p:sp>
      <p:sp>
        <p:nvSpPr>
          <p:cNvPr id="5" name="shadow 3">
            <a:extLst>
              <a:ext uri="{FF2B5EF4-FFF2-40B4-BE49-F238E27FC236}">
                <a16:creationId xmlns:a16="http://schemas.microsoft.com/office/drawing/2014/main" id="{B8AEA00C-98DA-2D82-209F-6F35246301C2}"/>
              </a:ext>
            </a:extLst>
          </p:cNvPr>
          <p:cNvSpPr txBox="1"/>
          <p:nvPr/>
        </p:nvSpPr>
        <p:spPr bwMode="auto">
          <a:xfrm>
            <a:off x="10296000" y="1733072"/>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3" name="logo placeholder 3">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901016"/>
            <a:ext cx="816000" cy="437143"/>
          </a:xfrm>
        </p:spPr>
        <p:txBody>
          <a:bodyPr>
            <a:noAutofit/>
          </a:bodyPr>
          <a:lstStyle/>
          <a:p>
            <a:r>
              <a:rPr lang="de-DE"/>
              <a:t>Bild durch Klicken auf Symbol hinzufügen</a:t>
            </a:r>
            <a:endParaRPr lang="en-US"/>
          </a:p>
        </p:txBody>
      </p:sp>
      <p:sp>
        <p:nvSpPr>
          <p:cNvPr id="3" name="shadow 2">
            <a:extLst>
              <a:ext uri="{FF2B5EF4-FFF2-40B4-BE49-F238E27FC236}">
                <a16:creationId xmlns:a16="http://schemas.microsoft.com/office/drawing/2014/main" id="{DFE9FFCC-55C3-8FB5-98B7-133EE47E5A14}"/>
              </a:ext>
            </a:extLst>
          </p:cNvPr>
          <p:cNvSpPr txBox="1"/>
          <p:nvPr/>
        </p:nvSpPr>
        <p:spPr bwMode="auto">
          <a:xfrm>
            <a:off x="8596076" y="1733072"/>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75" name="logo placeholder 2">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901016"/>
            <a:ext cx="816000" cy="437143"/>
          </a:xfrm>
        </p:spPr>
        <p:txBody>
          <a:bodyPr>
            <a:noAutofit/>
          </a:bodyPr>
          <a:lstStyle/>
          <a:p>
            <a:r>
              <a:rPr lang="de-DE"/>
              <a:t>Bild durch Klicken auf Symbol hinzufügen</a:t>
            </a:r>
            <a:endParaRPr lang="en-US"/>
          </a:p>
        </p:txBody>
      </p:sp>
      <p:sp>
        <p:nvSpPr>
          <p:cNvPr id="2" name="shadow 1">
            <a:extLst>
              <a:ext uri="{FF2B5EF4-FFF2-40B4-BE49-F238E27FC236}">
                <a16:creationId xmlns:a16="http://schemas.microsoft.com/office/drawing/2014/main" id="{0C42C38B-EEB0-7C4F-8D02-3A4CCB70485D}"/>
              </a:ext>
            </a:extLst>
          </p:cNvPr>
          <p:cNvSpPr txBox="1"/>
          <p:nvPr/>
        </p:nvSpPr>
        <p:spPr bwMode="auto">
          <a:xfrm>
            <a:off x="6896151" y="1733072"/>
            <a:ext cx="1332000" cy="792000"/>
          </a:xfrm>
          <a:prstGeom prst="roundRect">
            <a:avLst>
              <a:gd name="adj" fmla="val 7891"/>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77" name="logo placeholder 1">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901016"/>
            <a:ext cx="816000" cy="437143"/>
          </a:xfrm>
        </p:spPr>
        <p:txBody>
          <a:bodyPr>
            <a:noAutofit/>
          </a:bodyPr>
          <a:lstStyle/>
          <a:p>
            <a:r>
              <a:rPr lang="de-DE"/>
              <a:t>Bild durch Klicken auf Symbol hinzufügen</a:t>
            </a:r>
            <a:endParaRPr lang="en-US"/>
          </a:p>
        </p:txBody>
      </p:sp>
      <p:sp>
        <p:nvSpPr>
          <p:cNvPr id="38" name="textbox 2 below">
            <a:extLst>
              <a:ext uri="{FF2B5EF4-FFF2-40B4-BE49-F238E27FC236}">
                <a16:creationId xmlns:a16="http://schemas.microsoft.com/office/drawing/2014/main" id="{F4FBAF76-6E8A-C307-3D11-6C501F523D55}"/>
              </a:ext>
            </a:extLst>
          </p:cNvPr>
          <p:cNvSpPr>
            <a:spLocks noGrp="1"/>
          </p:cNvSpPr>
          <p:nvPr>
            <p:ph type="body" idx="68" hasCustomPrompt="1"/>
          </p:nvPr>
        </p:nvSpPr>
        <p:spPr>
          <a:xfrm>
            <a:off x="3520134" y="3886431"/>
            <a:ext cx="2880000" cy="2268000"/>
          </a:xfrm>
          <a:prstGeom prst="roundRect">
            <a:avLst>
              <a:gd name="adj" fmla="val 2335"/>
            </a:avLst>
          </a:prstGeom>
          <a:gradFill>
            <a:gsLst>
              <a:gs pos="0">
                <a:srgbClr val="FF4B4B"/>
              </a:gs>
              <a:gs pos="100000">
                <a:srgbClr val="FF744F"/>
              </a:gs>
            </a:gsLst>
            <a:lin ang="18900000" scaled="0"/>
          </a:gra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39" name="text 2 below">
            <a:extLst>
              <a:ext uri="{FF2B5EF4-FFF2-40B4-BE49-F238E27FC236}">
                <a16:creationId xmlns:a16="http://schemas.microsoft.com/office/drawing/2014/main" id="{29E1B6E4-DBE8-DEEE-A245-44ABA3FE0484}"/>
              </a:ext>
            </a:extLst>
          </p:cNvPr>
          <p:cNvSpPr>
            <a:spLocks noGrp="1"/>
          </p:cNvSpPr>
          <p:nvPr>
            <p:ph type="body" sz="quarter" idx="69"/>
          </p:nvPr>
        </p:nvSpPr>
        <p:spPr>
          <a:xfrm>
            <a:off x="3747770" y="4761525"/>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de-DE"/>
              <a:t>Mastertextformat bearbeiten</a:t>
            </a:r>
          </a:p>
          <a:p>
            <a:pPr lvl="1">
              <a:lnSpc>
                <a:spcPts val="1600"/>
              </a:lnSpc>
              <a:spcBef>
                <a:spcPts val="100"/>
              </a:spcBef>
              <a:spcAft>
                <a:spcPts val="100"/>
              </a:spcAft>
            </a:pPr>
            <a:r>
              <a:rPr lang="de-DE"/>
              <a:t>Zweite Ebene</a:t>
            </a:r>
          </a:p>
          <a:p>
            <a:pPr lvl="2">
              <a:lnSpc>
                <a:spcPts val="1600"/>
              </a:lnSpc>
              <a:spcBef>
                <a:spcPts val="100"/>
              </a:spcBef>
              <a:spcAft>
                <a:spcPts val="100"/>
              </a:spcAft>
            </a:pPr>
            <a:r>
              <a:rPr lang="de-DE"/>
              <a:t>Dritte Ebene</a:t>
            </a:r>
          </a:p>
          <a:p>
            <a:pPr lvl="3">
              <a:lnSpc>
                <a:spcPts val="1600"/>
              </a:lnSpc>
              <a:spcBef>
                <a:spcPts val="100"/>
              </a:spcBef>
              <a:spcAft>
                <a:spcPts val="100"/>
              </a:spcAft>
            </a:pPr>
            <a:r>
              <a:rPr lang="de-DE"/>
              <a:t>Vierte Ebene</a:t>
            </a:r>
          </a:p>
          <a:p>
            <a:pPr lvl="4">
              <a:lnSpc>
                <a:spcPts val="1600"/>
              </a:lnSpc>
              <a:spcBef>
                <a:spcPts val="100"/>
              </a:spcBef>
              <a:spcAft>
                <a:spcPts val="100"/>
              </a:spcAft>
            </a:pPr>
            <a:r>
              <a:rPr lang="de-DE"/>
              <a:t>Fünfte Ebene</a:t>
            </a:r>
            <a:endParaRPr lang="en-US" dirty="0"/>
          </a:p>
        </p:txBody>
      </p:sp>
      <p:sp>
        <p:nvSpPr>
          <p:cNvPr id="40" name="textbox 1 below">
            <a:extLst>
              <a:ext uri="{FF2B5EF4-FFF2-40B4-BE49-F238E27FC236}">
                <a16:creationId xmlns:a16="http://schemas.microsoft.com/office/drawing/2014/main" id="{1B1722B6-8450-B910-50A5-F10CA47EF28C}"/>
              </a:ext>
            </a:extLst>
          </p:cNvPr>
          <p:cNvSpPr>
            <a:spLocks noGrp="1"/>
          </p:cNvSpPr>
          <p:nvPr>
            <p:ph type="body" idx="70" hasCustomPrompt="1"/>
          </p:nvPr>
        </p:nvSpPr>
        <p:spPr>
          <a:xfrm>
            <a:off x="540000" y="3886431"/>
            <a:ext cx="2880000" cy="2268000"/>
          </a:xfrm>
          <a:prstGeom prst="roundRect">
            <a:avLst>
              <a:gd name="adj" fmla="val 2335"/>
            </a:avLst>
          </a:prstGeom>
          <a:gradFill>
            <a:gsLst>
              <a:gs pos="0">
                <a:srgbClr val="FF4B4B"/>
              </a:gs>
              <a:gs pos="100000">
                <a:srgbClr val="FF744F"/>
              </a:gs>
            </a:gsLst>
            <a:lin ang="18900000" scaled="0"/>
          </a:gra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41" name="text 1 below">
            <a:extLst>
              <a:ext uri="{FF2B5EF4-FFF2-40B4-BE49-F238E27FC236}">
                <a16:creationId xmlns:a16="http://schemas.microsoft.com/office/drawing/2014/main" id="{7F42DA1E-E0D7-AB23-D6B2-5C71AFE302AF}"/>
              </a:ext>
            </a:extLst>
          </p:cNvPr>
          <p:cNvSpPr>
            <a:spLocks noGrp="1"/>
          </p:cNvSpPr>
          <p:nvPr>
            <p:ph type="body" sz="quarter" idx="71"/>
          </p:nvPr>
        </p:nvSpPr>
        <p:spPr>
          <a:xfrm>
            <a:off x="770067" y="4761525"/>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de-DE"/>
              <a:t>Mastertextformat bearbeiten</a:t>
            </a:r>
          </a:p>
          <a:p>
            <a:pPr lvl="1">
              <a:lnSpc>
                <a:spcPts val="1600"/>
              </a:lnSpc>
              <a:spcBef>
                <a:spcPts val="100"/>
              </a:spcBef>
              <a:spcAft>
                <a:spcPts val="100"/>
              </a:spcAft>
            </a:pPr>
            <a:r>
              <a:rPr lang="de-DE"/>
              <a:t>Zweite Ebene</a:t>
            </a:r>
          </a:p>
          <a:p>
            <a:pPr lvl="2">
              <a:lnSpc>
                <a:spcPts val="1600"/>
              </a:lnSpc>
              <a:spcBef>
                <a:spcPts val="100"/>
              </a:spcBef>
              <a:spcAft>
                <a:spcPts val="100"/>
              </a:spcAft>
            </a:pPr>
            <a:r>
              <a:rPr lang="de-DE"/>
              <a:t>Dritte Ebene</a:t>
            </a:r>
          </a:p>
          <a:p>
            <a:pPr lvl="3">
              <a:lnSpc>
                <a:spcPts val="1600"/>
              </a:lnSpc>
              <a:spcBef>
                <a:spcPts val="100"/>
              </a:spcBef>
              <a:spcAft>
                <a:spcPts val="100"/>
              </a:spcAft>
            </a:pPr>
            <a:r>
              <a:rPr lang="de-DE"/>
              <a:t>Vierte Ebene</a:t>
            </a:r>
          </a:p>
          <a:p>
            <a:pPr lvl="4">
              <a:lnSpc>
                <a:spcPts val="1600"/>
              </a:lnSpc>
              <a:spcBef>
                <a:spcPts val="100"/>
              </a:spcBef>
              <a:spcAft>
                <a:spcPts val="100"/>
              </a:spcAft>
            </a:pPr>
            <a:r>
              <a:rPr lang="de-DE"/>
              <a:t>Fünfte Ebene</a:t>
            </a:r>
            <a:endParaRPr lang="en-US" dirty="0"/>
          </a:p>
        </p:txBody>
      </p:sp>
      <p:sp>
        <p:nvSpPr>
          <p:cNvPr id="29" name="textbox 2">
            <a:extLst>
              <a:ext uri="{FF2B5EF4-FFF2-40B4-BE49-F238E27FC236}">
                <a16:creationId xmlns:a16="http://schemas.microsoft.com/office/drawing/2014/main" id="{EAC91221-6B27-61BA-286E-D5ECB006B892}"/>
              </a:ext>
            </a:extLst>
          </p:cNvPr>
          <p:cNvSpPr>
            <a:spLocks noGrp="1"/>
          </p:cNvSpPr>
          <p:nvPr>
            <p:ph type="body" idx="62" hasCustomPrompt="1"/>
          </p:nvPr>
        </p:nvSpPr>
        <p:spPr>
          <a:xfrm>
            <a:off x="3520134" y="1484312"/>
            <a:ext cx="2880000" cy="2268000"/>
          </a:xfrm>
          <a:prstGeom prst="roundRect">
            <a:avLst>
              <a:gd name="adj" fmla="val 2335"/>
            </a:avLst>
          </a:prstGeom>
          <a:gradFill>
            <a:gsLst>
              <a:gs pos="0">
                <a:srgbClr val="FF4B4B"/>
              </a:gs>
              <a:gs pos="100000">
                <a:srgbClr val="FF744F"/>
              </a:gs>
            </a:gsLst>
            <a:lin ang="18900000" scaled="0"/>
          </a:gra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33" name="text 2">
            <a:extLst>
              <a:ext uri="{FF2B5EF4-FFF2-40B4-BE49-F238E27FC236}">
                <a16:creationId xmlns:a16="http://schemas.microsoft.com/office/drawing/2014/main" id="{4818C9A4-7108-350F-9A62-A637D9339E60}"/>
              </a:ext>
            </a:extLst>
          </p:cNvPr>
          <p:cNvSpPr>
            <a:spLocks noGrp="1"/>
          </p:cNvSpPr>
          <p:nvPr>
            <p:ph type="body" sz="quarter" idx="65"/>
          </p:nvPr>
        </p:nvSpPr>
        <p:spPr>
          <a:xfrm>
            <a:off x="3747770" y="2359406"/>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de-DE"/>
              <a:t>Mastertextformat bearbeiten</a:t>
            </a:r>
          </a:p>
          <a:p>
            <a:pPr lvl="1">
              <a:lnSpc>
                <a:spcPts val="1600"/>
              </a:lnSpc>
              <a:spcBef>
                <a:spcPts val="100"/>
              </a:spcBef>
              <a:spcAft>
                <a:spcPts val="100"/>
              </a:spcAft>
            </a:pPr>
            <a:r>
              <a:rPr lang="de-DE"/>
              <a:t>Zweite Ebene</a:t>
            </a:r>
          </a:p>
          <a:p>
            <a:pPr lvl="2">
              <a:lnSpc>
                <a:spcPts val="1600"/>
              </a:lnSpc>
              <a:spcBef>
                <a:spcPts val="100"/>
              </a:spcBef>
              <a:spcAft>
                <a:spcPts val="100"/>
              </a:spcAft>
            </a:pPr>
            <a:r>
              <a:rPr lang="de-DE"/>
              <a:t>Dritte Ebene</a:t>
            </a:r>
          </a:p>
          <a:p>
            <a:pPr lvl="3">
              <a:lnSpc>
                <a:spcPts val="1600"/>
              </a:lnSpc>
              <a:spcBef>
                <a:spcPts val="100"/>
              </a:spcBef>
              <a:spcAft>
                <a:spcPts val="100"/>
              </a:spcAft>
            </a:pPr>
            <a:r>
              <a:rPr lang="de-DE"/>
              <a:t>Vierte Ebene</a:t>
            </a:r>
          </a:p>
          <a:p>
            <a:pPr lvl="4">
              <a:lnSpc>
                <a:spcPts val="1600"/>
              </a:lnSpc>
              <a:spcBef>
                <a:spcPts val="100"/>
              </a:spcBef>
              <a:spcAft>
                <a:spcPts val="100"/>
              </a:spcAft>
            </a:pPr>
            <a:r>
              <a:rPr lang="de-DE"/>
              <a:t>Fünfte Ebene</a:t>
            </a:r>
            <a:endParaRPr lang="en-US" dirty="0"/>
          </a:p>
        </p:txBody>
      </p:sp>
      <p:sp>
        <p:nvSpPr>
          <p:cNvPr id="28" name="textbox 1">
            <a:extLst>
              <a:ext uri="{FF2B5EF4-FFF2-40B4-BE49-F238E27FC236}">
                <a16:creationId xmlns:a16="http://schemas.microsoft.com/office/drawing/2014/main" id="{41210209-2F8F-4A94-756B-386574596A9C}"/>
              </a:ext>
            </a:extLst>
          </p:cNvPr>
          <p:cNvSpPr>
            <a:spLocks noGrp="1"/>
          </p:cNvSpPr>
          <p:nvPr>
            <p:ph type="body" idx="61" hasCustomPrompt="1"/>
          </p:nvPr>
        </p:nvSpPr>
        <p:spPr>
          <a:xfrm>
            <a:off x="540000" y="1484312"/>
            <a:ext cx="2880000" cy="2268000"/>
          </a:xfrm>
          <a:prstGeom prst="roundRect">
            <a:avLst>
              <a:gd name="adj" fmla="val 2335"/>
            </a:avLst>
          </a:prstGeom>
          <a:gradFill>
            <a:gsLst>
              <a:gs pos="0">
                <a:srgbClr val="FF4B4B"/>
              </a:gs>
              <a:gs pos="100000">
                <a:srgbClr val="FF744F"/>
              </a:gs>
            </a:gsLst>
            <a:lin ang="18900000" scaled="0"/>
          </a:gradFill>
          <a:ln w="3175">
            <a:solidFill>
              <a:schemeClr val="accent4">
                <a:lumMod val="90000"/>
              </a:schemeClr>
            </a:solid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2" name="text 1">
            <a:extLst>
              <a:ext uri="{FF2B5EF4-FFF2-40B4-BE49-F238E27FC236}">
                <a16:creationId xmlns:a16="http://schemas.microsoft.com/office/drawing/2014/main" id="{A0ADE226-CB9B-D822-4EC3-AA0028471BB9}"/>
              </a:ext>
            </a:extLst>
          </p:cNvPr>
          <p:cNvSpPr>
            <a:spLocks noGrp="1"/>
          </p:cNvSpPr>
          <p:nvPr>
            <p:ph type="body" sz="quarter" idx="17"/>
          </p:nvPr>
        </p:nvSpPr>
        <p:spPr>
          <a:xfrm>
            <a:off x="770067" y="2359406"/>
            <a:ext cx="2520000" cy="129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lnSpc>
                <a:spcPts val="1600"/>
              </a:lnSpc>
              <a:spcBef>
                <a:spcPts val="100"/>
              </a:spcBef>
              <a:spcAft>
                <a:spcPts val="100"/>
              </a:spcAft>
              <a:defRPr lang="en-US" sz="1200" i="0" dirty="0">
                <a:solidFill>
                  <a:schemeClr val="bg1"/>
                </a:solidFill>
                <a:latin typeface="Segoe UI Semilight" panose="020B0402040204020203" pitchFamily="34" charset="0"/>
                <a:cs typeface="Segoe UI Semilight" panose="020B0402040204020203" pitchFamily="34" charset="0"/>
              </a:defRPr>
            </a:lvl1pPr>
            <a:lvl2pPr>
              <a:lnSpc>
                <a:spcPts val="1600"/>
              </a:lnSpc>
              <a:spcBef>
                <a:spcPts val="100"/>
              </a:spcBef>
              <a:spcAft>
                <a:spcPts val="100"/>
              </a:spcAft>
              <a:buClr>
                <a:schemeClr val="bg1"/>
              </a:buClr>
              <a:defRPr lang="en-US" sz="1200" dirty="0">
                <a:solidFill>
                  <a:schemeClr val="bg1"/>
                </a:solidFill>
              </a:defRPr>
            </a:lvl2pPr>
            <a:lvl3pPr>
              <a:lnSpc>
                <a:spcPts val="1600"/>
              </a:lnSpc>
              <a:spcBef>
                <a:spcPts val="100"/>
              </a:spcBef>
              <a:spcAft>
                <a:spcPts val="100"/>
              </a:spcAft>
              <a:buClr>
                <a:schemeClr val="bg1"/>
              </a:buClr>
              <a:defRPr lang="en-US" sz="1200" dirty="0">
                <a:solidFill>
                  <a:schemeClr val="bg1"/>
                </a:solidFill>
              </a:defRPr>
            </a:lvl3pPr>
            <a:lvl4pPr>
              <a:lnSpc>
                <a:spcPts val="1600"/>
              </a:lnSpc>
              <a:spcBef>
                <a:spcPts val="100"/>
              </a:spcBef>
              <a:spcAft>
                <a:spcPts val="100"/>
              </a:spcAft>
              <a:buClr>
                <a:schemeClr val="bg1"/>
              </a:buClr>
              <a:defRPr lang="en-US" sz="1200" dirty="0">
                <a:solidFill>
                  <a:schemeClr val="bg1"/>
                </a:solidFill>
              </a:defRPr>
            </a:lvl4pPr>
            <a:lvl5pPr>
              <a:defRPr lang="en-US" sz="1400" dirty="0">
                <a:solidFill>
                  <a:schemeClr val="bg1"/>
                </a:solidFill>
              </a:defRPr>
            </a:lvl5pPr>
            <a:lvl6pPr algn="l" defTabSz="914400" rtl="0" eaLnBrk="1" latinLnBrk="0" hangingPunct="1">
              <a:lnSpc>
                <a:spcPts val="1600"/>
              </a:lnSpc>
              <a:spcBef>
                <a:spcPts val="100"/>
              </a:spcBef>
              <a:spcAft>
                <a:spcPts val="100"/>
              </a:spcAft>
              <a:buClr>
                <a:schemeClr val="bg1"/>
              </a:buClr>
              <a:tabLst>
                <a:tab pos="182563" algn="l"/>
              </a:tabLst>
              <a:defRPr lang="en-US" sz="1200" b="0" i="0" kern="1200" baseline="0" noProof="0" dirty="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buClr>
                <a:schemeClr val="bg1"/>
              </a:buClr>
              <a:tabLst>
                <a:tab pos="182563" algn="l"/>
              </a:tabLst>
              <a:defRPr lang="en-US" sz="1200" b="0" i="0" kern="1200" baseline="0" noProof="0" dirty="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buClr>
                <a:schemeClr val="bg1"/>
              </a:buClr>
              <a:tabLst>
                <a:tab pos="182563" algn="l"/>
              </a:tabLst>
              <a:defRPr lang="en-US" sz="1200" b="0" i="0" kern="1200" baseline="0" noProof="0" dirty="0">
                <a:solidFill>
                  <a:schemeClr val="bg1"/>
                </a:solidFill>
                <a:latin typeface="Segoe UI Semilight" panose="020B0402040204020203" pitchFamily="34" charset="0"/>
                <a:ea typeface="+mn-ea"/>
                <a:cs typeface="Segoe UI Semilight" panose="020B0402040204020203" pitchFamily="34" charset="0"/>
              </a:defRPr>
            </a:lvl8pPr>
            <a:lvl9pPr>
              <a:defRPr sz="120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26" name="title">
            <a:extLst>
              <a:ext uri="{FF2B5EF4-FFF2-40B4-BE49-F238E27FC236}">
                <a16:creationId xmlns:a16="http://schemas.microsoft.com/office/drawing/2014/main" id="{8EF6F7E1-2A5B-2542-694E-DEE72349B05A}"/>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010971396"/>
      </p:ext>
    </p:extLst>
  </p:cSld>
  <p:clrMapOvr>
    <a:masterClrMapping/>
  </p:clrMapOvr>
  <p:extLst>
    <p:ext uri="{DCECCB84-F9BA-43D5-87BE-67443E8EF086}">
      <p15:sldGuideLst xmlns:p15="http://schemas.microsoft.com/office/powerpoint/2012/main"/>
    </p:ext>
  </p:extLst>
</p:sldLayout>
</file>

<file path=ppt/slideLayouts/slideLayout570.xml><?xml version="1.0" encoding="utf-8"?>
<p:sldLayout xmlns:a="http://schemas.openxmlformats.org/drawingml/2006/main" xmlns:r="http://schemas.openxmlformats.org/officeDocument/2006/relationships" xmlns:p="http://schemas.openxmlformats.org/presentationml/2006/main" preserve="1" userDrawn="1">
  <p:cSld name="B  034b : citiation : 16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5" name="bg 16">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7" name="logo placeholder 16">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p:spPr>
        <p:txBody>
          <a:bodyPr>
            <a:noAutofit/>
          </a:bodyPr>
          <a:lstStyle/>
          <a:p>
            <a:endParaRPr lang="en-US"/>
          </a:p>
        </p:txBody>
      </p:sp>
      <p:sp>
        <p:nvSpPr>
          <p:cNvPr id="24" name="bg 15">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9" name="logo placeholder 15">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p:spPr>
        <p:txBody>
          <a:bodyPr>
            <a:noAutofit/>
          </a:bodyPr>
          <a:lstStyle/>
          <a:p>
            <a:endParaRPr lang="en-US"/>
          </a:p>
        </p:txBody>
      </p:sp>
      <p:sp>
        <p:nvSpPr>
          <p:cNvPr id="23" name="bg 14">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01" name="logo placeholder 14">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p:spPr>
        <p:txBody>
          <a:bodyPr>
            <a:noAutofit/>
          </a:bodyPr>
          <a:lstStyle/>
          <a:p>
            <a:endParaRPr lang="en-US"/>
          </a:p>
        </p:txBody>
      </p:sp>
      <p:sp>
        <p:nvSpPr>
          <p:cNvPr id="22" name="bg 13">
            <a:extLst>
              <a:ext uri="{FF2B5EF4-FFF2-40B4-BE49-F238E27FC236}">
                <a16:creationId xmlns:a16="http://schemas.microsoft.com/office/drawing/2014/main" id="{80F67097-1CE7-57C7-C97E-0847968D942E}"/>
              </a:ext>
            </a:extLst>
          </p:cNvPr>
          <p:cNvSpPr>
            <a:spLocks noGrp="1"/>
          </p:cNvSpPr>
          <p:nvPr>
            <p:ph type="body" idx="57" hasCustomPrompt="1"/>
          </p:nvPr>
        </p:nvSpPr>
        <p:spPr>
          <a:xfrm>
            <a:off x="5167916" y="4908408"/>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03" name="logo placeholder 13">
            <a:extLst>
              <a:ext uri="{FF2B5EF4-FFF2-40B4-BE49-F238E27FC236}">
                <a16:creationId xmlns:a16="http://schemas.microsoft.com/office/drawing/2014/main" id="{F113B359-3B0D-4694-4348-739B99E52E68}"/>
              </a:ext>
            </a:extLst>
          </p:cNvPr>
          <p:cNvSpPr>
            <a:spLocks noGrp="1"/>
          </p:cNvSpPr>
          <p:nvPr>
            <p:ph type="pic" sz="quarter" idx="44"/>
          </p:nvPr>
        </p:nvSpPr>
        <p:spPr>
          <a:xfrm>
            <a:off x="5425916" y="5085837"/>
            <a:ext cx="816000" cy="437143"/>
          </a:xfrm>
        </p:spPr>
        <p:txBody>
          <a:bodyPr>
            <a:noAutofit/>
          </a:bodyPr>
          <a:lstStyle/>
          <a:p>
            <a:endParaRPr lang="en-US"/>
          </a:p>
        </p:txBody>
      </p:sp>
      <p:sp>
        <p:nvSpPr>
          <p:cNvPr id="21" name="bg 12">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9" name="logo placeholder 12">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p:spPr>
        <p:txBody>
          <a:bodyPr>
            <a:noAutofit/>
          </a:bodyPr>
          <a:lstStyle/>
          <a:p>
            <a:endParaRPr lang="en-US"/>
          </a:p>
        </p:txBody>
      </p:sp>
      <p:sp>
        <p:nvSpPr>
          <p:cNvPr id="20" name="bg 11">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1" name="logo placeholder 11">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p:spPr>
        <p:txBody>
          <a:bodyPr>
            <a:noAutofit/>
          </a:bodyPr>
          <a:lstStyle/>
          <a:p>
            <a:endParaRPr lang="en-US"/>
          </a:p>
        </p:txBody>
      </p:sp>
      <p:sp>
        <p:nvSpPr>
          <p:cNvPr id="19" name="bg 10">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3" name="logo placeholder 10">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p:spPr>
        <p:txBody>
          <a:bodyPr>
            <a:noAutofit/>
          </a:bodyPr>
          <a:lstStyle/>
          <a:p>
            <a:endParaRPr lang="en-US"/>
          </a:p>
        </p:txBody>
      </p:sp>
      <p:sp>
        <p:nvSpPr>
          <p:cNvPr id="18" name="bg 9">
            <a:extLst>
              <a:ext uri="{FF2B5EF4-FFF2-40B4-BE49-F238E27FC236}">
                <a16:creationId xmlns:a16="http://schemas.microsoft.com/office/drawing/2014/main" id="{A419D360-8F09-2C9B-808E-89115C166B85}"/>
              </a:ext>
            </a:extLst>
          </p:cNvPr>
          <p:cNvSpPr>
            <a:spLocks noGrp="1"/>
          </p:cNvSpPr>
          <p:nvPr>
            <p:ph type="body" idx="53" hasCustomPrompt="1"/>
          </p:nvPr>
        </p:nvSpPr>
        <p:spPr>
          <a:xfrm>
            <a:off x="5167916" y="3752620"/>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5" name="logo placeholder 9">
            <a:extLst>
              <a:ext uri="{FF2B5EF4-FFF2-40B4-BE49-F238E27FC236}">
                <a16:creationId xmlns:a16="http://schemas.microsoft.com/office/drawing/2014/main" id="{A707DA6A-00FC-2E55-4B58-C515F7747583}"/>
              </a:ext>
            </a:extLst>
          </p:cNvPr>
          <p:cNvSpPr>
            <a:spLocks noGrp="1"/>
          </p:cNvSpPr>
          <p:nvPr>
            <p:ph type="pic" sz="quarter" idx="40"/>
          </p:nvPr>
        </p:nvSpPr>
        <p:spPr>
          <a:xfrm>
            <a:off x="5425916" y="3930049"/>
            <a:ext cx="816000" cy="437143"/>
          </a:xfrm>
        </p:spPr>
        <p:txBody>
          <a:bodyPr>
            <a:noAutofit/>
          </a:bodyPr>
          <a:lstStyle/>
          <a:p>
            <a:endParaRPr lang="en-US"/>
          </a:p>
        </p:txBody>
      </p:sp>
      <p:sp>
        <p:nvSpPr>
          <p:cNvPr id="17" name="bg 8">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1" name="logo placeholder 8">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p:spPr>
        <p:txBody>
          <a:bodyPr>
            <a:noAutofit/>
          </a:bodyPr>
          <a:lstStyle/>
          <a:p>
            <a:endParaRPr lang="en-US"/>
          </a:p>
        </p:txBody>
      </p:sp>
      <p:sp>
        <p:nvSpPr>
          <p:cNvPr id="16" name="bg 7">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3" name="logo placeholder 7">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p:spPr>
        <p:txBody>
          <a:bodyPr>
            <a:noAutofit/>
          </a:bodyPr>
          <a:lstStyle/>
          <a:p>
            <a:endParaRPr lang="en-US"/>
          </a:p>
        </p:txBody>
      </p:sp>
      <p:sp>
        <p:nvSpPr>
          <p:cNvPr id="15" name="bg 6">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5" name="logo placeholder 6">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p:spPr>
        <p:txBody>
          <a:bodyPr>
            <a:noAutofit/>
          </a:bodyPr>
          <a:lstStyle/>
          <a:p>
            <a:endParaRPr lang="en-US"/>
          </a:p>
        </p:txBody>
      </p:sp>
      <p:sp>
        <p:nvSpPr>
          <p:cNvPr id="8" name="bg 5">
            <a:extLst>
              <a:ext uri="{FF2B5EF4-FFF2-40B4-BE49-F238E27FC236}">
                <a16:creationId xmlns:a16="http://schemas.microsoft.com/office/drawing/2014/main" id="{52C754B6-E39D-BFC3-EF8B-A82297063826}"/>
              </a:ext>
            </a:extLst>
          </p:cNvPr>
          <p:cNvSpPr>
            <a:spLocks noGrp="1"/>
          </p:cNvSpPr>
          <p:nvPr>
            <p:ph type="body" idx="49" hasCustomPrompt="1"/>
          </p:nvPr>
        </p:nvSpPr>
        <p:spPr>
          <a:xfrm>
            <a:off x="5167916" y="2634047"/>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7" name="logo placeholder 5">
            <a:extLst>
              <a:ext uri="{FF2B5EF4-FFF2-40B4-BE49-F238E27FC236}">
                <a16:creationId xmlns:a16="http://schemas.microsoft.com/office/drawing/2014/main" id="{14EE79C8-1695-CEBE-76D4-0FB8EB61A337}"/>
              </a:ext>
            </a:extLst>
          </p:cNvPr>
          <p:cNvSpPr>
            <a:spLocks noGrp="1"/>
          </p:cNvSpPr>
          <p:nvPr>
            <p:ph type="pic" sz="quarter" idx="36"/>
          </p:nvPr>
        </p:nvSpPr>
        <p:spPr>
          <a:xfrm>
            <a:off x="5425916" y="2811476"/>
            <a:ext cx="816000" cy="437143"/>
          </a:xfrm>
        </p:spPr>
        <p:txBody>
          <a:bodyPr>
            <a:noAutofit/>
          </a:bodyPr>
          <a:lstStyle/>
          <a:p>
            <a:endParaRPr lang="en-US"/>
          </a:p>
        </p:txBody>
      </p:sp>
      <p:sp>
        <p:nvSpPr>
          <p:cNvPr id="14" name="bg 4">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3" name="logo placeholder 4">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p:spPr>
        <p:txBody>
          <a:bodyPr>
            <a:noAutofit/>
          </a:bodyPr>
          <a:lstStyle/>
          <a:p>
            <a:endParaRPr lang="en-US"/>
          </a:p>
        </p:txBody>
      </p:sp>
      <p:sp>
        <p:nvSpPr>
          <p:cNvPr id="11" name="bg 3">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p>
        </p:txBody>
      </p:sp>
      <p:sp>
        <p:nvSpPr>
          <p:cNvPr id="75" name="logo placeholder 3">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p:spPr>
        <p:txBody>
          <a:bodyPr>
            <a:noAutofit/>
          </a:bodyPr>
          <a:lstStyle/>
          <a:p>
            <a:endParaRPr lang="en-US"/>
          </a:p>
        </p:txBody>
      </p:sp>
      <p:sp>
        <p:nvSpPr>
          <p:cNvPr id="9" name="bg 2">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77" name="logo placeholder 2">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p:spPr>
        <p:txBody>
          <a:bodyPr>
            <a:noAutofit/>
          </a:bodyPr>
          <a:lstStyle/>
          <a:p>
            <a:endParaRPr lang="en-US"/>
          </a:p>
        </p:txBody>
      </p:sp>
      <p:sp>
        <p:nvSpPr>
          <p:cNvPr id="6" name="bg 1">
            <a:extLst>
              <a:ext uri="{FF2B5EF4-FFF2-40B4-BE49-F238E27FC236}">
                <a16:creationId xmlns:a16="http://schemas.microsoft.com/office/drawing/2014/main" id="{AA362D31-8E31-4B44-0CC0-00BA36C0C98C}"/>
              </a:ext>
            </a:extLst>
          </p:cNvPr>
          <p:cNvSpPr>
            <a:spLocks noGrp="1"/>
          </p:cNvSpPr>
          <p:nvPr>
            <p:ph type="body" idx="45" hasCustomPrompt="1"/>
          </p:nvPr>
        </p:nvSpPr>
        <p:spPr>
          <a:xfrm>
            <a:off x="5167916" y="1484313"/>
            <a:ext cx="1332000" cy="792000"/>
          </a:xfrm>
          <a:prstGeom prst="roundRect">
            <a:avLst>
              <a:gd name="adj" fmla="val 23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79" name="logo placeholder 1">
            <a:extLst>
              <a:ext uri="{FF2B5EF4-FFF2-40B4-BE49-F238E27FC236}">
                <a16:creationId xmlns:a16="http://schemas.microsoft.com/office/drawing/2014/main" id="{39884650-5323-73EB-025E-43D4C2B46049}"/>
              </a:ext>
            </a:extLst>
          </p:cNvPr>
          <p:cNvSpPr>
            <a:spLocks noGrp="1"/>
          </p:cNvSpPr>
          <p:nvPr>
            <p:ph type="pic" sz="quarter" idx="32"/>
          </p:nvPr>
        </p:nvSpPr>
        <p:spPr>
          <a:xfrm>
            <a:off x="5425916" y="1661742"/>
            <a:ext cx="816000" cy="437143"/>
          </a:xfrm>
        </p:spPr>
        <p:txBody>
          <a:bodyPr>
            <a:noAutofit/>
          </a:bodyPr>
          <a:lstStyle/>
          <a:p>
            <a:endParaRPr lang="en-US"/>
          </a:p>
        </p:txBody>
      </p:sp>
      <p:sp>
        <p:nvSpPr>
          <p:cNvPr id="2" name="text box">
            <a:extLst>
              <a:ext uri="{FF2B5EF4-FFF2-40B4-BE49-F238E27FC236}">
                <a16:creationId xmlns:a16="http://schemas.microsoft.com/office/drawing/2014/main" id="{3127AFCB-564D-C99A-02C5-7E817ED71F9C}"/>
              </a:ext>
            </a:extLst>
          </p:cNvPr>
          <p:cNvSpPr>
            <a:spLocks noGrp="1"/>
          </p:cNvSpPr>
          <p:nvPr>
            <p:ph type="body" idx="1"/>
          </p:nvPr>
        </p:nvSpPr>
        <p:spPr>
          <a:xfrm>
            <a:off x="550862" y="620712"/>
            <a:ext cx="4212028" cy="5545837"/>
          </a:xfrm>
          <a:prstGeom prst="roundRect">
            <a:avLst>
              <a:gd name="adj" fmla="val 1968"/>
            </a:avLst>
          </a:prstGeom>
          <a:gradFill>
            <a:gsLst>
              <a:gs pos="0">
                <a:srgbClr val="FF4B4B"/>
              </a:gs>
              <a:gs pos="100000">
                <a:srgbClr val="FF744F"/>
              </a:gs>
            </a:gsLst>
            <a:lin ang="18900000" scaled="0"/>
          </a:gradFill>
          <a:effectLst>
            <a:outerShdw blurRad="63500" algn="ctr" rotWithShape="0">
              <a:schemeClr val="accent4">
                <a:alpha val="50000"/>
              </a:schemeClr>
            </a:outerShdw>
          </a:effectLst>
        </p:spPr>
        <p:txBody>
          <a:bodyPr lIns="540000" tIns="432000" rIns="540000" anchor="t" anchorCtr="0"/>
          <a:lstStyle>
            <a:lvl1pPr marL="0" indent="0" algn="ctr">
              <a:lnSpc>
                <a:spcPct val="100000"/>
              </a:lnSpc>
              <a:spcBef>
                <a:spcPts val="0"/>
              </a:spcBef>
              <a:spcAft>
                <a:spcPts val="0"/>
              </a:spcAft>
              <a:buNone/>
              <a:defRPr sz="32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gn="ctr"/>
            <a:endParaRPr lang="de-DE" sz="3200" b="1">
              <a:solidFill>
                <a:schemeClr val="bg2"/>
              </a:solidFill>
              <a:latin typeface="Segoe UI Semibold" panose="020B0502040204020203" pitchFamily="34" charset="0"/>
              <a:cs typeface="Segoe UI Semibold" panose="020B0502040204020203" pitchFamily="34" charset="0"/>
            </a:endParaRPr>
          </a:p>
        </p:txBody>
      </p:sp>
      <p:sp>
        <p:nvSpPr>
          <p:cNvPr id="3" name="quote sign">
            <a:extLst>
              <a:ext uri="{FF2B5EF4-FFF2-40B4-BE49-F238E27FC236}">
                <a16:creationId xmlns:a16="http://schemas.microsoft.com/office/drawing/2014/main" id="{97FE4737-22BE-D975-BF5B-83A7D52CF5D7}"/>
              </a:ext>
            </a:extLst>
          </p:cNvPr>
          <p:cNvSpPr/>
          <p:nvPr userDrawn="1"/>
        </p:nvSpPr>
        <p:spPr>
          <a:xfrm>
            <a:off x="903658" y="861601"/>
            <a:ext cx="681460" cy="57662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20000"/>
            </a:schemeClr>
          </a:solidFill>
          <a:ln>
            <a:noFill/>
          </a:ln>
        </p:spPr>
        <p:txBody>
          <a:bodyPr vert="horz" wrap="square" lIns="91428" tIns="45714" rIns="91428" bIns="45714" numCol="1" anchor="t" anchorCtr="0" compatLnSpc="1">
            <a:prstTxWarp prst="textNoShape">
              <a:avLst/>
            </a:prstTxWarp>
            <a:noAutofit/>
          </a:bodyPr>
          <a:lstStyle/>
          <a:p>
            <a:pPr algn="r"/>
            <a:endParaRPr sz="1224">
              <a:solidFill>
                <a:schemeClr val="tx1">
                  <a:lumMod val="65000"/>
                  <a:lumOff val="35000"/>
                </a:schemeClr>
              </a:solidFill>
            </a:endParaRPr>
          </a:p>
        </p:txBody>
      </p:sp>
      <p:sp>
        <p:nvSpPr>
          <p:cNvPr id="5" name="text below">
            <a:extLst>
              <a:ext uri="{FF2B5EF4-FFF2-40B4-BE49-F238E27FC236}">
                <a16:creationId xmlns:a16="http://schemas.microsoft.com/office/drawing/2014/main" id="{E27A12E3-EEA6-DB51-37EE-952D75E5F3F4}"/>
              </a:ext>
            </a:extLst>
          </p:cNvPr>
          <p:cNvSpPr>
            <a:spLocks noGrp="1"/>
          </p:cNvSpPr>
          <p:nvPr>
            <p:ph type="body" sz="quarter" idx="17"/>
          </p:nvPr>
        </p:nvSpPr>
        <p:spPr>
          <a:xfrm>
            <a:off x="1216876" y="3259551"/>
            <a:ext cx="2880000" cy="237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endParaRPr lang="en-US" dirty="0"/>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dirty="0"/>
          </a:p>
        </p:txBody>
      </p:sp>
    </p:spTree>
    <p:extLst>
      <p:ext uri="{BB962C8B-B14F-4D97-AF65-F5344CB8AC3E}">
        <p14:creationId xmlns:p14="http://schemas.microsoft.com/office/powerpoint/2010/main" val="62404690"/>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  034b : citiation : 16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5" name="bg 16">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7" name="logo placeholder 16">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p:spPr>
        <p:txBody>
          <a:bodyPr>
            <a:noAutofit/>
          </a:bodyPr>
          <a:lstStyle/>
          <a:p>
            <a:r>
              <a:rPr lang="de-DE"/>
              <a:t>Bild durch Klicken auf Symbol hinzufügen</a:t>
            </a:r>
            <a:endParaRPr lang="en-US"/>
          </a:p>
        </p:txBody>
      </p:sp>
      <p:sp>
        <p:nvSpPr>
          <p:cNvPr id="24" name="bg 15">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9" name="logo placeholder 15">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p:spPr>
        <p:txBody>
          <a:bodyPr>
            <a:noAutofit/>
          </a:bodyPr>
          <a:lstStyle/>
          <a:p>
            <a:r>
              <a:rPr lang="de-DE"/>
              <a:t>Bild durch Klicken auf Symbol hinzufügen</a:t>
            </a:r>
            <a:endParaRPr lang="en-US"/>
          </a:p>
        </p:txBody>
      </p:sp>
      <p:sp>
        <p:nvSpPr>
          <p:cNvPr id="23" name="bg 14">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1" name="logo placeholder 14">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p:spPr>
        <p:txBody>
          <a:bodyPr>
            <a:noAutofit/>
          </a:bodyPr>
          <a:lstStyle/>
          <a:p>
            <a:r>
              <a:rPr lang="de-DE"/>
              <a:t>Bild durch Klicken auf Symbol hinzufügen</a:t>
            </a:r>
            <a:endParaRPr lang="en-US"/>
          </a:p>
        </p:txBody>
      </p:sp>
      <p:sp>
        <p:nvSpPr>
          <p:cNvPr id="22" name="bg 13">
            <a:extLst>
              <a:ext uri="{FF2B5EF4-FFF2-40B4-BE49-F238E27FC236}">
                <a16:creationId xmlns:a16="http://schemas.microsoft.com/office/drawing/2014/main" id="{80F67097-1CE7-57C7-C97E-0847968D942E}"/>
              </a:ext>
            </a:extLst>
          </p:cNvPr>
          <p:cNvSpPr>
            <a:spLocks noGrp="1"/>
          </p:cNvSpPr>
          <p:nvPr>
            <p:ph type="body" idx="57" hasCustomPrompt="1"/>
          </p:nvPr>
        </p:nvSpPr>
        <p:spPr>
          <a:xfrm>
            <a:off x="5167916" y="4908408"/>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3" name="logo placeholder 13">
            <a:extLst>
              <a:ext uri="{FF2B5EF4-FFF2-40B4-BE49-F238E27FC236}">
                <a16:creationId xmlns:a16="http://schemas.microsoft.com/office/drawing/2014/main" id="{F113B359-3B0D-4694-4348-739B99E52E68}"/>
              </a:ext>
            </a:extLst>
          </p:cNvPr>
          <p:cNvSpPr>
            <a:spLocks noGrp="1"/>
          </p:cNvSpPr>
          <p:nvPr>
            <p:ph type="pic" sz="quarter" idx="44"/>
          </p:nvPr>
        </p:nvSpPr>
        <p:spPr>
          <a:xfrm>
            <a:off x="5425916" y="5085837"/>
            <a:ext cx="816000" cy="437143"/>
          </a:xfrm>
        </p:spPr>
        <p:txBody>
          <a:bodyPr>
            <a:noAutofit/>
          </a:bodyPr>
          <a:lstStyle/>
          <a:p>
            <a:r>
              <a:rPr lang="de-DE"/>
              <a:t>Bild durch Klicken auf Symbol hinzufügen</a:t>
            </a:r>
            <a:endParaRPr lang="en-US"/>
          </a:p>
        </p:txBody>
      </p:sp>
      <p:sp>
        <p:nvSpPr>
          <p:cNvPr id="21" name="bg 12">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9" name="logo placeholder 12">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p:spPr>
        <p:txBody>
          <a:bodyPr>
            <a:noAutofit/>
          </a:bodyPr>
          <a:lstStyle/>
          <a:p>
            <a:r>
              <a:rPr lang="de-DE"/>
              <a:t>Bild durch Klicken auf Symbol hinzufügen</a:t>
            </a:r>
            <a:endParaRPr lang="en-US" dirty="0"/>
          </a:p>
        </p:txBody>
      </p:sp>
      <p:sp>
        <p:nvSpPr>
          <p:cNvPr id="20" name="bg 11">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1" name="logo placeholder 11">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p:spPr>
        <p:txBody>
          <a:bodyPr>
            <a:noAutofit/>
          </a:bodyPr>
          <a:lstStyle/>
          <a:p>
            <a:r>
              <a:rPr lang="de-DE"/>
              <a:t>Bild durch Klicken auf Symbol hinzufügen</a:t>
            </a:r>
            <a:endParaRPr lang="en-US"/>
          </a:p>
        </p:txBody>
      </p:sp>
      <p:sp>
        <p:nvSpPr>
          <p:cNvPr id="19" name="bg 10">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3" name="logo placeholder 10">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p:spPr>
        <p:txBody>
          <a:bodyPr>
            <a:noAutofit/>
          </a:bodyPr>
          <a:lstStyle/>
          <a:p>
            <a:r>
              <a:rPr lang="de-DE"/>
              <a:t>Bild durch Klicken auf Symbol hinzufügen</a:t>
            </a:r>
            <a:endParaRPr lang="en-US"/>
          </a:p>
        </p:txBody>
      </p:sp>
      <p:sp>
        <p:nvSpPr>
          <p:cNvPr id="18" name="bg 9">
            <a:extLst>
              <a:ext uri="{FF2B5EF4-FFF2-40B4-BE49-F238E27FC236}">
                <a16:creationId xmlns:a16="http://schemas.microsoft.com/office/drawing/2014/main" id="{A419D360-8F09-2C9B-808E-89115C166B85}"/>
              </a:ext>
            </a:extLst>
          </p:cNvPr>
          <p:cNvSpPr>
            <a:spLocks noGrp="1"/>
          </p:cNvSpPr>
          <p:nvPr>
            <p:ph type="body" idx="53" hasCustomPrompt="1"/>
          </p:nvPr>
        </p:nvSpPr>
        <p:spPr>
          <a:xfrm>
            <a:off x="5167916" y="3752620"/>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5" name="logo placeholder 9">
            <a:extLst>
              <a:ext uri="{FF2B5EF4-FFF2-40B4-BE49-F238E27FC236}">
                <a16:creationId xmlns:a16="http://schemas.microsoft.com/office/drawing/2014/main" id="{A707DA6A-00FC-2E55-4B58-C515F7747583}"/>
              </a:ext>
            </a:extLst>
          </p:cNvPr>
          <p:cNvSpPr>
            <a:spLocks noGrp="1"/>
          </p:cNvSpPr>
          <p:nvPr>
            <p:ph type="pic" sz="quarter" idx="40"/>
          </p:nvPr>
        </p:nvSpPr>
        <p:spPr>
          <a:xfrm>
            <a:off x="5425916" y="3930049"/>
            <a:ext cx="816000" cy="437143"/>
          </a:xfrm>
        </p:spPr>
        <p:txBody>
          <a:bodyPr>
            <a:noAutofit/>
          </a:bodyPr>
          <a:lstStyle/>
          <a:p>
            <a:r>
              <a:rPr lang="de-DE"/>
              <a:t>Bild durch Klicken auf Symbol hinzufügen</a:t>
            </a:r>
            <a:endParaRPr lang="en-US"/>
          </a:p>
        </p:txBody>
      </p:sp>
      <p:sp>
        <p:nvSpPr>
          <p:cNvPr id="17" name="bg 8">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1" name="logo placeholder 8">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p:spPr>
        <p:txBody>
          <a:bodyPr>
            <a:noAutofit/>
          </a:bodyPr>
          <a:lstStyle/>
          <a:p>
            <a:r>
              <a:rPr lang="de-DE"/>
              <a:t>Bild durch Klicken auf Symbol hinzufügen</a:t>
            </a:r>
            <a:endParaRPr lang="en-US"/>
          </a:p>
        </p:txBody>
      </p:sp>
      <p:sp>
        <p:nvSpPr>
          <p:cNvPr id="16" name="bg 7">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3" name="logo placeholder 7">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p:spPr>
        <p:txBody>
          <a:bodyPr>
            <a:noAutofit/>
          </a:bodyPr>
          <a:lstStyle/>
          <a:p>
            <a:r>
              <a:rPr lang="de-DE"/>
              <a:t>Bild durch Klicken auf Symbol hinzufügen</a:t>
            </a:r>
            <a:endParaRPr lang="en-US"/>
          </a:p>
        </p:txBody>
      </p:sp>
      <p:sp>
        <p:nvSpPr>
          <p:cNvPr id="15" name="bg 6">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5" name="logo placeholder 6">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p:spPr>
        <p:txBody>
          <a:bodyPr>
            <a:noAutofit/>
          </a:bodyPr>
          <a:lstStyle/>
          <a:p>
            <a:r>
              <a:rPr lang="de-DE"/>
              <a:t>Bild durch Klicken auf Symbol hinzufügen</a:t>
            </a:r>
            <a:endParaRPr lang="en-US"/>
          </a:p>
        </p:txBody>
      </p:sp>
      <p:sp>
        <p:nvSpPr>
          <p:cNvPr id="8" name="bg 5">
            <a:extLst>
              <a:ext uri="{FF2B5EF4-FFF2-40B4-BE49-F238E27FC236}">
                <a16:creationId xmlns:a16="http://schemas.microsoft.com/office/drawing/2014/main" id="{52C754B6-E39D-BFC3-EF8B-A82297063826}"/>
              </a:ext>
            </a:extLst>
          </p:cNvPr>
          <p:cNvSpPr>
            <a:spLocks noGrp="1"/>
          </p:cNvSpPr>
          <p:nvPr>
            <p:ph type="body" idx="49" hasCustomPrompt="1"/>
          </p:nvPr>
        </p:nvSpPr>
        <p:spPr>
          <a:xfrm>
            <a:off x="5167916" y="2634047"/>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7" name="logo placeholder 5">
            <a:extLst>
              <a:ext uri="{FF2B5EF4-FFF2-40B4-BE49-F238E27FC236}">
                <a16:creationId xmlns:a16="http://schemas.microsoft.com/office/drawing/2014/main" id="{14EE79C8-1695-CEBE-76D4-0FB8EB61A337}"/>
              </a:ext>
            </a:extLst>
          </p:cNvPr>
          <p:cNvSpPr>
            <a:spLocks noGrp="1"/>
          </p:cNvSpPr>
          <p:nvPr>
            <p:ph type="pic" sz="quarter" idx="36"/>
          </p:nvPr>
        </p:nvSpPr>
        <p:spPr>
          <a:xfrm>
            <a:off x="5425916" y="2811476"/>
            <a:ext cx="816000" cy="437143"/>
          </a:xfrm>
        </p:spPr>
        <p:txBody>
          <a:bodyPr>
            <a:noAutofit/>
          </a:bodyPr>
          <a:lstStyle/>
          <a:p>
            <a:r>
              <a:rPr lang="de-DE"/>
              <a:t>Bild durch Klicken auf Symbol hinzufügen</a:t>
            </a:r>
            <a:endParaRPr lang="en-US"/>
          </a:p>
        </p:txBody>
      </p:sp>
      <p:sp>
        <p:nvSpPr>
          <p:cNvPr id="14" name="bg 4">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43" name="logo placeholder 4">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p:spPr>
        <p:txBody>
          <a:bodyPr>
            <a:noAutofit/>
          </a:bodyPr>
          <a:lstStyle/>
          <a:p>
            <a:r>
              <a:rPr lang="de-DE"/>
              <a:t>Bild durch Klicken auf Symbol hinzufügen</a:t>
            </a:r>
            <a:endParaRPr lang="en-US"/>
          </a:p>
        </p:txBody>
      </p:sp>
      <p:sp>
        <p:nvSpPr>
          <p:cNvPr id="11" name="bg 3">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dirty="0">
                <a:solidFill>
                  <a:schemeClr val="tx1"/>
                </a:solidFill>
              </a:defRPr>
            </a:lvl1pPr>
          </a:lstStyle>
          <a:p>
            <a:pPr lvl="0" algn="ctr"/>
            <a:r>
              <a:rPr lang="en-US" dirty="0"/>
              <a:t> </a:t>
            </a:r>
          </a:p>
        </p:txBody>
      </p:sp>
      <p:sp>
        <p:nvSpPr>
          <p:cNvPr id="75" name="logo placeholder 3">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p:spPr>
        <p:txBody>
          <a:bodyPr>
            <a:noAutofit/>
          </a:bodyPr>
          <a:lstStyle/>
          <a:p>
            <a:r>
              <a:rPr lang="de-DE"/>
              <a:t>Bild durch Klicken auf Symbol hinzufügen</a:t>
            </a:r>
            <a:endParaRPr lang="en-US"/>
          </a:p>
        </p:txBody>
      </p:sp>
      <p:sp>
        <p:nvSpPr>
          <p:cNvPr id="9" name="bg 2">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7" name="logo placeholder 2">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p:spPr>
        <p:txBody>
          <a:bodyPr>
            <a:noAutofit/>
          </a:bodyPr>
          <a:lstStyle/>
          <a:p>
            <a:r>
              <a:rPr lang="de-DE"/>
              <a:t>Bild durch Klicken auf Symbol hinzufügen</a:t>
            </a:r>
            <a:endParaRPr lang="en-US"/>
          </a:p>
        </p:txBody>
      </p:sp>
      <p:sp>
        <p:nvSpPr>
          <p:cNvPr id="6" name="bg 1">
            <a:extLst>
              <a:ext uri="{FF2B5EF4-FFF2-40B4-BE49-F238E27FC236}">
                <a16:creationId xmlns:a16="http://schemas.microsoft.com/office/drawing/2014/main" id="{AA362D31-8E31-4B44-0CC0-00BA36C0C98C}"/>
              </a:ext>
            </a:extLst>
          </p:cNvPr>
          <p:cNvSpPr>
            <a:spLocks noGrp="1"/>
          </p:cNvSpPr>
          <p:nvPr>
            <p:ph type="body" idx="45" hasCustomPrompt="1"/>
          </p:nvPr>
        </p:nvSpPr>
        <p:spPr>
          <a:xfrm>
            <a:off x="5167916" y="1484313"/>
            <a:ext cx="1332000" cy="792000"/>
          </a:xfrm>
          <a:prstGeom prst="roundRect">
            <a:avLst>
              <a:gd name="adj" fmla="val 2335"/>
            </a:avLst>
          </a:prstGeom>
          <a:solidFill>
            <a:schemeClr val="bg1"/>
          </a:solidFill>
          <a:ln w="3175">
            <a:solidFill>
              <a:schemeClr val="accent4">
                <a:lumMod val="90000"/>
              </a:schemeClr>
            </a:solidFill>
            <a:miter lim="800000"/>
            <a:headEnd/>
            <a:tailEnd/>
          </a:ln>
          <a:effectLst>
            <a:outerShdw blurRad="63500" algn="ctr" rotWithShape="0">
              <a:schemeClr val="accent4">
                <a:alpha val="50000"/>
              </a:schemeClr>
            </a:outerShdw>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9" name="logo placeholder 1">
            <a:extLst>
              <a:ext uri="{FF2B5EF4-FFF2-40B4-BE49-F238E27FC236}">
                <a16:creationId xmlns:a16="http://schemas.microsoft.com/office/drawing/2014/main" id="{39884650-5323-73EB-025E-43D4C2B46049}"/>
              </a:ext>
            </a:extLst>
          </p:cNvPr>
          <p:cNvSpPr>
            <a:spLocks noGrp="1"/>
          </p:cNvSpPr>
          <p:nvPr>
            <p:ph type="pic" sz="quarter" idx="32"/>
          </p:nvPr>
        </p:nvSpPr>
        <p:spPr>
          <a:xfrm>
            <a:off x="5425916" y="1661742"/>
            <a:ext cx="816000" cy="437143"/>
          </a:xfrm>
        </p:spPr>
        <p:txBody>
          <a:bodyPr>
            <a:noAutofit/>
          </a:bodyPr>
          <a:lstStyle/>
          <a:p>
            <a:r>
              <a:rPr lang="de-DE"/>
              <a:t>Bild durch Klicken auf Symbol hinzufügen</a:t>
            </a:r>
            <a:endParaRPr lang="en-US" dirty="0"/>
          </a:p>
        </p:txBody>
      </p:sp>
      <p:sp>
        <p:nvSpPr>
          <p:cNvPr id="2" name="text box">
            <a:extLst>
              <a:ext uri="{FF2B5EF4-FFF2-40B4-BE49-F238E27FC236}">
                <a16:creationId xmlns:a16="http://schemas.microsoft.com/office/drawing/2014/main" id="{3127AFCB-564D-C99A-02C5-7E817ED71F9C}"/>
              </a:ext>
            </a:extLst>
          </p:cNvPr>
          <p:cNvSpPr>
            <a:spLocks noGrp="1"/>
          </p:cNvSpPr>
          <p:nvPr>
            <p:ph type="body" idx="1"/>
          </p:nvPr>
        </p:nvSpPr>
        <p:spPr>
          <a:xfrm>
            <a:off x="550862" y="620712"/>
            <a:ext cx="4212028" cy="5545837"/>
          </a:xfrm>
          <a:prstGeom prst="roundRect">
            <a:avLst>
              <a:gd name="adj" fmla="val 1968"/>
            </a:avLst>
          </a:prstGeom>
          <a:gradFill>
            <a:gsLst>
              <a:gs pos="0">
                <a:srgbClr val="FF4B4B"/>
              </a:gs>
              <a:gs pos="100000">
                <a:srgbClr val="FF744F"/>
              </a:gs>
            </a:gsLst>
            <a:lin ang="18900000" scaled="0"/>
          </a:gradFill>
          <a:effectLst/>
        </p:spPr>
        <p:txBody>
          <a:bodyPr lIns="540000" tIns="432000" rIns="540000" anchor="t" anchorCtr="0"/>
          <a:lstStyle>
            <a:lvl1pPr marL="0" indent="0" algn="ctr">
              <a:lnSpc>
                <a:spcPct val="100000"/>
              </a:lnSpc>
              <a:spcBef>
                <a:spcPts val="0"/>
              </a:spcBef>
              <a:spcAft>
                <a:spcPts val="0"/>
              </a:spcAft>
              <a:buNone/>
              <a:defRPr sz="32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gn="ctr"/>
            <a:r>
              <a:rPr lang="de-DE" sz="3200" b="1">
                <a:solidFill>
                  <a:schemeClr val="bg2"/>
                </a:solidFill>
                <a:latin typeface="Segoe UI Semibold" panose="020B0502040204020203" pitchFamily="34" charset="0"/>
                <a:cs typeface="Segoe UI Semibold" panose="020B0502040204020203" pitchFamily="34" charset="0"/>
              </a:rPr>
              <a:t>Mastertextformat bearbeiten</a:t>
            </a:r>
          </a:p>
        </p:txBody>
      </p:sp>
      <p:sp>
        <p:nvSpPr>
          <p:cNvPr id="5" name="text below">
            <a:extLst>
              <a:ext uri="{FF2B5EF4-FFF2-40B4-BE49-F238E27FC236}">
                <a16:creationId xmlns:a16="http://schemas.microsoft.com/office/drawing/2014/main" id="{E27A12E3-EEA6-DB51-37EE-952D75E5F3F4}"/>
              </a:ext>
            </a:extLst>
          </p:cNvPr>
          <p:cNvSpPr>
            <a:spLocks noGrp="1"/>
          </p:cNvSpPr>
          <p:nvPr>
            <p:ph type="body" sz="quarter" idx="17"/>
          </p:nvPr>
        </p:nvSpPr>
        <p:spPr>
          <a:xfrm>
            <a:off x="1216876" y="3259551"/>
            <a:ext cx="2880000" cy="237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r>
              <a:rPr lang="de-DE"/>
              <a:t>Mastertextformat bearbeiten</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27" name="Grafik 26">
            <a:extLst>
              <a:ext uri="{FF2B5EF4-FFF2-40B4-BE49-F238E27FC236}">
                <a16:creationId xmlns:a16="http://schemas.microsoft.com/office/drawing/2014/main" id="{BA4B5425-64AE-A2D0-E96D-9521F164AF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7408" y="872716"/>
            <a:ext cx="681068" cy="576000"/>
          </a:xfrm>
          <a:prstGeom prst="rect">
            <a:avLst/>
          </a:prstGeom>
        </p:spPr>
      </p:pic>
      <p:pic>
        <p:nvPicPr>
          <p:cNvPr id="3" name="Grafik 2">
            <a:extLst>
              <a:ext uri="{FF2B5EF4-FFF2-40B4-BE49-F238E27FC236}">
                <a16:creationId xmlns:a16="http://schemas.microsoft.com/office/drawing/2014/main" id="{2BE7D0B2-83EE-D59D-DA0E-DC9AE8532532}"/>
              </a:ext>
            </a:extLst>
          </p:cNvPr>
          <p:cNvPicPr>
            <a:picLocks noChangeAspect="1"/>
          </p:cNvPicPr>
          <p:nvPr userDrawn="1"/>
        </p:nvPicPr>
        <p:blipFill>
          <a:blip r:embed="rId2">
            <a:extLst>
              <a:ext uri="{96DAC541-7B7A-43D3-8B79-37D633B846F1}">
                <asvg:svgBlip xmlns:asvg="http://schemas.microsoft.com/office/drawing/2016/SVG/main" r:embed="rId4"/>
              </a:ext>
            </a:extLst>
          </a:blip>
          <a:stretch>
            <a:fillRect/>
          </a:stretch>
        </p:blipFill>
        <p:spPr>
          <a:xfrm>
            <a:off x="876146" y="790315"/>
            <a:ext cx="681068" cy="576000"/>
          </a:xfrm>
          <a:prstGeom prst="rect">
            <a:avLst/>
          </a:prstGeom>
        </p:spPr>
      </p:pic>
    </p:spTree>
    <p:extLst>
      <p:ext uri="{BB962C8B-B14F-4D97-AF65-F5344CB8AC3E}">
        <p14:creationId xmlns:p14="http://schemas.microsoft.com/office/powerpoint/2010/main" val="623487564"/>
      </p:ext>
    </p:extLst>
  </p:cSld>
  <p:clrMapOvr>
    <a:masterClrMapping/>
  </p:clrMapOvr>
  <p:extLst>
    <p:ext uri="{DCECCB84-F9BA-43D5-87BE-67443E8EF086}">
      <p15:sldGuideLst xmlns:p15="http://schemas.microsoft.com/office/powerpoint/2012/main"/>
    </p:ext>
  </p:extLst>
</p:sldLayout>
</file>

<file path=ppt/slideLayouts/slideLayout580.xml><?xml version="1.0" encoding="utf-8"?>
<p:sldLayout xmlns:a="http://schemas.openxmlformats.org/drawingml/2006/main" xmlns:r="http://schemas.openxmlformats.org/officeDocument/2006/relationships" xmlns:p="http://schemas.openxmlformats.org/presentationml/2006/main" preserve="1">
  <p:cSld name="B  035 : 9 texts : 9 subtexts table">
    <p:spTree>
      <p:nvGrpSpPr>
        <p:cNvPr id="1" name=""/>
        <p:cNvGrpSpPr/>
        <p:nvPr/>
      </p:nvGrpSpPr>
      <p:grpSpPr>
        <a:xfrm>
          <a:off x="0" y="0"/>
          <a:ext cx="0" cy="0"/>
          <a:chOff x="0" y="0"/>
          <a:chExt cx="0" cy="0"/>
        </a:xfrm>
      </p:grpSpPr>
      <p:sp>
        <p:nvSpPr>
          <p:cNvPr id="20" name="slide number">
            <a:extLst>
              <a:ext uri="{FF2B5EF4-FFF2-40B4-BE49-F238E27FC236}">
                <a16:creationId xmlns:a16="http://schemas.microsoft.com/office/drawing/2014/main" id="{4EDD90E2-7D27-01D2-E549-61AA5124225D}"/>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21" name="footer">
            <a:extLst>
              <a:ext uri="{FF2B5EF4-FFF2-40B4-BE49-F238E27FC236}">
                <a16:creationId xmlns:a16="http://schemas.microsoft.com/office/drawing/2014/main" id="{4C379F78-EEFB-61C0-EFF4-B2B0EB7AA9D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2" name="date">
            <a:extLst>
              <a:ext uri="{FF2B5EF4-FFF2-40B4-BE49-F238E27FC236}">
                <a16:creationId xmlns:a16="http://schemas.microsoft.com/office/drawing/2014/main" id="{39A2B28A-0BE2-76F0-E9F0-A9CB1C16FA6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5" name="text 9">
            <a:extLst>
              <a:ext uri="{FF2B5EF4-FFF2-40B4-BE49-F238E27FC236}">
                <a16:creationId xmlns:a16="http://schemas.microsoft.com/office/drawing/2014/main" id="{66A3462E-C486-481A-21E6-0F68EBD51B9F}"/>
              </a:ext>
            </a:extLst>
          </p:cNvPr>
          <p:cNvSpPr>
            <a:spLocks noGrp="1"/>
          </p:cNvSpPr>
          <p:nvPr>
            <p:ph type="body" idx="50"/>
          </p:nvPr>
        </p:nvSpPr>
        <p:spPr>
          <a:xfrm>
            <a:off x="8293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9" name="text 8">
            <a:extLst>
              <a:ext uri="{FF2B5EF4-FFF2-40B4-BE49-F238E27FC236}">
                <a16:creationId xmlns:a16="http://schemas.microsoft.com/office/drawing/2014/main" id="{0CE0BC1D-D256-6F58-D0E2-B49E48E01908}"/>
              </a:ext>
            </a:extLst>
          </p:cNvPr>
          <p:cNvSpPr>
            <a:spLocks noGrp="1"/>
          </p:cNvSpPr>
          <p:nvPr>
            <p:ph type="body" idx="48"/>
          </p:nvPr>
        </p:nvSpPr>
        <p:spPr>
          <a:xfrm>
            <a:off x="4549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8" name="text 7">
            <a:extLst>
              <a:ext uri="{FF2B5EF4-FFF2-40B4-BE49-F238E27FC236}">
                <a16:creationId xmlns:a16="http://schemas.microsoft.com/office/drawing/2014/main" id="{4286180F-18BA-96F9-0338-BC3BCC1C3BF1}"/>
              </a:ext>
            </a:extLst>
          </p:cNvPr>
          <p:cNvSpPr>
            <a:spLocks noGrp="1"/>
          </p:cNvSpPr>
          <p:nvPr>
            <p:ph type="body" idx="46"/>
          </p:nvPr>
        </p:nvSpPr>
        <p:spPr>
          <a:xfrm>
            <a:off x="851996"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7" name="text 6">
            <a:extLst>
              <a:ext uri="{FF2B5EF4-FFF2-40B4-BE49-F238E27FC236}">
                <a16:creationId xmlns:a16="http://schemas.microsoft.com/office/drawing/2014/main" id="{FA2EA2AE-37E9-3C8B-0FB6-5605ED402655}"/>
              </a:ext>
            </a:extLst>
          </p:cNvPr>
          <p:cNvSpPr>
            <a:spLocks noGrp="1"/>
          </p:cNvSpPr>
          <p:nvPr>
            <p:ph type="body" idx="44"/>
          </p:nvPr>
        </p:nvSpPr>
        <p:spPr>
          <a:xfrm>
            <a:off x="8293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6" name="text 5">
            <a:extLst>
              <a:ext uri="{FF2B5EF4-FFF2-40B4-BE49-F238E27FC236}">
                <a16:creationId xmlns:a16="http://schemas.microsoft.com/office/drawing/2014/main" id="{C0E17200-E0A1-E7DF-9AC9-E70558F0E115}"/>
              </a:ext>
            </a:extLst>
          </p:cNvPr>
          <p:cNvSpPr>
            <a:spLocks noGrp="1"/>
          </p:cNvSpPr>
          <p:nvPr>
            <p:ph type="body" idx="42"/>
          </p:nvPr>
        </p:nvSpPr>
        <p:spPr>
          <a:xfrm>
            <a:off x="4549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5" name="text 4">
            <a:extLst>
              <a:ext uri="{FF2B5EF4-FFF2-40B4-BE49-F238E27FC236}">
                <a16:creationId xmlns:a16="http://schemas.microsoft.com/office/drawing/2014/main" id="{534CD5F5-02DD-F1D1-5093-97A671F920C8}"/>
              </a:ext>
            </a:extLst>
          </p:cNvPr>
          <p:cNvSpPr>
            <a:spLocks noGrp="1"/>
          </p:cNvSpPr>
          <p:nvPr>
            <p:ph type="body" idx="40"/>
          </p:nvPr>
        </p:nvSpPr>
        <p:spPr>
          <a:xfrm>
            <a:off x="851996"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4" name="text 3">
            <a:extLst>
              <a:ext uri="{FF2B5EF4-FFF2-40B4-BE49-F238E27FC236}">
                <a16:creationId xmlns:a16="http://schemas.microsoft.com/office/drawing/2014/main" id="{7810A71F-77E2-A86A-AC75-1289914984B5}"/>
              </a:ext>
            </a:extLst>
          </p:cNvPr>
          <p:cNvSpPr>
            <a:spLocks noGrp="1"/>
          </p:cNvSpPr>
          <p:nvPr>
            <p:ph type="body" idx="38"/>
          </p:nvPr>
        </p:nvSpPr>
        <p:spPr>
          <a:xfrm>
            <a:off x="8293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2" name="text 2">
            <a:extLst>
              <a:ext uri="{FF2B5EF4-FFF2-40B4-BE49-F238E27FC236}">
                <a16:creationId xmlns:a16="http://schemas.microsoft.com/office/drawing/2014/main" id="{9F50B442-010B-5F54-4DC4-C86FE80AE092}"/>
              </a:ext>
            </a:extLst>
          </p:cNvPr>
          <p:cNvSpPr>
            <a:spLocks noGrp="1"/>
          </p:cNvSpPr>
          <p:nvPr>
            <p:ph type="body" idx="36"/>
          </p:nvPr>
        </p:nvSpPr>
        <p:spPr>
          <a:xfrm>
            <a:off x="4549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0" name="text 1">
            <a:extLst>
              <a:ext uri="{FF2B5EF4-FFF2-40B4-BE49-F238E27FC236}">
                <a16:creationId xmlns:a16="http://schemas.microsoft.com/office/drawing/2014/main" id="{99949031-B22E-AA1C-EED8-1CB03BD65C03}"/>
              </a:ext>
            </a:extLst>
          </p:cNvPr>
          <p:cNvSpPr>
            <a:spLocks noGrp="1"/>
          </p:cNvSpPr>
          <p:nvPr>
            <p:ph type="body" idx="34"/>
          </p:nvPr>
        </p:nvSpPr>
        <p:spPr>
          <a:xfrm>
            <a:off x="851996"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2" name="title">
            <a:extLst>
              <a:ext uri="{FF2B5EF4-FFF2-40B4-BE49-F238E27FC236}">
                <a16:creationId xmlns:a16="http://schemas.microsoft.com/office/drawing/2014/main" id="{5519A8DE-5D27-118F-DCF9-2A48373C7466}"/>
              </a:ext>
            </a:extLst>
          </p:cNvPr>
          <p:cNvSpPr>
            <a:spLocks noGrp="1"/>
          </p:cNvSpPr>
          <p:nvPr>
            <p:ph type="title"/>
          </p:nvPr>
        </p:nvSpPr>
        <p:spPr/>
        <p:txBody>
          <a:bodyPr vert="horz"/>
          <a:lstStyle/>
          <a:p>
            <a:endParaRPr lang="en-US"/>
          </a:p>
        </p:txBody>
      </p:sp>
      <p:sp>
        <p:nvSpPr>
          <p:cNvPr id="6" name="navigation">
            <a:extLst>
              <a:ext uri="{FF2B5EF4-FFF2-40B4-BE49-F238E27FC236}">
                <a16:creationId xmlns:a16="http://schemas.microsoft.com/office/drawing/2014/main" id="{3435F76F-05FA-0797-ECF7-8C6766ACF85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35769374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  035 : 9 texts : 9 subtexts table">
    <p:spTree>
      <p:nvGrpSpPr>
        <p:cNvPr id="1" name=""/>
        <p:cNvGrpSpPr/>
        <p:nvPr/>
      </p:nvGrpSpPr>
      <p:grpSpPr>
        <a:xfrm>
          <a:off x="0" y="0"/>
          <a:ext cx="0" cy="0"/>
          <a:chOff x="0" y="0"/>
          <a:chExt cx="0" cy="0"/>
        </a:xfrm>
      </p:grpSpPr>
      <p:sp>
        <p:nvSpPr>
          <p:cNvPr id="20" name="slide number">
            <a:extLst>
              <a:ext uri="{FF2B5EF4-FFF2-40B4-BE49-F238E27FC236}">
                <a16:creationId xmlns:a16="http://schemas.microsoft.com/office/drawing/2014/main" id="{4EDD90E2-7D27-01D2-E549-61AA5124225D}"/>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1" name="footer">
            <a:extLst>
              <a:ext uri="{FF2B5EF4-FFF2-40B4-BE49-F238E27FC236}">
                <a16:creationId xmlns:a16="http://schemas.microsoft.com/office/drawing/2014/main" id="{4C379F78-EEFB-61C0-EFF4-B2B0EB7AA9D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2" name="date">
            <a:extLst>
              <a:ext uri="{FF2B5EF4-FFF2-40B4-BE49-F238E27FC236}">
                <a16:creationId xmlns:a16="http://schemas.microsoft.com/office/drawing/2014/main" id="{39A2B28A-0BE2-76F0-E9F0-A9CB1C16FA6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tx1"/>
                </a:solidFill>
              </a:defRPr>
            </a:lvl1pPr>
          </a:lstStyle>
          <a:p>
            <a:r>
              <a:rPr lang="de-DE"/>
              <a:t>2025-10-08</a:t>
            </a:r>
            <a:endParaRPr lang="nl-NL" dirty="0"/>
          </a:p>
        </p:txBody>
      </p:sp>
      <p:sp>
        <p:nvSpPr>
          <p:cNvPr id="45" name="text 9">
            <a:extLst>
              <a:ext uri="{FF2B5EF4-FFF2-40B4-BE49-F238E27FC236}">
                <a16:creationId xmlns:a16="http://schemas.microsoft.com/office/drawing/2014/main" id="{66A3462E-C486-481A-21E6-0F68EBD51B9F}"/>
              </a:ext>
            </a:extLst>
          </p:cNvPr>
          <p:cNvSpPr>
            <a:spLocks noGrp="1"/>
          </p:cNvSpPr>
          <p:nvPr>
            <p:ph type="body" idx="50"/>
          </p:nvPr>
        </p:nvSpPr>
        <p:spPr>
          <a:xfrm>
            <a:off x="8293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9" name="text 8">
            <a:extLst>
              <a:ext uri="{FF2B5EF4-FFF2-40B4-BE49-F238E27FC236}">
                <a16:creationId xmlns:a16="http://schemas.microsoft.com/office/drawing/2014/main" id="{0CE0BC1D-D256-6F58-D0E2-B49E48E01908}"/>
              </a:ext>
            </a:extLst>
          </p:cNvPr>
          <p:cNvSpPr>
            <a:spLocks noGrp="1"/>
          </p:cNvSpPr>
          <p:nvPr>
            <p:ph type="body" idx="48"/>
          </p:nvPr>
        </p:nvSpPr>
        <p:spPr>
          <a:xfrm>
            <a:off x="4549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text 7">
            <a:extLst>
              <a:ext uri="{FF2B5EF4-FFF2-40B4-BE49-F238E27FC236}">
                <a16:creationId xmlns:a16="http://schemas.microsoft.com/office/drawing/2014/main" id="{4286180F-18BA-96F9-0338-BC3BCC1C3BF1}"/>
              </a:ext>
            </a:extLst>
          </p:cNvPr>
          <p:cNvSpPr>
            <a:spLocks noGrp="1"/>
          </p:cNvSpPr>
          <p:nvPr>
            <p:ph type="body" idx="46"/>
          </p:nvPr>
        </p:nvSpPr>
        <p:spPr>
          <a:xfrm>
            <a:off x="851996"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text 6">
            <a:extLst>
              <a:ext uri="{FF2B5EF4-FFF2-40B4-BE49-F238E27FC236}">
                <a16:creationId xmlns:a16="http://schemas.microsoft.com/office/drawing/2014/main" id="{FA2EA2AE-37E9-3C8B-0FB6-5605ED402655}"/>
              </a:ext>
            </a:extLst>
          </p:cNvPr>
          <p:cNvSpPr>
            <a:spLocks noGrp="1"/>
          </p:cNvSpPr>
          <p:nvPr>
            <p:ph type="body" idx="44"/>
          </p:nvPr>
        </p:nvSpPr>
        <p:spPr>
          <a:xfrm>
            <a:off x="8293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6" name="text 5">
            <a:extLst>
              <a:ext uri="{FF2B5EF4-FFF2-40B4-BE49-F238E27FC236}">
                <a16:creationId xmlns:a16="http://schemas.microsoft.com/office/drawing/2014/main" id="{C0E17200-E0A1-E7DF-9AC9-E70558F0E115}"/>
              </a:ext>
            </a:extLst>
          </p:cNvPr>
          <p:cNvSpPr>
            <a:spLocks noGrp="1"/>
          </p:cNvSpPr>
          <p:nvPr>
            <p:ph type="body" idx="42"/>
          </p:nvPr>
        </p:nvSpPr>
        <p:spPr>
          <a:xfrm>
            <a:off x="4549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text 4">
            <a:extLst>
              <a:ext uri="{FF2B5EF4-FFF2-40B4-BE49-F238E27FC236}">
                <a16:creationId xmlns:a16="http://schemas.microsoft.com/office/drawing/2014/main" id="{534CD5F5-02DD-F1D1-5093-97A671F920C8}"/>
              </a:ext>
            </a:extLst>
          </p:cNvPr>
          <p:cNvSpPr>
            <a:spLocks noGrp="1"/>
          </p:cNvSpPr>
          <p:nvPr>
            <p:ph type="body" idx="40"/>
          </p:nvPr>
        </p:nvSpPr>
        <p:spPr>
          <a:xfrm>
            <a:off x="851996"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text 3">
            <a:extLst>
              <a:ext uri="{FF2B5EF4-FFF2-40B4-BE49-F238E27FC236}">
                <a16:creationId xmlns:a16="http://schemas.microsoft.com/office/drawing/2014/main" id="{7810A71F-77E2-A86A-AC75-1289914984B5}"/>
              </a:ext>
            </a:extLst>
          </p:cNvPr>
          <p:cNvSpPr>
            <a:spLocks noGrp="1"/>
          </p:cNvSpPr>
          <p:nvPr>
            <p:ph type="body" idx="38"/>
          </p:nvPr>
        </p:nvSpPr>
        <p:spPr>
          <a:xfrm>
            <a:off x="8293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text 2">
            <a:extLst>
              <a:ext uri="{FF2B5EF4-FFF2-40B4-BE49-F238E27FC236}">
                <a16:creationId xmlns:a16="http://schemas.microsoft.com/office/drawing/2014/main" id="{9F50B442-010B-5F54-4DC4-C86FE80AE092}"/>
              </a:ext>
            </a:extLst>
          </p:cNvPr>
          <p:cNvSpPr>
            <a:spLocks noGrp="1"/>
          </p:cNvSpPr>
          <p:nvPr>
            <p:ph type="body" idx="36"/>
          </p:nvPr>
        </p:nvSpPr>
        <p:spPr>
          <a:xfrm>
            <a:off x="4549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0" name="text 1">
            <a:extLst>
              <a:ext uri="{FF2B5EF4-FFF2-40B4-BE49-F238E27FC236}">
                <a16:creationId xmlns:a16="http://schemas.microsoft.com/office/drawing/2014/main" id="{99949031-B22E-AA1C-EED8-1CB03BD65C03}"/>
              </a:ext>
            </a:extLst>
          </p:cNvPr>
          <p:cNvSpPr>
            <a:spLocks noGrp="1"/>
          </p:cNvSpPr>
          <p:nvPr>
            <p:ph type="body" idx="34"/>
          </p:nvPr>
        </p:nvSpPr>
        <p:spPr>
          <a:xfrm>
            <a:off x="851996"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title">
            <a:extLst>
              <a:ext uri="{FF2B5EF4-FFF2-40B4-BE49-F238E27FC236}">
                <a16:creationId xmlns:a16="http://schemas.microsoft.com/office/drawing/2014/main" id="{5519A8DE-5D27-118F-DCF9-2A48373C7466}"/>
              </a:ext>
            </a:extLst>
          </p:cNvPr>
          <p:cNvSpPr>
            <a:spLocks noGrp="1"/>
          </p:cNvSpPr>
          <p:nvPr>
            <p:ph type="title"/>
          </p:nvPr>
        </p:nvSpPr>
        <p:spPr/>
        <p:txBody>
          <a:bodyPr vert="horz"/>
          <a:lstStyle/>
          <a:p>
            <a:r>
              <a:rPr lang="de-DE"/>
              <a:t>Mastertitelformat bearbeiten</a:t>
            </a:r>
            <a:endParaRPr lang="en-US"/>
          </a:p>
        </p:txBody>
      </p:sp>
      <p:sp>
        <p:nvSpPr>
          <p:cNvPr id="6" name="navigation">
            <a:extLst>
              <a:ext uri="{FF2B5EF4-FFF2-40B4-BE49-F238E27FC236}">
                <a16:creationId xmlns:a16="http://schemas.microsoft.com/office/drawing/2014/main" id="{3435F76F-05FA-0797-ECF7-8C6766ACF85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657899828"/>
      </p:ext>
    </p:extLst>
  </p:cSld>
  <p:clrMapOvr>
    <a:masterClrMapping/>
  </p:clrMapOvr>
</p:sldLayout>
</file>

<file path=ppt/slideLayouts/slideLayout590.xml><?xml version="1.0" encoding="utf-8"?>
<p:sldLayout xmlns:a="http://schemas.openxmlformats.org/drawingml/2006/main" xmlns:r="http://schemas.openxmlformats.org/officeDocument/2006/relationships" xmlns:p="http://schemas.openxmlformats.org/presentationml/2006/main">
  <p:cSld name="B  036 : full page picture : 1 gradientextcircle : 2 ovaltexts">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en-US"/>
              <a:t>Click icon to add picture</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logo placeholder">
            <a:extLst>
              <a:ext uri="{FF2B5EF4-FFF2-40B4-BE49-F238E27FC236}">
                <a16:creationId xmlns:a16="http://schemas.microsoft.com/office/drawing/2014/main" id="{D57049B8-749E-2B11-2F57-B8905BF58621}"/>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Click icon to add picture</a:t>
            </a:r>
            <a:endParaRPr lang="en-US" dirty="0"/>
          </a:p>
        </p:txBody>
      </p:sp>
      <p:sp>
        <p:nvSpPr>
          <p:cNvPr id="4" name="text oval right">
            <a:extLst>
              <a:ext uri="{FF2B5EF4-FFF2-40B4-BE49-F238E27FC236}">
                <a16:creationId xmlns:a16="http://schemas.microsoft.com/office/drawing/2014/main" id="{D77C710B-9746-E994-9BDC-7999D1E2921D}"/>
              </a:ext>
            </a:extLst>
          </p:cNvPr>
          <p:cNvSpPr>
            <a:spLocks noGrp="1"/>
          </p:cNvSpPr>
          <p:nvPr>
            <p:ph type="body" sz="quarter" idx="18"/>
          </p:nvPr>
        </p:nvSpPr>
        <p:spPr>
          <a:xfrm>
            <a:off x="8622495" y="2808000"/>
            <a:ext cx="4680000" cy="1980000"/>
          </a:xfrm>
          <a:prstGeom prst="roundRect">
            <a:avLst>
              <a:gd name="adj" fmla="val 50000"/>
            </a:avLst>
          </a:prstGeom>
          <a:solidFill>
            <a:schemeClr val="bg1"/>
          </a:solidFill>
          <a:ln w="6350">
            <a:solidFill>
              <a:schemeClr val="accent4">
                <a:lumMod val="90000"/>
              </a:schemeClr>
            </a:solidFill>
          </a:ln>
          <a:effectLst>
            <a:outerShdw blurRad="63500" algn="ctr" rotWithShape="0">
              <a:schemeClr val="accent4">
                <a:alpha val="50000"/>
              </a:schemeClr>
            </a:outerShdw>
          </a:effectLst>
        </p:spPr>
        <p:txBody>
          <a:bodyPr vert="horz" lIns="468000" tIns="0" rIns="126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en-US"/>
              <a:t>Click to edit Master text styles</a:t>
            </a:r>
          </a:p>
          <a:p>
            <a:pPr lvl="1">
              <a:lnSpc>
                <a:spcPct val="100000"/>
              </a:lnSpc>
            </a:pPr>
            <a:r>
              <a:rPr lang="en-US"/>
              <a:t>Second level</a:t>
            </a:r>
          </a:p>
          <a:p>
            <a:pPr lvl="2">
              <a:lnSpc>
                <a:spcPct val="100000"/>
              </a:lnSpc>
            </a:pPr>
            <a:r>
              <a:rPr lang="en-US"/>
              <a:t>Third level</a:t>
            </a:r>
          </a:p>
          <a:p>
            <a:pPr lvl="3">
              <a:lnSpc>
                <a:spcPct val="100000"/>
              </a:lnSpc>
            </a:pPr>
            <a:r>
              <a:rPr lang="en-US"/>
              <a:t>Fourth level</a:t>
            </a:r>
          </a:p>
          <a:p>
            <a:pPr lvl="4">
              <a:lnSpc>
                <a:spcPct val="100000"/>
              </a:lnSpc>
            </a:pPr>
            <a:r>
              <a:rPr lang="en-US"/>
              <a:t>Fifth level</a:t>
            </a:r>
            <a:endParaRPr lang="en-US" dirty="0"/>
          </a:p>
        </p:txBody>
      </p:sp>
      <p:sp>
        <p:nvSpPr>
          <p:cNvPr id="11" name="text oval left">
            <a:extLst>
              <a:ext uri="{FF2B5EF4-FFF2-40B4-BE49-F238E27FC236}">
                <a16:creationId xmlns:a16="http://schemas.microsoft.com/office/drawing/2014/main" id="{A2CE80B2-8B9A-D0FB-C427-6D3137DAECA4}"/>
              </a:ext>
            </a:extLst>
          </p:cNvPr>
          <p:cNvSpPr>
            <a:spLocks noGrp="1"/>
          </p:cNvSpPr>
          <p:nvPr>
            <p:ph type="body" sz="quarter" idx="17"/>
          </p:nvPr>
        </p:nvSpPr>
        <p:spPr>
          <a:xfrm>
            <a:off x="4685495" y="2808000"/>
            <a:ext cx="4140000" cy="1980000"/>
          </a:xfrm>
          <a:prstGeom prst="roundRect">
            <a:avLst>
              <a:gd name="adj" fmla="val 50000"/>
            </a:avLst>
          </a:prstGeom>
          <a:solidFill>
            <a:schemeClr val="bg1"/>
          </a:solidFill>
          <a:ln w="6350">
            <a:solidFill>
              <a:schemeClr val="accent4">
                <a:lumMod val="90000"/>
              </a:schemeClr>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en-US"/>
              <a:t>Click to edit Master text styles</a:t>
            </a:r>
          </a:p>
          <a:p>
            <a:pPr lvl="1">
              <a:lnSpc>
                <a:spcPct val="100000"/>
              </a:lnSpc>
            </a:pPr>
            <a:r>
              <a:rPr lang="en-US"/>
              <a:t>Second level</a:t>
            </a:r>
          </a:p>
          <a:p>
            <a:pPr lvl="2">
              <a:lnSpc>
                <a:spcPct val="100000"/>
              </a:lnSpc>
            </a:pPr>
            <a:r>
              <a:rPr lang="en-US"/>
              <a:t>Third level</a:t>
            </a:r>
          </a:p>
          <a:p>
            <a:pPr lvl="3">
              <a:lnSpc>
                <a:spcPct val="100000"/>
              </a:lnSpc>
            </a:pPr>
            <a:r>
              <a:rPr lang="en-US"/>
              <a:t>Fourth level</a:t>
            </a:r>
          </a:p>
          <a:p>
            <a:pPr lvl="4">
              <a:lnSpc>
                <a:spcPct val="100000"/>
              </a:lnSpc>
            </a:pPr>
            <a:r>
              <a:rPr lang="en-US"/>
              <a:t>Fifth level</a:t>
            </a:r>
            <a:endParaRPr lang="en-US" dirty="0"/>
          </a:p>
        </p:txBody>
      </p:sp>
      <p:sp>
        <p:nvSpPr>
          <p:cNvPr id="15" name="text circle">
            <a:extLst>
              <a:ext uri="{FF2B5EF4-FFF2-40B4-BE49-F238E27FC236}">
                <a16:creationId xmlns:a16="http://schemas.microsoft.com/office/drawing/2014/main" id="{3C8F43FB-572A-C67D-FEEB-4E1A842D7AF3}"/>
              </a:ext>
            </a:extLst>
          </p:cNvPr>
          <p:cNvSpPr>
            <a:spLocks noGrp="1"/>
          </p:cNvSpPr>
          <p:nvPr>
            <p:ph type="body" idx="1"/>
          </p:nvPr>
        </p:nvSpPr>
        <p:spPr>
          <a:xfrm>
            <a:off x="2031317" y="2628000"/>
            <a:ext cx="2340000" cy="2340000"/>
          </a:xfrm>
          <a:prstGeom prst="flowChartConnector">
            <a:avLst/>
          </a:prstGeom>
          <a:solidFill>
            <a:schemeClr val="bg1"/>
          </a:solidFill>
          <a:ln w="6350">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1">
            <a:noAutofit/>
          </a:bodyPr>
          <a:lstStyle>
            <a:lvl1pPr>
              <a:defRPr kumimoji="0" lang="en-US" sz="1600" u="none" strike="noStrike" cap="none" spc="0" normalizeH="0" dirty="0">
                <a:ln>
                  <a:noFill/>
                </a:ln>
                <a:solidFill>
                  <a:schemeClr val="bg1"/>
                </a:solidFill>
                <a:effectLst/>
                <a:uLnTx/>
                <a:uFillTx/>
                <a:latin typeface="+mj-lt"/>
                <a:cs typeface="Segoe UI Semibold" panose="020B0502040204020203" pitchFamily="34" charset="0"/>
              </a:defRPr>
            </a:lvl1pPr>
          </a:lstStyle>
          <a:p>
            <a:pPr lvl="0" algn="ctr"/>
            <a:r>
              <a:rPr lang="en-US"/>
              <a:t>Click to edit Master text styles</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en-US"/>
              <a:t>Click to edit Master title style</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1602933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  002a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8" y="1475999"/>
            <a:ext cx="7560000" cy="4680000"/>
          </a:xfrm>
          <a:prstGeom prst="rect">
            <a:avLst/>
          </a:prstGeom>
          <a:noFill/>
        </p:spPr>
        <p:txBody>
          <a:bodyPr vert="horz" lIns="0" tIns="0" rIns="0" bIns="0" rtlCol="0">
            <a:noAutofit/>
          </a:bodyPr>
          <a:lstStyle>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151C2032-2FFD-81F1-32B0-C2E2F77BD51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1026036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  036 : full page picture : 1 gradientextcircle : 2 ovaltexts">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 durch Klicken auf Symbol hinzufügen</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 name="logo placeholder">
            <a:extLst>
              <a:ext uri="{FF2B5EF4-FFF2-40B4-BE49-F238E27FC236}">
                <a16:creationId xmlns:a16="http://schemas.microsoft.com/office/drawing/2014/main" id="{D57049B8-749E-2B11-2F57-B8905BF58621}"/>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4" name="text oval right">
            <a:extLst>
              <a:ext uri="{FF2B5EF4-FFF2-40B4-BE49-F238E27FC236}">
                <a16:creationId xmlns:a16="http://schemas.microsoft.com/office/drawing/2014/main" id="{D77C710B-9746-E994-9BDC-7999D1E2921D}"/>
              </a:ext>
            </a:extLst>
          </p:cNvPr>
          <p:cNvSpPr>
            <a:spLocks noGrp="1"/>
          </p:cNvSpPr>
          <p:nvPr>
            <p:ph type="body" sz="quarter" idx="18"/>
          </p:nvPr>
        </p:nvSpPr>
        <p:spPr>
          <a:xfrm>
            <a:off x="8622495" y="2808000"/>
            <a:ext cx="4680000" cy="1980000"/>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468000" tIns="0" rIns="126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de-DE"/>
              <a:t>Mastertextformat bearbeiten</a:t>
            </a:r>
          </a:p>
          <a:p>
            <a:pPr lvl="1">
              <a:lnSpc>
                <a:spcPct val="100000"/>
              </a:lnSpc>
            </a:pPr>
            <a:r>
              <a:rPr lang="de-DE"/>
              <a:t>Zweite Ebene</a:t>
            </a:r>
          </a:p>
          <a:p>
            <a:pPr lvl="2">
              <a:lnSpc>
                <a:spcPct val="100000"/>
              </a:lnSpc>
            </a:pPr>
            <a:r>
              <a:rPr lang="de-DE"/>
              <a:t>Dritte Ebene</a:t>
            </a:r>
          </a:p>
          <a:p>
            <a:pPr lvl="3">
              <a:lnSpc>
                <a:spcPct val="100000"/>
              </a:lnSpc>
            </a:pPr>
            <a:r>
              <a:rPr lang="de-DE"/>
              <a:t>Vierte Ebene</a:t>
            </a:r>
          </a:p>
          <a:p>
            <a:pPr lvl="4">
              <a:lnSpc>
                <a:spcPct val="100000"/>
              </a:lnSpc>
            </a:pPr>
            <a:r>
              <a:rPr lang="de-DE"/>
              <a:t>Fünfte Ebene</a:t>
            </a:r>
            <a:endParaRPr lang="en-US" dirty="0"/>
          </a:p>
        </p:txBody>
      </p:sp>
      <p:sp>
        <p:nvSpPr>
          <p:cNvPr id="11" name="text oval left">
            <a:extLst>
              <a:ext uri="{FF2B5EF4-FFF2-40B4-BE49-F238E27FC236}">
                <a16:creationId xmlns:a16="http://schemas.microsoft.com/office/drawing/2014/main" id="{A2CE80B2-8B9A-D0FB-C427-6D3137DAECA4}"/>
              </a:ext>
            </a:extLst>
          </p:cNvPr>
          <p:cNvSpPr>
            <a:spLocks noGrp="1"/>
          </p:cNvSpPr>
          <p:nvPr>
            <p:ph type="body" sz="quarter" idx="17"/>
          </p:nvPr>
        </p:nvSpPr>
        <p:spPr>
          <a:xfrm>
            <a:off x="4685495" y="2808000"/>
            <a:ext cx="4140000" cy="1980000"/>
          </a:xfrm>
          <a:prstGeom prst="roundRect">
            <a:avLst>
              <a:gd name="adj" fmla="val 5000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de-DE"/>
              <a:t>Mastertextformat bearbeiten</a:t>
            </a:r>
          </a:p>
          <a:p>
            <a:pPr lvl="1">
              <a:lnSpc>
                <a:spcPct val="100000"/>
              </a:lnSpc>
            </a:pPr>
            <a:r>
              <a:rPr lang="de-DE"/>
              <a:t>Zweite Ebene</a:t>
            </a:r>
          </a:p>
          <a:p>
            <a:pPr lvl="2">
              <a:lnSpc>
                <a:spcPct val="100000"/>
              </a:lnSpc>
            </a:pPr>
            <a:r>
              <a:rPr lang="de-DE"/>
              <a:t>Dritte Ebene</a:t>
            </a:r>
          </a:p>
          <a:p>
            <a:pPr lvl="3">
              <a:lnSpc>
                <a:spcPct val="100000"/>
              </a:lnSpc>
            </a:pPr>
            <a:r>
              <a:rPr lang="de-DE"/>
              <a:t>Vierte Ebene</a:t>
            </a:r>
          </a:p>
          <a:p>
            <a:pPr lvl="4">
              <a:lnSpc>
                <a:spcPct val="100000"/>
              </a:lnSpc>
            </a:pPr>
            <a:r>
              <a:rPr lang="de-DE"/>
              <a:t>Fünfte Ebene</a:t>
            </a:r>
            <a:endParaRPr lang="en-US" dirty="0"/>
          </a:p>
        </p:txBody>
      </p:sp>
      <p:sp>
        <p:nvSpPr>
          <p:cNvPr id="15" name="text circle">
            <a:extLst>
              <a:ext uri="{FF2B5EF4-FFF2-40B4-BE49-F238E27FC236}">
                <a16:creationId xmlns:a16="http://schemas.microsoft.com/office/drawing/2014/main" id="{3C8F43FB-572A-C67D-FEEB-4E1A842D7AF3}"/>
              </a:ext>
            </a:extLst>
          </p:cNvPr>
          <p:cNvSpPr>
            <a:spLocks noGrp="1"/>
          </p:cNvSpPr>
          <p:nvPr>
            <p:ph type="body" idx="1"/>
          </p:nvPr>
        </p:nvSpPr>
        <p:spPr>
          <a:xfrm>
            <a:off x="2031317" y="2628000"/>
            <a:ext cx="2340000" cy="2340000"/>
          </a:xfrm>
          <a:prstGeom prst="flowChartConnector">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1">
            <a:noAutofit/>
          </a:bodyPr>
          <a:lstStyle>
            <a:lvl1pPr>
              <a:defRPr kumimoji="0" lang="en-US" sz="1600" u="none" strike="noStrike" cap="none" spc="0" normalizeH="0" dirty="0">
                <a:ln>
                  <a:noFill/>
                </a:ln>
                <a:solidFill>
                  <a:schemeClr val="bg1"/>
                </a:solidFill>
                <a:effectLst/>
                <a:uLnTx/>
                <a:uFillTx/>
                <a:latin typeface="+mj-lt"/>
                <a:cs typeface="Segoe UI Semibold" panose="020B0502040204020203" pitchFamily="34" charset="0"/>
              </a:defRPr>
            </a:lvl1pPr>
          </a:lstStyle>
          <a:p>
            <a:pPr lvl="0" algn="ctr"/>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06346802"/>
      </p:ext>
    </p:extLst>
  </p:cSld>
  <p:clrMapOvr>
    <a:masterClrMapping/>
  </p:clrMapOvr>
</p:sldLayout>
</file>

<file path=ppt/slideLayouts/slideLayout600.xml><?xml version="1.0" encoding="utf-8"?>
<p:sldLayout xmlns:a="http://schemas.openxmlformats.org/drawingml/2006/main" xmlns:r="http://schemas.openxmlformats.org/officeDocument/2006/relationships" xmlns:p="http://schemas.openxmlformats.org/presentationml/2006/main" preserve="1" userDrawn="1">
  <p:cSld name="B  036a : full page picture : circle : 3 ovaltexts">
    <p:spTree>
      <p:nvGrpSpPr>
        <p:cNvPr id="1" name=""/>
        <p:cNvGrpSpPr/>
        <p:nvPr/>
      </p:nvGrpSpPr>
      <p:grpSpPr>
        <a:xfrm>
          <a:off x="0" y="0"/>
          <a:ext cx="0" cy="0"/>
          <a:chOff x="0" y="0"/>
          <a:chExt cx="0" cy="0"/>
        </a:xfrm>
      </p:grpSpPr>
      <p:sp>
        <p:nvSpPr>
          <p:cNvPr id="21" name="picture full size">
            <a:extLst>
              <a:ext uri="{FF2B5EF4-FFF2-40B4-BE49-F238E27FC236}">
                <a16:creationId xmlns:a16="http://schemas.microsoft.com/office/drawing/2014/main" id="{F6E1902A-473C-3F19-AAE4-9B651FE77A68}"/>
              </a:ext>
            </a:extLst>
          </p:cNvPr>
          <p:cNvSpPr>
            <a:spLocks noGrp="1"/>
          </p:cNvSpPr>
          <p:nvPr>
            <p:ph type="pic" sz="quarter" idx="16" hasCustomPrompt="1"/>
          </p:nvPr>
        </p:nvSpPr>
        <p:spPr>
          <a:xfrm>
            <a:off x="-12000" y="-12700"/>
            <a:ext cx="12204000" cy="68707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4" name="logo placeholder">
            <a:extLst>
              <a:ext uri="{FF2B5EF4-FFF2-40B4-BE49-F238E27FC236}">
                <a16:creationId xmlns:a16="http://schemas.microsoft.com/office/drawing/2014/main" id="{E9BCCCA7-B9AF-F498-40C4-869BA49F9555}"/>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sp>
        <p:nvSpPr>
          <p:cNvPr id="16" name="text 3">
            <a:extLst>
              <a:ext uri="{FF2B5EF4-FFF2-40B4-BE49-F238E27FC236}">
                <a16:creationId xmlns:a16="http://schemas.microsoft.com/office/drawing/2014/main" id="{3E6AA0F0-30F8-5088-2044-347A63207708}"/>
              </a:ext>
            </a:extLst>
          </p:cNvPr>
          <p:cNvSpPr>
            <a:spLocks noGrp="1"/>
          </p:cNvSpPr>
          <p:nvPr>
            <p:ph type="body" sz="quarter" idx="20"/>
          </p:nvPr>
        </p:nvSpPr>
        <p:spPr>
          <a:xfrm>
            <a:off x="4225137" y="4627545"/>
            <a:ext cx="7128000" cy="900000"/>
          </a:xfrm>
          <a:prstGeom prst="roundRect">
            <a:avLst>
              <a:gd name="adj" fmla="val 50000"/>
            </a:avLst>
          </a:prstGeom>
          <a:noFill/>
          <a:ln w="6350">
            <a:solidFill>
              <a:schemeClr val="tx1"/>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endParaRPr lang="en-US" dirty="0"/>
          </a:p>
        </p:txBody>
      </p:sp>
      <p:sp>
        <p:nvSpPr>
          <p:cNvPr id="9" name="text 2">
            <a:extLst>
              <a:ext uri="{FF2B5EF4-FFF2-40B4-BE49-F238E27FC236}">
                <a16:creationId xmlns:a16="http://schemas.microsoft.com/office/drawing/2014/main" id="{57DAAD7C-B3E0-4642-94DB-417D92D974BE}"/>
              </a:ext>
            </a:extLst>
          </p:cNvPr>
          <p:cNvSpPr>
            <a:spLocks noGrp="1"/>
          </p:cNvSpPr>
          <p:nvPr>
            <p:ph type="body" sz="quarter" idx="19"/>
          </p:nvPr>
        </p:nvSpPr>
        <p:spPr>
          <a:xfrm>
            <a:off x="4225137" y="3351882"/>
            <a:ext cx="7128000" cy="900000"/>
          </a:xfrm>
          <a:prstGeom prst="roundRect">
            <a:avLst>
              <a:gd name="adj" fmla="val 50000"/>
            </a:avLst>
          </a:prstGeom>
          <a:noFill/>
          <a:ln w="6350">
            <a:solidFill>
              <a:schemeClr val="tx1"/>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endParaRPr lang="en-US" dirty="0"/>
          </a:p>
        </p:txBody>
      </p:sp>
      <p:sp>
        <p:nvSpPr>
          <p:cNvPr id="6" name="text 1">
            <a:extLst>
              <a:ext uri="{FF2B5EF4-FFF2-40B4-BE49-F238E27FC236}">
                <a16:creationId xmlns:a16="http://schemas.microsoft.com/office/drawing/2014/main" id="{F2463AE6-9794-D7A8-A678-315AD5F33D52}"/>
              </a:ext>
            </a:extLst>
          </p:cNvPr>
          <p:cNvSpPr>
            <a:spLocks noGrp="1"/>
          </p:cNvSpPr>
          <p:nvPr>
            <p:ph type="body" sz="quarter" idx="17"/>
          </p:nvPr>
        </p:nvSpPr>
        <p:spPr>
          <a:xfrm>
            <a:off x="4225137" y="2076218"/>
            <a:ext cx="7128000" cy="900000"/>
          </a:xfrm>
          <a:prstGeom prst="roundRect">
            <a:avLst>
              <a:gd name="adj" fmla="val 50000"/>
            </a:avLst>
          </a:prstGeom>
          <a:noFill/>
          <a:ln w="6350">
            <a:solidFill>
              <a:schemeClr val="tx1"/>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endParaRPr lang="en-US" dirty="0"/>
          </a:p>
        </p:txBody>
      </p:sp>
      <p:sp>
        <p:nvSpPr>
          <p:cNvPr id="8" name="circle">
            <a:extLst>
              <a:ext uri="{FF2B5EF4-FFF2-40B4-BE49-F238E27FC236}">
                <a16:creationId xmlns:a16="http://schemas.microsoft.com/office/drawing/2014/main" id="{4BF98BFE-CCD8-B635-3FD5-A9F3F3E61F6E}"/>
              </a:ext>
            </a:extLst>
          </p:cNvPr>
          <p:cNvSpPr>
            <a:spLocks noGrp="1"/>
          </p:cNvSpPr>
          <p:nvPr>
            <p:ph type="body" idx="1"/>
          </p:nvPr>
        </p:nvSpPr>
        <p:spPr>
          <a:xfrm>
            <a:off x="540000" y="2628000"/>
            <a:ext cx="2340000" cy="2340000"/>
          </a:xfrm>
          <a:prstGeom prst="flowChartConnector">
            <a:avLst/>
          </a:prstGeom>
          <a:noFill/>
          <a:ln w="6350">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1">
            <a:noAutofit/>
          </a:bodyPr>
          <a:lstStyle>
            <a:lvl1pPr>
              <a:defRPr kumimoji="0" lang="en-US" sz="1600" u="none" strike="noStrike" cap="none" spc="0" normalizeH="0">
                <a:ln>
                  <a:noFill/>
                </a:ln>
                <a:solidFill>
                  <a:schemeClr val="tx1"/>
                </a:solidFill>
                <a:effectLst/>
                <a:uLnTx/>
                <a:uFillTx/>
                <a:latin typeface="+mj-lt"/>
                <a:cs typeface="Segoe UI Semibold" panose="020B0502040204020203" pitchFamily="34" charset="0"/>
              </a:defRPr>
            </a:lvl1pPr>
          </a:lstStyle>
          <a:p>
            <a:pPr lvl="0" algn="ctr"/>
            <a:r>
              <a:rPr lang="en-US"/>
              <a:t>Click to edit Master text styles</a:t>
            </a:r>
          </a:p>
        </p:txBody>
      </p:sp>
      <p:cxnSp>
        <p:nvCxnSpPr>
          <p:cNvPr id="19" name="Gewinkelte Verbindung 9">
            <a:extLst>
              <a:ext uri="{FF2B5EF4-FFF2-40B4-BE49-F238E27FC236}">
                <a16:creationId xmlns:a16="http://schemas.microsoft.com/office/drawing/2014/main" id="{62C4CD96-ED4A-60EB-5AC4-6B3D5997C359}"/>
              </a:ext>
            </a:extLst>
          </p:cNvPr>
          <p:cNvCxnSpPr>
            <a:cxnSpLocks/>
            <a:stCxn id="8" idx="6"/>
            <a:endCxn id="16" idx="1"/>
          </p:cNvCxnSpPr>
          <p:nvPr userDrawn="1"/>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18" name="Gewinkelte Verbindung 7">
            <a:extLst>
              <a:ext uri="{FF2B5EF4-FFF2-40B4-BE49-F238E27FC236}">
                <a16:creationId xmlns:a16="http://schemas.microsoft.com/office/drawing/2014/main" id="{863812CE-E3F7-4AD8-BFAC-BC944F27BBB5}"/>
              </a:ext>
            </a:extLst>
          </p:cNvPr>
          <p:cNvCxnSpPr>
            <a:cxnSpLocks/>
            <a:stCxn id="8" idx="6"/>
            <a:endCxn id="6" idx="1"/>
          </p:cNvCxnSpPr>
          <p:nvPr userDrawn="1"/>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20" name="Gerade Verbindung 13">
            <a:extLst>
              <a:ext uri="{FF2B5EF4-FFF2-40B4-BE49-F238E27FC236}">
                <a16:creationId xmlns:a16="http://schemas.microsoft.com/office/drawing/2014/main" id="{1ED48383-9E08-C202-05E0-9240EC448B39}"/>
              </a:ext>
            </a:extLst>
          </p:cNvPr>
          <p:cNvCxnSpPr>
            <a:cxnSpLocks/>
            <a:stCxn id="8" idx="6"/>
            <a:endCxn id="9" idx="1"/>
          </p:cNvCxnSpPr>
          <p:nvPr userDrawn="1"/>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dirty="0"/>
          </a:p>
        </p:txBody>
      </p:sp>
    </p:spTree>
    <p:extLst>
      <p:ext uri="{BB962C8B-B14F-4D97-AF65-F5344CB8AC3E}">
        <p14:creationId xmlns:p14="http://schemas.microsoft.com/office/powerpoint/2010/main" val="208010687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  036a : full page picture : circle : 3 ovaltexts">
    <p:spTree>
      <p:nvGrpSpPr>
        <p:cNvPr id="1" name=""/>
        <p:cNvGrpSpPr/>
        <p:nvPr/>
      </p:nvGrpSpPr>
      <p:grpSpPr>
        <a:xfrm>
          <a:off x="0" y="0"/>
          <a:ext cx="0" cy="0"/>
          <a:chOff x="0" y="0"/>
          <a:chExt cx="0" cy="0"/>
        </a:xfrm>
      </p:grpSpPr>
      <p:sp>
        <p:nvSpPr>
          <p:cNvPr id="21" name="picture full size">
            <a:extLst>
              <a:ext uri="{FF2B5EF4-FFF2-40B4-BE49-F238E27FC236}">
                <a16:creationId xmlns:a16="http://schemas.microsoft.com/office/drawing/2014/main" id="{F6E1902A-473C-3F19-AAE4-9B651FE77A68}"/>
              </a:ext>
            </a:extLst>
          </p:cNvPr>
          <p:cNvSpPr>
            <a:spLocks noGrp="1"/>
          </p:cNvSpPr>
          <p:nvPr>
            <p:ph type="pic" sz="quarter" idx="16" hasCustomPrompt="1"/>
          </p:nvPr>
        </p:nvSpPr>
        <p:spPr>
          <a:xfrm>
            <a:off x="-12000" y="-12700"/>
            <a:ext cx="12204000" cy="68707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4" name="logo placeholder">
            <a:extLst>
              <a:ext uri="{FF2B5EF4-FFF2-40B4-BE49-F238E27FC236}">
                <a16:creationId xmlns:a16="http://schemas.microsoft.com/office/drawing/2014/main" id="{E9BCCCA7-B9AF-F498-40C4-869BA49F9555}"/>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6" name="text 3">
            <a:extLst>
              <a:ext uri="{FF2B5EF4-FFF2-40B4-BE49-F238E27FC236}">
                <a16:creationId xmlns:a16="http://schemas.microsoft.com/office/drawing/2014/main" id="{3E6AA0F0-30F8-5088-2044-347A63207708}"/>
              </a:ext>
            </a:extLst>
          </p:cNvPr>
          <p:cNvSpPr>
            <a:spLocks noGrp="1"/>
          </p:cNvSpPr>
          <p:nvPr>
            <p:ph type="body" sz="quarter" idx="20"/>
          </p:nvPr>
        </p:nvSpPr>
        <p:spPr>
          <a:xfrm>
            <a:off x="4225137" y="4627545"/>
            <a:ext cx="7128000" cy="900000"/>
          </a:xfrm>
          <a:prstGeom prst="roundRect">
            <a:avLst>
              <a:gd name="adj" fmla="val 50000"/>
            </a:avLst>
          </a:prstGeom>
          <a:noFill/>
          <a:ln w="6350">
            <a:solidFill>
              <a:schemeClr val="tx1"/>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9" name="text 2">
            <a:extLst>
              <a:ext uri="{FF2B5EF4-FFF2-40B4-BE49-F238E27FC236}">
                <a16:creationId xmlns:a16="http://schemas.microsoft.com/office/drawing/2014/main" id="{57DAAD7C-B3E0-4642-94DB-417D92D974BE}"/>
              </a:ext>
            </a:extLst>
          </p:cNvPr>
          <p:cNvSpPr>
            <a:spLocks noGrp="1"/>
          </p:cNvSpPr>
          <p:nvPr>
            <p:ph type="body" sz="quarter" idx="19"/>
          </p:nvPr>
        </p:nvSpPr>
        <p:spPr>
          <a:xfrm>
            <a:off x="4225137" y="3351882"/>
            <a:ext cx="7128000" cy="900000"/>
          </a:xfrm>
          <a:prstGeom prst="roundRect">
            <a:avLst>
              <a:gd name="adj" fmla="val 50000"/>
            </a:avLst>
          </a:prstGeom>
          <a:noFill/>
          <a:ln w="6350">
            <a:solidFill>
              <a:schemeClr val="tx1"/>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6" name="text 1">
            <a:extLst>
              <a:ext uri="{FF2B5EF4-FFF2-40B4-BE49-F238E27FC236}">
                <a16:creationId xmlns:a16="http://schemas.microsoft.com/office/drawing/2014/main" id="{F2463AE6-9794-D7A8-A678-315AD5F33D52}"/>
              </a:ext>
            </a:extLst>
          </p:cNvPr>
          <p:cNvSpPr>
            <a:spLocks noGrp="1"/>
          </p:cNvSpPr>
          <p:nvPr>
            <p:ph type="body" sz="quarter" idx="17"/>
          </p:nvPr>
        </p:nvSpPr>
        <p:spPr>
          <a:xfrm>
            <a:off x="4225137" y="2076218"/>
            <a:ext cx="7128000" cy="900000"/>
          </a:xfrm>
          <a:prstGeom prst="roundRect">
            <a:avLst>
              <a:gd name="adj" fmla="val 50000"/>
            </a:avLst>
          </a:prstGeom>
          <a:noFill/>
          <a:ln w="6350">
            <a:solidFill>
              <a:schemeClr val="tx1"/>
            </a:solidFill>
          </a:ln>
          <a:effectLst>
            <a:outerShdw blurRad="63500" algn="ctr" rotWithShape="0">
              <a:schemeClr val="accent4">
                <a:alpha val="50000"/>
              </a:schemeClr>
            </a:outerShdw>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8" name="circle">
            <a:extLst>
              <a:ext uri="{FF2B5EF4-FFF2-40B4-BE49-F238E27FC236}">
                <a16:creationId xmlns:a16="http://schemas.microsoft.com/office/drawing/2014/main" id="{4BF98BFE-CCD8-B635-3FD5-A9F3F3E61F6E}"/>
              </a:ext>
            </a:extLst>
          </p:cNvPr>
          <p:cNvSpPr>
            <a:spLocks noGrp="1"/>
          </p:cNvSpPr>
          <p:nvPr>
            <p:ph type="body" idx="1"/>
          </p:nvPr>
        </p:nvSpPr>
        <p:spPr>
          <a:xfrm>
            <a:off x="540000" y="2628000"/>
            <a:ext cx="2340000" cy="2340000"/>
          </a:xfrm>
          <a:prstGeom prst="flowChartConnector">
            <a:avLst/>
          </a:prstGeom>
          <a:noFill/>
          <a:ln w="3175">
            <a:solidFill>
              <a:schemeClr val="accent4">
                <a:lumMod val="90000"/>
              </a:schemeClr>
            </a:solidFill>
          </a:ln>
          <a:effectLst>
            <a:outerShdw blurRad="63500" algn="ctr" rotWithShape="0">
              <a:schemeClr val="accent4">
                <a:alpha val="50000"/>
              </a:schemeClr>
            </a:outerShdw>
          </a:effectLst>
        </p:spPr>
        <p:txBody>
          <a:bodyPr vert="horz" wrap="square" lIns="0" tIns="0" rIns="0" bIns="0" rtlCol="0" anchor="ctr" anchorCtr="1">
            <a:noAutofit/>
          </a:bodyPr>
          <a:lstStyle>
            <a:lvl1pPr>
              <a:defRPr kumimoji="0" lang="en-US" sz="1600" u="none" strike="noStrike" cap="none" spc="0" normalizeH="0">
                <a:ln>
                  <a:noFill/>
                </a:ln>
                <a:solidFill>
                  <a:schemeClr val="tx1"/>
                </a:solidFill>
                <a:effectLst/>
                <a:uLnTx/>
                <a:uFillTx/>
                <a:latin typeface="+mj-lt"/>
                <a:cs typeface="Segoe UI Semibold" panose="020B0502040204020203" pitchFamily="34" charset="0"/>
              </a:defRPr>
            </a:lvl1pPr>
          </a:lstStyle>
          <a:p>
            <a:pPr lvl="0" algn="ctr"/>
            <a:r>
              <a:rPr lang="de-DE"/>
              <a:t>Mastertextformat bearbeiten</a:t>
            </a:r>
          </a:p>
        </p:txBody>
      </p:sp>
      <p:cxnSp>
        <p:nvCxnSpPr>
          <p:cNvPr id="19" name="Gewinkelte Verbindung 9">
            <a:extLst>
              <a:ext uri="{FF2B5EF4-FFF2-40B4-BE49-F238E27FC236}">
                <a16:creationId xmlns:a16="http://schemas.microsoft.com/office/drawing/2014/main" id="{62C4CD96-ED4A-60EB-5AC4-6B3D5997C359}"/>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18" name="Gewinkelte Verbindung 7">
            <a:extLst>
              <a:ext uri="{FF2B5EF4-FFF2-40B4-BE49-F238E27FC236}">
                <a16:creationId xmlns:a16="http://schemas.microsoft.com/office/drawing/2014/main" id="{863812CE-E3F7-4AD8-BFAC-BC944F27BBB5}"/>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20" name="Gerade Verbindung 13">
            <a:extLst>
              <a:ext uri="{FF2B5EF4-FFF2-40B4-BE49-F238E27FC236}">
                <a16:creationId xmlns:a16="http://schemas.microsoft.com/office/drawing/2014/main" id="{1ED48383-9E08-C202-05E0-9240EC448B39}"/>
              </a:ext>
            </a:extLst>
          </p:cNvPr>
          <p:cNvCxnSpPr>
            <a:cxnSpLocks/>
            <a:stCxn id="8" idx="6"/>
            <a:endCxn id="9" idx="1"/>
          </p:cNvCxnSpPr>
          <p:nvPr/>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cxnSp>
        <p:nvCxnSpPr>
          <p:cNvPr id="2" name="Gewinkelte Verbindung 9">
            <a:extLst>
              <a:ext uri="{FF2B5EF4-FFF2-40B4-BE49-F238E27FC236}">
                <a16:creationId xmlns:a16="http://schemas.microsoft.com/office/drawing/2014/main" id="{75D5DBA1-A2C8-E41A-1DA7-4C17E581E6A6}"/>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3" name="Gewinkelte Verbindung 7">
            <a:extLst>
              <a:ext uri="{FF2B5EF4-FFF2-40B4-BE49-F238E27FC236}">
                <a16:creationId xmlns:a16="http://schemas.microsoft.com/office/drawing/2014/main" id="{5113C969-69B1-7AB4-D797-AD0D29D6356D}"/>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4" name="Gerade Verbindung 13">
            <a:extLst>
              <a:ext uri="{FF2B5EF4-FFF2-40B4-BE49-F238E27FC236}">
                <a16:creationId xmlns:a16="http://schemas.microsoft.com/office/drawing/2014/main" id="{A4030853-39FF-4428-DFDC-7DCA3CF9457E}"/>
              </a:ext>
            </a:extLst>
          </p:cNvPr>
          <p:cNvCxnSpPr>
            <a:cxnSpLocks/>
            <a:stCxn id="8" idx="6"/>
            <a:endCxn id="9" idx="1"/>
          </p:cNvCxnSpPr>
          <p:nvPr/>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7" name="Gewinkelte Verbindung 9">
            <a:extLst>
              <a:ext uri="{FF2B5EF4-FFF2-40B4-BE49-F238E27FC236}">
                <a16:creationId xmlns:a16="http://schemas.microsoft.com/office/drawing/2014/main" id="{DB2AF99D-F56C-586D-6468-442272424054}"/>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11" name="Gewinkelte Verbindung 7">
            <a:extLst>
              <a:ext uri="{FF2B5EF4-FFF2-40B4-BE49-F238E27FC236}">
                <a16:creationId xmlns:a16="http://schemas.microsoft.com/office/drawing/2014/main" id="{BF45B4E4-6538-AE0A-8919-A7ADB915B38A}"/>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12" name="Gerade Verbindung 13">
            <a:extLst>
              <a:ext uri="{FF2B5EF4-FFF2-40B4-BE49-F238E27FC236}">
                <a16:creationId xmlns:a16="http://schemas.microsoft.com/office/drawing/2014/main" id="{D2CB1A44-200E-3784-B7B1-3E1C9F21BEF6}"/>
              </a:ext>
            </a:extLst>
          </p:cNvPr>
          <p:cNvCxnSpPr>
            <a:cxnSpLocks/>
            <a:stCxn id="8" idx="6"/>
            <a:endCxn id="9" idx="1"/>
          </p:cNvCxnSpPr>
          <p:nvPr/>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15" name="Gewinkelte Verbindung 9">
            <a:extLst>
              <a:ext uri="{FF2B5EF4-FFF2-40B4-BE49-F238E27FC236}">
                <a16:creationId xmlns:a16="http://schemas.microsoft.com/office/drawing/2014/main" id="{FB57A805-1B7D-5409-A08D-C477659ADCD0}"/>
              </a:ext>
            </a:extLst>
          </p:cNvPr>
          <p:cNvCxnSpPr>
            <a:cxnSpLocks/>
            <a:stCxn id="8" idx="6"/>
            <a:endCxn id="16" idx="1"/>
          </p:cNvCxnSpPr>
          <p:nvPr userDrawn="1"/>
        </p:nvCxnSpPr>
        <p:spPr>
          <a:xfrm>
            <a:off x="2880000" y="3798000"/>
            <a:ext cx="1345137" cy="1279545"/>
          </a:xfrm>
          <a:prstGeom prst="bentConnector3">
            <a:avLst>
              <a:gd name="adj1" fmla="val 50000"/>
            </a:avLst>
          </a:prstGeom>
          <a:ln w="22225" cap="rnd">
            <a:noFill/>
            <a:round/>
          </a:ln>
        </p:spPr>
        <p:style>
          <a:lnRef idx="1">
            <a:schemeClr val="accent1"/>
          </a:lnRef>
          <a:fillRef idx="0">
            <a:schemeClr val="accent1"/>
          </a:fillRef>
          <a:effectRef idx="0">
            <a:schemeClr val="accent1"/>
          </a:effectRef>
          <a:fontRef idx="minor">
            <a:schemeClr val="tx1"/>
          </a:fontRef>
        </p:style>
      </p:cxnSp>
      <p:cxnSp>
        <p:nvCxnSpPr>
          <p:cNvPr id="22" name="Gewinkelte Verbindung 7">
            <a:extLst>
              <a:ext uri="{FF2B5EF4-FFF2-40B4-BE49-F238E27FC236}">
                <a16:creationId xmlns:a16="http://schemas.microsoft.com/office/drawing/2014/main" id="{6190028B-A35F-2948-7643-6B57BEE5902F}"/>
              </a:ext>
            </a:extLst>
          </p:cNvPr>
          <p:cNvCxnSpPr>
            <a:cxnSpLocks/>
            <a:stCxn id="8" idx="6"/>
            <a:endCxn id="6" idx="1"/>
          </p:cNvCxnSpPr>
          <p:nvPr userDrawn="1"/>
        </p:nvCxnSpPr>
        <p:spPr>
          <a:xfrm flipV="1">
            <a:off x="2880000" y="2526218"/>
            <a:ext cx="1345137" cy="1271782"/>
          </a:xfrm>
          <a:prstGeom prst="bentConnector3">
            <a:avLst>
              <a:gd name="adj1" fmla="val 50000"/>
            </a:avLst>
          </a:prstGeom>
          <a:ln w="19050" cap="rnd">
            <a:noFill/>
            <a:round/>
          </a:ln>
        </p:spPr>
        <p:style>
          <a:lnRef idx="1">
            <a:schemeClr val="accent1"/>
          </a:lnRef>
          <a:fillRef idx="0">
            <a:schemeClr val="accent1"/>
          </a:fillRef>
          <a:effectRef idx="0">
            <a:schemeClr val="accent1"/>
          </a:effectRef>
          <a:fontRef idx="minor">
            <a:schemeClr val="tx1"/>
          </a:fontRef>
        </p:style>
      </p:cxnSp>
      <p:cxnSp>
        <p:nvCxnSpPr>
          <p:cNvPr id="23" name="Gerade Verbindung 13">
            <a:extLst>
              <a:ext uri="{FF2B5EF4-FFF2-40B4-BE49-F238E27FC236}">
                <a16:creationId xmlns:a16="http://schemas.microsoft.com/office/drawing/2014/main" id="{699BCCFF-A6D2-81F8-FDF3-4DB7F88F4DBE}"/>
              </a:ext>
            </a:extLst>
          </p:cNvPr>
          <p:cNvCxnSpPr>
            <a:cxnSpLocks/>
            <a:stCxn id="8" idx="6"/>
            <a:endCxn id="9" idx="1"/>
          </p:cNvCxnSpPr>
          <p:nvPr userDrawn="1"/>
        </p:nvCxnSpPr>
        <p:spPr>
          <a:xfrm>
            <a:off x="2880000" y="3798000"/>
            <a:ext cx="1345137" cy="3882"/>
          </a:xfrm>
          <a:prstGeom prst="line">
            <a:avLst/>
          </a:prstGeom>
          <a:ln w="19050" cap="rnd">
            <a:no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128553"/>
      </p:ext>
    </p:extLst>
  </p:cSld>
  <p:clrMapOvr>
    <a:masterClrMapping/>
  </p:clrMapOvr>
</p:sldLayout>
</file>

<file path=ppt/slideLayouts/slideLayout610.xml><?xml version="1.0" encoding="utf-8"?>
<p:sldLayout xmlns:a="http://schemas.openxmlformats.org/drawingml/2006/main" xmlns:r="http://schemas.openxmlformats.org/officeDocument/2006/relationships" xmlns:p="http://schemas.openxmlformats.org/presentationml/2006/main" preserve="1" userDrawn="1">
  <p:cSld name="B  037 : full page picture : citiation">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sp>
        <p:nvSpPr>
          <p:cNvPr id="15" name="text box">
            <a:extLst>
              <a:ext uri="{FF2B5EF4-FFF2-40B4-BE49-F238E27FC236}">
                <a16:creationId xmlns:a16="http://schemas.microsoft.com/office/drawing/2014/main" id="{3C8F43FB-572A-C67D-FEEB-4E1A842D7AF3}"/>
              </a:ext>
            </a:extLst>
          </p:cNvPr>
          <p:cNvSpPr>
            <a:spLocks noGrp="1"/>
          </p:cNvSpPr>
          <p:nvPr>
            <p:ph type="body" idx="1"/>
          </p:nvPr>
        </p:nvSpPr>
        <p:spPr>
          <a:xfrm>
            <a:off x="550862" y="620712"/>
            <a:ext cx="4212028" cy="5545837"/>
          </a:xfrm>
          <a:prstGeom prst="roundRect">
            <a:avLst>
              <a:gd name="adj" fmla="val 1968"/>
            </a:avLst>
          </a:prstGeom>
          <a:gradFill>
            <a:gsLst>
              <a:gs pos="0">
                <a:srgbClr val="FF4B4B"/>
              </a:gs>
              <a:gs pos="100000">
                <a:srgbClr val="FF744F"/>
              </a:gs>
            </a:gsLst>
            <a:lin ang="18900000" scaled="0"/>
          </a:gradFill>
          <a:effectLst>
            <a:outerShdw blurRad="63500" algn="ctr" rotWithShape="0">
              <a:schemeClr val="accent4">
                <a:alpha val="50000"/>
              </a:schemeClr>
            </a:outerShdw>
          </a:effectLst>
        </p:spPr>
        <p:txBody>
          <a:bodyPr lIns="540000" tIns="432000" rIns="540000" anchor="t" anchorCtr="0"/>
          <a:lstStyle>
            <a:lvl1pPr marL="0" indent="0" algn="ctr">
              <a:lnSpc>
                <a:spcPct val="100000"/>
              </a:lnSpc>
              <a:spcBef>
                <a:spcPts val="0"/>
              </a:spcBef>
              <a:spcAft>
                <a:spcPts val="0"/>
              </a:spcAft>
              <a:buNone/>
              <a:defRPr sz="32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gn="ctr"/>
            <a:endParaRPr lang="de-DE" sz="3200" b="1">
              <a:solidFill>
                <a:schemeClr val="bg2"/>
              </a:solidFill>
              <a:latin typeface="Segoe UI Semibold" panose="020B0502040204020203" pitchFamily="34" charset="0"/>
              <a:cs typeface="Segoe UI Semibold" panose="020B0502040204020203" pitchFamily="34" charset="0"/>
            </a:endParaRPr>
          </a:p>
        </p:txBody>
      </p:sp>
      <p:sp>
        <p:nvSpPr>
          <p:cNvPr id="26" name="quote sign">
            <a:extLst>
              <a:ext uri="{FF2B5EF4-FFF2-40B4-BE49-F238E27FC236}">
                <a16:creationId xmlns:a16="http://schemas.microsoft.com/office/drawing/2014/main" id="{C5A90AA4-840E-FD16-AF55-175C0E43A9A5}"/>
              </a:ext>
            </a:extLst>
          </p:cNvPr>
          <p:cNvSpPr/>
          <p:nvPr/>
        </p:nvSpPr>
        <p:spPr>
          <a:xfrm>
            <a:off x="903658" y="861601"/>
            <a:ext cx="681460" cy="57662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20000"/>
            </a:schemeClr>
          </a:solidFill>
          <a:ln>
            <a:noFill/>
          </a:ln>
        </p:spPr>
        <p:txBody>
          <a:bodyPr vert="horz" wrap="square" lIns="91428" tIns="45714" rIns="91428" bIns="45714" numCol="1" anchor="t" anchorCtr="0" compatLnSpc="1">
            <a:prstTxWarp prst="textNoShape">
              <a:avLst/>
            </a:prstTxWarp>
            <a:noAutofit/>
          </a:bodyPr>
          <a:lstStyle/>
          <a:p>
            <a:pPr algn="r"/>
            <a:endParaRPr sz="1224">
              <a:solidFill>
                <a:schemeClr val="tx1">
                  <a:lumMod val="65000"/>
                  <a:lumOff val="35000"/>
                </a:schemeClr>
              </a:solidFill>
            </a:endParaRPr>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1216876" y="3259551"/>
            <a:ext cx="2880000" cy="237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endParaRPr lang="en-US" dirty="0"/>
          </a:p>
        </p:txBody>
      </p:sp>
      <p:sp>
        <p:nvSpPr>
          <p:cNvPr id="37" name="citiation right">
            <a:extLst>
              <a:ext uri="{FF2B5EF4-FFF2-40B4-BE49-F238E27FC236}">
                <a16:creationId xmlns:a16="http://schemas.microsoft.com/office/drawing/2014/main" id="{04E48D07-1188-AE3A-D277-D5445D795FF0}"/>
              </a:ext>
            </a:extLst>
          </p:cNvPr>
          <p:cNvSpPr>
            <a:spLocks noGrp="1"/>
          </p:cNvSpPr>
          <p:nvPr>
            <p:ph type="body" idx="18" hasCustomPrompt="1"/>
          </p:nvPr>
        </p:nvSpPr>
        <p:spPr>
          <a:xfrm>
            <a:off x="6888602" y="1989138"/>
            <a:ext cx="4752536" cy="4176710"/>
          </a:xfrm>
        </p:spPr>
        <p:txBody>
          <a:bodyPr anchor="b"/>
          <a:lstStyle>
            <a:lvl1pPr marL="0" indent="0">
              <a:lnSpc>
                <a:spcPct val="100000"/>
              </a:lnSpc>
              <a:spcBef>
                <a:spcPts val="0"/>
              </a:spcBef>
              <a:spcAft>
                <a:spcPts val="0"/>
              </a:spcAft>
              <a:buNone/>
              <a:defRPr lang="en-US" sz="4000" b="0" kern="1200" baseline="0" noProof="0" dirty="0" smtClean="0">
                <a:solidFill>
                  <a:schemeClr val="bg1"/>
                </a:soli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dirty="0"/>
          </a:p>
        </p:txBody>
      </p:sp>
    </p:spTree>
    <p:extLst>
      <p:ext uri="{BB962C8B-B14F-4D97-AF65-F5344CB8AC3E}">
        <p14:creationId xmlns:p14="http://schemas.microsoft.com/office/powerpoint/2010/main" val="2884807194"/>
      </p:ext>
    </p:extLst>
  </p:cSld>
  <p:clrMapOvr>
    <a:masterClrMapping/>
  </p:clrMapOvr>
  <p:extLst>
    <p:ext uri="{DCECCB84-F9BA-43D5-87BE-67443E8EF086}">
      <p15:sldGuideLst xmlns:p15="http://schemas.microsoft.com/office/powerpoint/2012/main"/>
    </p:ext>
  </p:extLst>
</p:sldLayout>
</file>

<file path=ppt/slideLayouts/slideLayout611.xml><?xml version="1.0" encoding="utf-8"?>
<p:sldLayout xmlns:a="http://schemas.openxmlformats.org/drawingml/2006/main" xmlns:r="http://schemas.openxmlformats.org/officeDocument/2006/relationships" xmlns:p="http://schemas.openxmlformats.org/presentationml/2006/main" preserve="1">
  <p:cSld name="B  003 : 3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3420000" cy="4680000"/>
          </a:xfrm>
          <a:prstGeom prst="rect">
            <a:avLst/>
          </a:prstGeom>
          <a:noFill/>
        </p:spPr>
        <p:txBody>
          <a:bodyPr vert="horz" lIns="0" tIns="0" rIns="0" bIns="0" rtlCol="0">
            <a:noAutofit/>
          </a:bodyPr>
          <a:lstStyle>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5" name="navigation">
            <a:extLst>
              <a:ext uri="{FF2B5EF4-FFF2-40B4-BE49-F238E27FC236}">
                <a16:creationId xmlns:a16="http://schemas.microsoft.com/office/drawing/2014/main" id="{151C2032-2FFD-81F1-32B0-C2E2F77BD51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4773287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  037 : full page picture : citiation">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5" name="text box">
            <a:extLst>
              <a:ext uri="{FF2B5EF4-FFF2-40B4-BE49-F238E27FC236}">
                <a16:creationId xmlns:a16="http://schemas.microsoft.com/office/drawing/2014/main" id="{3C8F43FB-572A-C67D-FEEB-4E1A842D7AF3}"/>
              </a:ext>
            </a:extLst>
          </p:cNvPr>
          <p:cNvSpPr>
            <a:spLocks noGrp="1"/>
          </p:cNvSpPr>
          <p:nvPr>
            <p:ph type="body" idx="1"/>
          </p:nvPr>
        </p:nvSpPr>
        <p:spPr>
          <a:xfrm>
            <a:off x="550862" y="620712"/>
            <a:ext cx="4212028" cy="5545837"/>
          </a:xfrm>
          <a:prstGeom prst="roundRect">
            <a:avLst>
              <a:gd name="adj" fmla="val 1968"/>
            </a:avLst>
          </a:prstGeom>
          <a:gradFill>
            <a:gsLst>
              <a:gs pos="0">
                <a:srgbClr val="FF4B4B"/>
              </a:gs>
              <a:gs pos="100000">
                <a:srgbClr val="FF744F"/>
              </a:gs>
            </a:gsLst>
            <a:lin ang="18900000" scaled="0"/>
          </a:gradFill>
          <a:effectLst/>
        </p:spPr>
        <p:txBody>
          <a:bodyPr lIns="540000" tIns="432000" rIns="540000" anchor="t" anchorCtr="0"/>
          <a:lstStyle>
            <a:lvl1pPr marL="0" indent="0" algn="ctr">
              <a:lnSpc>
                <a:spcPct val="100000"/>
              </a:lnSpc>
              <a:spcBef>
                <a:spcPts val="0"/>
              </a:spcBef>
              <a:spcAft>
                <a:spcPts val="0"/>
              </a:spcAft>
              <a:buNone/>
              <a:defRPr sz="32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gn="ctr"/>
            <a:r>
              <a:rPr lang="de-DE" sz="3200" b="1">
                <a:solidFill>
                  <a:schemeClr val="bg2"/>
                </a:solidFill>
                <a:latin typeface="Segoe UI Semibold" panose="020B0502040204020203" pitchFamily="34" charset="0"/>
                <a:cs typeface="Segoe UI Semibold" panose="020B0502040204020203" pitchFamily="34" charset="0"/>
              </a:rPr>
              <a:t>Mastertextformat bearbeiten</a:t>
            </a:r>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1216876" y="3259551"/>
            <a:ext cx="2880000" cy="237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r>
              <a:rPr lang="de-DE"/>
              <a:t>Mastertextformat bearbeiten</a:t>
            </a:r>
          </a:p>
        </p:txBody>
      </p:sp>
      <p:sp>
        <p:nvSpPr>
          <p:cNvPr id="37" name="citiation right">
            <a:extLst>
              <a:ext uri="{FF2B5EF4-FFF2-40B4-BE49-F238E27FC236}">
                <a16:creationId xmlns:a16="http://schemas.microsoft.com/office/drawing/2014/main" id="{04E48D07-1188-AE3A-D277-D5445D795FF0}"/>
              </a:ext>
            </a:extLst>
          </p:cNvPr>
          <p:cNvSpPr>
            <a:spLocks noGrp="1"/>
          </p:cNvSpPr>
          <p:nvPr>
            <p:ph type="body" idx="18" hasCustomPrompt="1"/>
          </p:nvPr>
        </p:nvSpPr>
        <p:spPr>
          <a:xfrm>
            <a:off x="6888602" y="1989138"/>
            <a:ext cx="4752536" cy="4176710"/>
          </a:xfrm>
        </p:spPr>
        <p:txBody>
          <a:bodyPr anchor="b"/>
          <a:lstStyle>
            <a:lvl1pPr marL="0" indent="0">
              <a:lnSpc>
                <a:spcPct val="100000"/>
              </a:lnSpc>
              <a:spcBef>
                <a:spcPts val="0"/>
              </a:spcBef>
              <a:spcAft>
                <a:spcPts val="0"/>
              </a:spcAft>
              <a:buNone/>
              <a:defRPr lang="en-US" sz="4000" b="0" kern="1200" baseline="0" noProof="0" dirty="0" smtClean="0">
                <a:solidFill>
                  <a:schemeClr val="bg1"/>
                </a:soli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5" name="Grafik 4">
            <a:extLst>
              <a:ext uri="{FF2B5EF4-FFF2-40B4-BE49-F238E27FC236}">
                <a16:creationId xmlns:a16="http://schemas.microsoft.com/office/drawing/2014/main" id="{EA5D1A20-1D59-3157-5736-739125256B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7408" y="872716"/>
            <a:ext cx="681068" cy="576000"/>
          </a:xfrm>
          <a:prstGeom prst="rect">
            <a:avLst/>
          </a:prstGeom>
        </p:spPr>
      </p:pic>
    </p:spTree>
    <p:extLst>
      <p:ext uri="{BB962C8B-B14F-4D97-AF65-F5344CB8AC3E}">
        <p14:creationId xmlns:p14="http://schemas.microsoft.com/office/powerpoint/2010/main" val="1092226408"/>
      </p:ext>
    </p:extLst>
  </p:cSld>
  <p:clrMapOvr>
    <a:masterClrMapping/>
  </p:clrMapOvr>
  <p:extLst>
    <p:ext uri="{DCECCB84-F9BA-43D5-87BE-67443E8EF086}">
      <p15:sldGuideLst xmlns:p15="http://schemas.microsoft.com/office/powerpoint/2012/main"/>
    </p:ext>
  </p:extLst>
</p:sldLayout>
</file>

<file path=ppt/slideLayouts/slideLayout620.xml><?xml version="1.0" encoding="utf-8"?>
<p:sldLayout xmlns:a="http://schemas.openxmlformats.org/drawingml/2006/main" xmlns:r="http://schemas.openxmlformats.org/officeDocument/2006/relationships" xmlns:p="http://schemas.openxmlformats.org/presentationml/2006/main" preserve="1">
  <p:cSld name="B  037a : citiation large text : textbox">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23C638FC-BC3A-342E-0C98-F526F407ED1D}"/>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6" name="slide number">
            <a:extLst>
              <a:ext uri="{FF2B5EF4-FFF2-40B4-BE49-F238E27FC236}">
                <a16:creationId xmlns:a16="http://schemas.microsoft.com/office/drawing/2014/main" id="{EDBA17E5-A876-6E6B-BBEE-4194613D42B2}"/>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7" name="footer">
            <a:extLst>
              <a:ext uri="{FF2B5EF4-FFF2-40B4-BE49-F238E27FC236}">
                <a16:creationId xmlns:a16="http://schemas.microsoft.com/office/drawing/2014/main" id="{FAA925A6-1C0D-E6FF-6BEF-B0D9DC08517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8" name="date">
            <a:extLst>
              <a:ext uri="{FF2B5EF4-FFF2-40B4-BE49-F238E27FC236}">
                <a16:creationId xmlns:a16="http://schemas.microsoft.com/office/drawing/2014/main" id="{66863C84-EB36-E341-8913-58798A12DAE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5" name="citiation right">
            <a:extLst>
              <a:ext uri="{FF2B5EF4-FFF2-40B4-BE49-F238E27FC236}">
                <a16:creationId xmlns:a16="http://schemas.microsoft.com/office/drawing/2014/main" id="{A4866143-830C-FF0D-2A28-1EC4A994D9BD}"/>
              </a:ext>
            </a:extLst>
          </p:cNvPr>
          <p:cNvSpPr>
            <a:spLocks noGrp="1"/>
          </p:cNvSpPr>
          <p:nvPr>
            <p:ph type="body" idx="23"/>
          </p:nvPr>
        </p:nvSpPr>
        <p:spPr>
          <a:xfrm>
            <a:off x="6624455" y="1690469"/>
            <a:ext cx="4319999" cy="3979529"/>
          </a:xfrm>
          <a:prstGeom prst="roundRect">
            <a:avLst>
              <a:gd name="adj" fmla="val 1349"/>
            </a:avLst>
          </a:prstGeom>
          <a:solidFill>
            <a:schemeClr val="bg1"/>
          </a:solidFill>
          <a:effectLst>
            <a:outerShdw blurRad="63500" algn="ctr" rotWithShape="0">
              <a:schemeClr val="accent4">
                <a:alpha val="50000"/>
              </a:schemeClr>
            </a:outerShdw>
          </a:effectLst>
        </p:spPr>
        <p:txBody>
          <a:bodyPr lIns="792000" tIns="216000" rIns="792000" bIns="216000" anchor="ctr"/>
          <a:lstStyle>
            <a:lvl1pPr marL="0" indent="0" algn="ctr">
              <a:lnSpc>
                <a:spcPct val="110000"/>
              </a:lnSpc>
              <a:spcBef>
                <a:spcPts val="0"/>
              </a:spcBef>
              <a:spcAft>
                <a:spcPts val="0"/>
              </a:spcAft>
              <a:buNone/>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0" name="quote sign">
            <a:extLst>
              <a:ext uri="{FF2B5EF4-FFF2-40B4-BE49-F238E27FC236}">
                <a16:creationId xmlns:a16="http://schemas.microsoft.com/office/drawing/2014/main" id="{D18DFA0B-61B2-AE97-4F3F-68EEA959D74B}"/>
              </a:ext>
            </a:extLst>
          </p:cNvPr>
          <p:cNvSpPr/>
          <p:nvPr/>
        </p:nvSpPr>
        <p:spPr>
          <a:xfrm>
            <a:off x="682294" y="1495240"/>
            <a:ext cx="1236994" cy="104669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lumMod val="85000"/>
              <a:alpha val="30000"/>
            </a:schemeClr>
          </a:solidFill>
          <a:ln>
            <a:noFill/>
          </a:ln>
        </p:spPr>
        <p:txBody>
          <a:bodyPr vert="horz" wrap="square" lIns="91428" tIns="45714" rIns="91428" bIns="45714" numCol="1" anchor="t" anchorCtr="0" compatLnSpc="1">
            <a:prstTxWarp prst="textNoShape">
              <a:avLst/>
            </a:prstTxWarp>
            <a:noAutofit/>
          </a:bodyPr>
          <a:lstStyle/>
          <a:p>
            <a:pPr algn="r"/>
            <a:endParaRPr sz="1224">
              <a:solidFill>
                <a:schemeClr val="tx1">
                  <a:lumMod val="65000"/>
                  <a:lumOff val="35000"/>
                </a:schemeClr>
              </a:solidFill>
            </a:endParaRPr>
          </a:p>
        </p:txBody>
      </p:sp>
      <p:sp>
        <p:nvSpPr>
          <p:cNvPr id="4" name="citiation left">
            <a:extLst>
              <a:ext uri="{FF2B5EF4-FFF2-40B4-BE49-F238E27FC236}">
                <a16:creationId xmlns:a16="http://schemas.microsoft.com/office/drawing/2014/main" id="{A3635072-3A3F-1D94-8195-E86197AF6795}"/>
              </a:ext>
            </a:extLst>
          </p:cNvPr>
          <p:cNvSpPr>
            <a:spLocks noGrp="1"/>
          </p:cNvSpPr>
          <p:nvPr>
            <p:ph type="body" idx="18"/>
          </p:nvPr>
        </p:nvSpPr>
        <p:spPr>
          <a:xfrm>
            <a:off x="539999" y="1799999"/>
            <a:ext cx="5580000" cy="3780000"/>
          </a:xfrm>
        </p:spPr>
        <p:txBody>
          <a:bodyPr anchor="t"/>
          <a:lstStyle>
            <a:lvl1pPr marL="0" indent="0">
              <a:lnSpc>
                <a:spcPct val="100000"/>
              </a:lnSpc>
              <a:spcBef>
                <a:spcPts val="0"/>
              </a:spcBef>
              <a:spcAft>
                <a:spcPts val="0"/>
              </a:spcAft>
              <a:buNone/>
              <a:defRPr lang="en-US" sz="6000" b="1" kern="1200" baseline="0" noProof="0" dirty="0" smtClean="0">
                <a:gradFill>
                  <a:gsLst>
                    <a:gs pos="0">
                      <a:srgbClr val="FF4B4B"/>
                    </a:gs>
                    <a:gs pos="100000">
                      <a:srgbClr val="FF744F"/>
                    </a:gs>
                  </a:gsLst>
                  <a:lin ang="5400000" scaled="1"/>
                </a:gra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2" name="title">
            <a:extLst>
              <a:ext uri="{FF2B5EF4-FFF2-40B4-BE49-F238E27FC236}">
                <a16:creationId xmlns:a16="http://schemas.microsoft.com/office/drawing/2014/main" id="{08AD8282-E041-B6A9-3DC9-7682010AF0CB}"/>
              </a:ext>
            </a:extLst>
          </p:cNvPr>
          <p:cNvSpPr>
            <a:spLocks noGrp="1"/>
          </p:cNvSpPr>
          <p:nvPr>
            <p:ph type="title"/>
          </p:nvPr>
        </p:nvSpPr>
        <p:spPr/>
        <p:txBody>
          <a:bodyPr vert="horz"/>
          <a:lstStyle/>
          <a:p>
            <a:endParaRPr lang="en-US" dirty="0"/>
          </a:p>
        </p:txBody>
      </p:sp>
      <p:sp>
        <p:nvSpPr>
          <p:cNvPr id="11" name="navigation">
            <a:extLst>
              <a:ext uri="{FF2B5EF4-FFF2-40B4-BE49-F238E27FC236}">
                <a16:creationId xmlns:a16="http://schemas.microsoft.com/office/drawing/2014/main" id="{11AA186C-0972-345D-F7FB-A611D12F0E1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353366680"/>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  037a : citiation large text : textbox">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23C638FC-BC3A-342E-0C98-F526F407ED1D}"/>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pic>
        <p:nvPicPr>
          <p:cNvPr id="6" name="Grafik 5">
            <a:extLst>
              <a:ext uri="{FF2B5EF4-FFF2-40B4-BE49-F238E27FC236}">
                <a16:creationId xmlns:a16="http://schemas.microsoft.com/office/drawing/2014/main" id="{AB5A0AE6-7137-AE99-90AB-EC06D97336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1023" y="1487127"/>
            <a:ext cx="1238692" cy="1047600"/>
          </a:xfrm>
          <a:prstGeom prst="rect">
            <a:avLst/>
          </a:prstGeom>
        </p:spPr>
      </p:pic>
      <p:sp>
        <p:nvSpPr>
          <p:cNvPr id="16" name="slide number">
            <a:extLst>
              <a:ext uri="{FF2B5EF4-FFF2-40B4-BE49-F238E27FC236}">
                <a16:creationId xmlns:a16="http://schemas.microsoft.com/office/drawing/2014/main" id="{EDBA17E5-A876-6E6B-BBEE-4194613D42B2}"/>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7" name="footer">
            <a:extLst>
              <a:ext uri="{FF2B5EF4-FFF2-40B4-BE49-F238E27FC236}">
                <a16:creationId xmlns:a16="http://schemas.microsoft.com/office/drawing/2014/main" id="{FAA925A6-1C0D-E6FF-6BEF-B0D9DC08517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8" name="date">
            <a:extLst>
              <a:ext uri="{FF2B5EF4-FFF2-40B4-BE49-F238E27FC236}">
                <a16:creationId xmlns:a16="http://schemas.microsoft.com/office/drawing/2014/main" id="{66863C84-EB36-E341-8913-58798A12DAE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5" name="citiation right">
            <a:extLst>
              <a:ext uri="{FF2B5EF4-FFF2-40B4-BE49-F238E27FC236}">
                <a16:creationId xmlns:a16="http://schemas.microsoft.com/office/drawing/2014/main" id="{A4866143-830C-FF0D-2A28-1EC4A994D9BD}"/>
              </a:ext>
            </a:extLst>
          </p:cNvPr>
          <p:cNvSpPr>
            <a:spLocks noGrp="1"/>
          </p:cNvSpPr>
          <p:nvPr>
            <p:ph type="body" idx="23"/>
          </p:nvPr>
        </p:nvSpPr>
        <p:spPr>
          <a:xfrm>
            <a:off x="6624455" y="1690469"/>
            <a:ext cx="4319999" cy="3979529"/>
          </a:xfrm>
          <a:prstGeom prst="roundRect">
            <a:avLst>
              <a:gd name="adj" fmla="val 134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lIns="792000" tIns="216000" rIns="792000" bIns="216000" anchor="ctr"/>
          <a:lstStyle>
            <a:lvl1pPr marL="0" indent="0" algn="ctr">
              <a:lnSpc>
                <a:spcPct val="110000"/>
              </a:lnSpc>
              <a:spcBef>
                <a:spcPts val="0"/>
              </a:spcBef>
              <a:spcAft>
                <a:spcPts val="0"/>
              </a:spcAft>
              <a:buNone/>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itiation left">
            <a:extLst>
              <a:ext uri="{FF2B5EF4-FFF2-40B4-BE49-F238E27FC236}">
                <a16:creationId xmlns:a16="http://schemas.microsoft.com/office/drawing/2014/main" id="{A3635072-3A3F-1D94-8195-E86197AF6795}"/>
              </a:ext>
            </a:extLst>
          </p:cNvPr>
          <p:cNvSpPr>
            <a:spLocks noGrp="1"/>
          </p:cNvSpPr>
          <p:nvPr>
            <p:ph type="body" idx="18"/>
          </p:nvPr>
        </p:nvSpPr>
        <p:spPr>
          <a:xfrm>
            <a:off x="539999" y="1799999"/>
            <a:ext cx="5580000" cy="3780000"/>
          </a:xfrm>
        </p:spPr>
        <p:txBody>
          <a:bodyPr anchor="t"/>
          <a:lstStyle>
            <a:lvl1pPr marL="0" indent="0">
              <a:lnSpc>
                <a:spcPct val="100000"/>
              </a:lnSpc>
              <a:spcBef>
                <a:spcPts val="0"/>
              </a:spcBef>
              <a:spcAft>
                <a:spcPts val="0"/>
              </a:spcAft>
              <a:buNone/>
              <a:defRPr lang="en-US" sz="6000" b="1" kern="1200" baseline="0" noProof="0" dirty="0" smtClean="0">
                <a:gradFill>
                  <a:gsLst>
                    <a:gs pos="0">
                      <a:srgbClr val="FF4B4B"/>
                    </a:gs>
                    <a:gs pos="100000">
                      <a:srgbClr val="FF744F"/>
                    </a:gs>
                  </a:gsLst>
                  <a:lin ang="18900000" scaled="0"/>
                </a:gra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title">
            <a:extLst>
              <a:ext uri="{FF2B5EF4-FFF2-40B4-BE49-F238E27FC236}">
                <a16:creationId xmlns:a16="http://schemas.microsoft.com/office/drawing/2014/main" id="{08AD8282-E041-B6A9-3DC9-7682010AF0CB}"/>
              </a:ext>
            </a:extLst>
          </p:cNvPr>
          <p:cNvSpPr>
            <a:spLocks noGrp="1"/>
          </p:cNvSpPr>
          <p:nvPr>
            <p:ph type="title"/>
          </p:nvPr>
        </p:nvSpPr>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11AA186C-0972-345D-F7FB-A611D12F0E1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727675123"/>
      </p:ext>
    </p:extLst>
  </p:cSld>
  <p:clrMapOvr>
    <a:masterClrMapping/>
  </p:clrMapOvr>
  <p:extLst>
    <p:ext uri="{DCECCB84-F9BA-43D5-87BE-67443E8EF086}">
      <p15:sldGuideLst xmlns:p15="http://schemas.microsoft.com/office/powerpoint/2012/main"/>
    </p:ext>
  </p:extLst>
</p:sldLayout>
</file>

<file path=ppt/slideLayouts/slideLayout630.xml><?xml version="1.0" encoding="utf-8"?>
<p:sldLayout xmlns:a="http://schemas.openxmlformats.org/drawingml/2006/main" xmlns:r="http://schemas.openxmlformats.org/officeDocument/2006/relationships" xmlns:p="http://schemas.openxmlformats.org/presentationml/2006/main" preserve="1">
  <p:cSld name="B  038 : button : circle picture right : Icon : shape">
    <p:spTree>
      <p:nvGrpSpPr>
        <p:cNvPr id="1" name=""/>
        <p:cNvGrpSpPr/>
        <p:nvPr/>
      </p:nvGrpSpPr>
      <p:grpSpPr>
        <a:xfrm>
          <a:off x="0" y="0"/>
          <a:ext cx="0" cy="0"/>
          <a:chOff x="0" y="0"/>
          <a:chExt cx="0" cy="0"/>
        </a:xfrm>
      </p:grpSpPr>
      <p:sp>
        <p:nvSpPr>
          <p:cNvPr id="3" name="shape">
            <a:extLst>
              <a:ext uri="{FF2B5EF4-FFF2-40B4-BE49-F238E27FC236}">
                <a16:creationId xmlns:a16="http://schemas.microsoft.com/office/drawing/2014/main" id="{0948C084-3C49-6E92-DCE7-1A0796F0D702}"/>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2" name="picture">
            <a:extLst>
              <a:ext uri="{FF2B5EF4-FFF2-40B4-BE49-F238E27FC236}">
                <a16:creationId xmlns:a16="http://schemas.microsoft.com/office/drawing/2014/main" id="{E77A569B-F732-9AEF-CC11-01CD2C0334C3}"/>
              </a:ext>
            </a:extLst>
          </p:cNvPr>
          <p:cNvSpPr>
            <a:spLocks noGrp="1" noChangeAspect="1"/>
          </p:cNvSpPr>
          <p:nvPr>
            <p:ph type="pic" sz="quarter" idx="16"/>
          </p:nvPr>
        </p:nvSpPr>
        <p:spPr>
          <a:xfrm>
            <a:off x="6984000" y="1188000"/>
            <a:ext cx="5208000" cy="5670000"/>
          </a:xfrm>
          <a:custGeom>
            <a:avLst/>
            <a:gdLst>
              <a:gd name="connsiteX0" fmla="*/ 3204000 w 5208000"/>
              <a:gd name="connsiteY0" fmla="*/ 0 h 5670000"/>
              <a:gd name="connsiteX1" fmla="*/ 4995387 w 5208000"/>
              <a:gd name="connsiteY1" fmla="*/ 547193 h 5670000"/>
              <a:gd name="connsiteX2" fmla="*/ 5208000 w 5208000"/>
              <a:gd name="connsiteY2" fmla="*/ 706182 h 5670000"/>
              <a:gd name="connsiteX3" fmla="*/ 5208000 w 5208000"/>
              <a:gd name="connsiteY3" fmla="*/ 5670000 h 5670000"/>
              <a:gd name="connsiteX4" fmla="*/ 1158959 w 5208000"/>
              <a:gd name="connsiteY4" fmla="*/ 5670000 h 5670000"/>
              <a:gd name="connsiteX5" fmla="*/ 938430 w 5208000"/>
              <a:gd name="connsiteY5" fmla="*/ 5469570 h 5670000"/>
              <a:gd name="connsiteX6" fmla="*/ 0 w 5208000"/>
              <a:gd name="connsiteY6" fmla="*/ 3204000 h 5670000"/>
              <a:gd name="connsiteX7" fmla="*/ 3204000 w 5208000"/>
              <a:gd name="connsiteY7" fmla="*/ 0 h 56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8000" h="5670000">
                <a:moveTo>
                  <a:pt x="3204000" y="0"/>
                </a:moveTo>
                <a:cubicBezTo>
                  <a:pt x="3867570" y="0"/>
                  <a:pt x="4484025" y="201724"/>
                  <a:pt x="4995387" y="547193"/>
                </a:cubicBezTo>
                <a:lnTo>
                  <a:pt x="5208000" y="706182"/>
                </a:lnTo>
                <a:lnTo>
                  <a:pt x="5208000" y="5670000"/>
                </a:lnTo>
                <a:lnTo>
                  <a:pt x="1158959" y="5670000"/>
                </a:lnTo>
                <a:lnTo>
                  <a:pt x="938430" y="5469570"/>
                </a:lnTo>
                <a:cubicBezTo>
                  <a:pt x="358620" y="4889760"/>
                  <a:pt x="0" y="4088760"/>
                  <a:pt x="0" y="3204000"/>
                </a:cubicBezTo>
                <a:cubicBezTo>
                  <a:pt x="0" y="1434480"/>
                  <a:pt x="1434480" y="0"/>
                  <a:pt x="3204000" y="0"/>
                </a:cubicBezTo>
                <a:close/>
              </a:path>
            </a:pathLst>
          </a:custGeom>
          <a:noFill/>
        </p:spPr>
        <p:txBody>
          <a:bodyPr wrap="square" anchor="ctr">
            <a:noAutofit/>
          </a:bodyPr>
          <a:lstStyle>
            <a:lvl1pPr algn="ctr">
              <a:defRPr/>
            </a:lvl1pPr>
          </a:lstStyle>
          <a:p>
            <a:endParaRPr lang="de-DE" dirty="0"/>
          </a:p>
        </p:txBody>
      </p:sp>
      <p:sp>
        <p:nvSpPr>
          <p:cNvPr id="21" name="slide number">
            <a:extLst>
              <a:ext uri="{FF2B5EF4-FFF2-40B4-BE49-F238E27FC236}">
                <a16:creationId xmlns:a16="http://schemas.microsoft.com/office/drawing/2014/main" id="{6712D566-0995-64A7-66F3-7FB1B2204F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22" name="footer">
            <a:extLst>
              <a:ext uri="{FF2B5EF4-FFF2-40B4-BE49-F238E27FC236}">
                <a16:creationId xmlns:a16="http://schemas.microsoft.com/office/drawing/2014/main" id="{49076240-8AB9-3F65-C821-1D75377EA63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23" name="date">
            <a:extLst>
              <a:ext uri="{FF2B5EF4-FFF2-40B4-BE49-F238E27FC236}">
                <a16:creationId xmlns:a16="http://schemas.microsoft.com/office/drawing/2014/main" id="{4B85E798-6E3A-844A-0896-FCF20C19917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circle">
            <a:extLst>
              <a:ext uri="{FF2B5EF4-FFF2-40B4-BE49-F238E27FC236}">
                <a16:creationId xmlns:a16="http://schemas.microsoft.com/office/drawing/2014/main" id="{BC785D15-73D4-9F44-D7D8-DE973EA0353F}"/>
              </a:ext>
            </a:extLst>
          </p:cNvPr>
          <p:cNvSpPr>
            <a:spLocks noGrp="1"/>
          </p:cNvSpPr>
          <p:nvPr>
            <p:ph type="body" idx="43" hasCustomPrompt="1"/>
          </p:nvPr>
        </p:nvSpPr>
        <p:spPr>
          <a:xfrm>
            <a:off x="6164997" y="2633900"/>
            <a:ext cx="1620000" cy="16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2" name="Icon">
            <a:extLst>
              <a:ext uri="{FF2B5EF4-FFF2-40B4-BE49-F238E27FC236}">
                <a16:creationId xmlns:a16="http://schemas.microsoft.com/office/drawing/2014/main" id="{08475AEA-7ACB-8822-C278-96007F06C2A9}"/>
              </a:ext>
            </a:extLst>
          </p:cNvPr>
          <p:cNvSpPr>
            <a:spLocks noGrp="1"/>
          </p:cNvSpPr>
          <p:nvPr>
            <p:ph sz="quarter" idx="23"/>
          </p:nvPr>
        </p:nvSpPr>
        <p:spPr>
          <a:xfrm>
            <a:off x="6524997" y="2993900"/>
            <a:ext cx="900000" cy="90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endParaRPr lang="de-DE"/>
          </a:p>
        </p:txBody>
      </p:sp>
      <p:sp>
        <p:nvSpPr>
          <p:cNvPr id="18" name="link">
            <a:extLst>
              <a:ext uri="{FF2B5EF4-FFF2-40B4-BE49-F238E27FC236}">
                <a16:creationId xmlns:a16="http://schemas.microsoft.com/office/drawing/2014/main" id="{78CFD0F5-D130-0748-C27D-439E1A984A13}"/>
              </a:ext>
            </a:extLst>
          </p:cNvPr>
          <p:cNvSpPr>
            <a:spLocks noGrp="1"/>
          </p:cNvSpPr>
          <p:nvPr>
            <p:ph sz="quarter" idx="25"/>
          </p:nvPr>
        </p:nvSpPr>
        <p:spPr>
          <a:xfrm>
            <a:off x="550863" y="3933473"/>
            <a:ext cx="180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200" cap="all" spc="40" dirty="0">
                <a:solidFill>
                  <a:schemeClr val="bg1"/>
                </a:solidFill>
                <a:latin typeface="Segoe UI Semibold" panose="020B0702040204020203" pitchFamily="34" charset="0"/>
                <a:cs typeface="Segoe UI Semibold" panose="020B0702040204020203" pitchFamily="34" charset="0"/>
              </a:defRPr>
            </a:lvl1pPr>
          </a:lstStyle>
          <a:p>
            <a:pPr lvl="0" algn="ctr"/>
            <a:endParaRPr lang="de-DE" dirty="0"/>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de-DE"/>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endParaRPr lang="en-US" dirty="0"/>
          </a:p>
        </p:txBody>
      </p:sp>
    </p:spTree>
    <p:extLst>
      <p:ext uri="{BB962C8B-B14F-4D97-AF65-F5344CB8AC3E}">
        <p14:creationId xmlns:p14="http://schemas.microsoft.com/office/powerpoint/2010/main" val="1553145078"/>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  038 : button : circle picture right : Icon : shape">
    <p:spTree>
      <p:nvGrpSpPr>
        <p:cNvPr id="1" name=""/>
        <p:cNvGrpSpPr/>
        <p:nvPr/>
      </p:nvGrpSpPr>
      <p:grpSpPr>
        <a:xfrm>
          <a:off x="0" y="0"/>
          <a:ext cx="0" cy="0"/>
          <a:chOff x="0" y="0"/>
          <a:chExt cx="0" cy="0"/>
        </a:xfrm>
      </p:grpSpPr>
      <p:sp>
        <p:nvSpPr>
          <p:cNvPr id="3" name="shape">
            <a:extLst>
              <a:ext uri="{FF2B5EF4-FFF2-40B4-BE49-F238E27FC236}">
                <a16:creationId xmlns:a16="http://schemas.microsoft.com/office/drawing/2014/main" id="{0948C084-3C49-6E92-DCE7-1A0796F0D702}"/>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2" name="picture">
            <a:extLst>
              <a:ext uri="{FF2B5EF4-FFF2-40B4-BE49-F238E27FC236}">
                <a16:creationId xmlns:a16="http://schemas.microsoft.com/office/drawing/2014/main" id="{E77A569B-F732-9AEF-CC11-01CD2C0334C3}"/>
              </a:ext>
            </a:extLst>
          </p:cNvPr>
          <p:cNvSpPr>
            <a:spLocks noGrp="1" noChangeAspect="1"/>
          </p:cNvSpPr>
          <p:nvPr>
            <p:ph type="pic" sz="quarter" idx="16"/>
          </p:nvPr>
        </p:nvSpPr>
        <p:spPr>
          <a:xfrm>
            <a:off x="6984000" y="1188000"/>
            <a:ext cx="5208000" cy="5670000"/>
          </a:xfrm>
          <a:custGeom>
            <a:avLst/>
            <a:gdLst>
              <a:gd name="connsiteX0" fmla="*/ 3204000 w 5208000"/>
              <a:gd name="connsiteY0" fmla="*/ 0 h 5670000"/>
              <a:gd name="connsiteX1" fmla="*/ 4995387 w 5208000"/>
              <a:gd name="connsiteY1" fmla="*/ 547193 h 5670000"/>
              <a:gd name="connsiteX2" fmla="*/ 5208000 w 5208000"/>
              <a:gd name="connsiteY2" fmla="*/ 706182 h 5670000"/>
              <a:gd name="connsiteX3" fmla="*/ 5208000 w 5208000"/>
              <a:gd name="connsiteY3" fmla="*/ 5670000 h 5670000"/>
              <a:gd name="connsiteX4" fmla="*/ 1158959 w 5208000"/>
              <a:gd name="connsiteY4" fmla="*/ 5670000 h 5670000"/>
              <a:gd name="connsiteX5" fmla="*/ 938430 w 5208000"/>
              <a:gd name="connsiteY5" fmla="*/ 5469570 h 5670000"/>
              <a:gd name="connsiteX6" fmla="*/ 0 w 5208000"/>
              <a:gd name="connsiteY6" fmla="*/ 3204000 h 5670000"/>
              <a:gd name="connsiteX7" fmla="*/ 3204000 w 5208000"/>
              <a:gd name="connsiteY7" fmla="*/ 0 h 56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8000" h="5670000">
                <a:moveTo>
                  <a:pt x="3204000" y="0"/>
                </a:moveTo>
                <a:cubicBezTo>
                  <a:pt x="3867570" y="0"/>
                  <a:pt x="4484025" y="201724"/>
                  <a:pt x="4995387" y="547193"/>
                </a:cubicBezTo>
                <a:lnTo>
                  <a:pt x="5208000" y="706182"/>
                </a:lnTo>
                <a:lnTo>
                  <a:pt x="5208000" y="5670000"/>
                </a:lnTo>
                <a:lnTo>
                  <a:pt x="1158959" y="5670000"/>
                </a:lnTo>
                <a:lnTo>
                  <a:pt x="938430" y="5469570"/>
                </a:lnTo>
                <a:cubicBezTo>
                  <a:pt x="358620" y="4889760"/>
                  <a:pt x="0" y="4088760"/>
                  <a:pt x="0" y="3204000"/>
                </a:cubicBezTo>
                <a:cubicBezTo>
                  <a:pt x="0" y="1434480"/>
                  <a:pt x="1434480" y="0"/>
                  <a:pt x="3204000" y="0"/>
                </a:cubicBezTo>
                <a:close/>
              </a:path>
            </a:pathLst>
          </a:custGeom>
          <a:noFill/>
        </p:spPr>
        <p:txBody>
          <a:bodyPr wrap="square" anchor="ctr">
            <a:noAutofit/>
          </a:bodyPr>
          <a:lstStyle>
            <a:lvl1pPr algn="ctr">
              <a:defRPr/>
            </a:lvl1pPr>
          </a:lstStyle>
          <a:p>
            <a:r>
              <a:rPr lang="de-DE"/>
              <a:t>Bild durch Klicken auf Symbol hinzufügen</a:t>
            </a:r>
            <a:endParaRPr lang="de-DE" dirty="0"/>
          </a:p>
        </p:txBody>
      </p:sp>
      <p:sp>
        <p:nvSpPr>
          <p:cNvPr id="21" name="slide number">
            <a:extLst>
              <a:ext uri="{FF2B5EF4-FFF2-40B4-BE49-F238E27FC236}">
                <a16:creationId xmlns:a16="http://schemas.microsoft.com/office/drawing/2014/main" id="{6712D566-0995-64A7-66F3-7FB1B2204F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49076240-8AB9-3F65-C821-1D75377EA63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23" name="date">
            <a:extLst>
              <a:ext uri="{FF2B5EF4-FFF2-40B4-BE49-F238E27FC236}">
                <a16:creationId xmlns:a16="http://schemas.microsoft.com/office/drawing/2014/main" id="{4B85E798-6E3A-844A-0896-FCF20C19917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1" name="circle">
            <a:extLst>
              <a:ext uri="{FF2B5EF4-FFF2-40B4-BE49-F238E27FC236}">
                <a16:creationId xmlns:a16="http://schemas.microsoft.com/office/drawing/2014/main" id="{BC785D15-73D4-9F44-D7D8-DE973EA0353F}"/>
              </a:ext>
            </a:extLst>
          </p:cNvPr>
          <p:cNvSpPr>
            <a:spLocks noGrp="1"/>
          </p:cNvSpPr>
          <p:nvPr>
            <p:ph type="body" idx="43" hasCustomPrompt="1"/>
          </p:nvPr>
        </p:nvSpPr>
        <p:spPr>
          <a:xfrm>
            <a:off x="6164997" y="2633900"/>
            <a:ext cx="1620000" cy="1620000"/>
          </a:xfrm>
          <a:prstGeom prst="ellipse">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2" name="Icon">
            <a:extLst>
              <a:ext uri="{FF2B5EF4-FFF2-40B4-BE49-F238E27FC236}">
                <a16:creationId xmlns:a16="http://schemas.microsoft.com/office/drawing/2014/main" id="{08475AEA-7ACB-8822-C278-96007F06C2A9}"/>
              </a:ext>
            </a:extLst>
          </p:cNvPr>
          <p:cNvSpPr>
            <a:spLocks noGrp="1"/>
          </p:cNvSpPr>
          <p:nvPr>
            <p:ph sz="quarter" idx="23"/>
          </p:nvPr>
        </p:nvSpPr>
        <p:spPr>
          <a:xfrm>
            <a:off x="6524997" y="2993900"/>
            <a:ext cx="900000" cy="90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8" name="link">
            <a:extLst>
              <a:ext uri="{FF2B5EF4-FFF2-40B4-BE49-F238E27FC236}">
                <a16:creationId xmlns:a16="http://schemas.microsoft.com/office/drawing/2014/main" id="{78CFD0F5-D130-0748-C27D-439E1A984A13}"/>
              </a:ext>
            </a:extLst>
          </p:cNvPr>
          <p:cNvSpPr>
            <a:spLocks noGrp="1"/>
          </p:cNvSpPr>
          <p:nvPr>
            <p:ph sz="quarter" idx="25"/>
          </p:nvPr>
        </p:nvSpPr>
        <p:spPr>
          <a:xfrm>
            <a:off x="550863" y="3933473"/>
            <a:ext cx="180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2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a:t>Mastertextformat bearbeiten</a:t>
            </a:r>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r>
              <a:rPr lang="de-DE"/>
              <a:t>Mastertitelformat bearbeiten</a:t>
            </a:r>
            <a:endParaRPr lang="en-US" dirty="0"/>
          </a:p>
        </p:txBody>
      </p:sp>
    </p:spTree>
    <p:extLst>
      <p:ext uri="{BB962C8B-B14F-4D97-AF65-F5344CB8AC3E}">
        <p14:creationId xmlns:p14="http://schemas.microsoft.com/office/powerpoint/2010/main" val="1568399841"/>
      </p:ext>
    </p:extLst>
  </p:cSld>
  <p:clrMapOvr>
    <a:masterClrMapping/>
  </p:clrMapOvr>
  <p:extLst>
    <p:ext uri="{DCECCB84-F9BA-43D5-87BE-67443E8EF086}">
      <p15:sldGuideLst xmlns:p15="http://schemas.microsoft.com/office/powerpoint/2012/main"/>
    </p:ext>
  </p:extLst>
</p:sldLayout>
</file>

<file path=ppt/slideLayouts/slideLayout640.xml><?xml version="1.0" encoding="utf-8"?>
<p:sldLayout xmlns:a="http://schemas.openxmlformats.org/drawingml/2006/main" xmlns:r="http://schemas.openxmlformats.org/officeDocument/2006/relationships" xmlns:p="http://schemas.openxmlformats.org/presentationml/2006/main" preserve="1">
  <p:cSld name="B  039 : 60pt black letters">
    <p:spTree>
      <p:nvGrpSpPr>
        <p:cNvPr id="1" name=""/>
        <p:cNvGrpSpPr/>
        <p:nvPr/>
      </p:nvGrpSpPr>
      <p:grpSpPr>
        <a:xfrm>
          <a:off x="0" y="0"/>
          <a:ext cx="0" cy="0"/>
          <a:chOff x="0" y="0"/>
          <a:chExt cx="0" cy="0"/>
        </a:xfrm>
      </p:grpSpPr>
      <p:sp>
        <p:nvSpPr>
          <p:cNvPr id="11" name="shape">
            <a:extLst>
              <a:ext uri="{FF2B5EF4-FFF2-40B4-BE49-F238E27FC236}">
                <a16:creationId xmlns:a16="http://schemas.microsoft.com/office/drawing/2014/main" id="{3A8A5451-BC54-CF66-45C7-1AAB95FB65A1}"/>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0" name="slide number">
            <a:extLst>
              <a:ext uri="{FF2B5EF4-FFF2-40B4-BE49-F238E27FC236}">
                <a16:creationId xmlns:a16="http://schemas.microsoft.com/office/drawing/2014/main" id="{272F8D9B-DF69-555B-800C-8ADC4ADF18D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C9D26DD4-C6C1-6BA0-335B-0C75BD8475C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FCDC5009-F380-8E8C-EB3C-6FA6981D1BA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620713"/>
            <a:ext cx="9649029" cy="5544287"/>
          </a:xfrm>
        </p:spPr>
        <p:txBody>
          <a:bodyPr vert="horz" anchor="ctr" anchorCtr="0"/>
          <a:lstStyle>
            <a:lvl1pPr>
              <a:lnSpc>
                <a:spcPct val="100000"/>
              </a:lnSpc>
              <a:defRPr lang="en-US" sz="6000" b="1" kern="1200" baseline="0" noProof="0" dirty="0">
                <a:solidFill>
                  <a:schemeClr val="tx1"/>
                </a:solidFill>
                <a:latin typeface="Segoe UI Semibold" panose="020B0502040204020203" pitchFamily="34" charset="0"/>
                <a:ea typeface="Calibri" panose="020F0502020204030204" pitchFamily="34" charset="0"/>
                <a:cs typeface="Segoe UI Semibold" panose="020B0502040204020203" pitchFamily="34" charset="0"/>
              </a:defRPr>
            </a:lvl1pPr>
          </a:lstStyle>
          <a:p>
            <a:endParaRPr lang="en-US" dirty="0"/>
          </a:p>
        </p:txBody>
      </p:sp>
    </p:spTree>
    <p:extLst>
      <p:ext uri="{BB962C8B-B14F-4D97-AF65-F5344CB8AC3E}">
        <p14:creationId xmlns:p14="http://schemas.microsoft.com/office/powerpoint/2010/main" val="39035334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  039 : 60pt black letters">
    <p:spTree>
      <p:nvGrpSpPr>
        <p:cNvPr id="1" name=""/>
        <p:cNvGrpSpPr/>
        <p:nvPr/>
      </p:nvGrpSpPr>
      <p:grpSpPr>
        <a:xfrm>
          <a:off x="0" y="0"/>
          <a:ext cx="0" cy="0"/>
          <a:chOff x="0" y="0"/>
          <a:chExt cx="0" cy="0"/>
        </a:xfrm>
      </p:grpSpPr>
      <p:sp>
        <p:nvSpPr>
          <p:cNvPr id="11" name="shape">
            <a:extLst>
              <a:ext uri="{FF2B5EF4-FFF2-40B4-BE49-F238E27FC236}">
                <a16:creationId xmlns:a16="http://schemas.microsoft.com/office/drawing/2014/main" id="{3A8A5451-BC54-CF66-45C7-1AAB95FB65A1}"/>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0" name="slide number">
            <a:extLst>
              <a:ext uri="{FF2B5EF4-FFF2-40B4-BE49-F238E27FC236}">
                <a16:creationId xmlns:a16="http://schemas.microsoft.com/office/drawing/2014/main" id="{272F8D9B-DF69-555B-800C-8ADC4ADF18D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C9D26DD4-C6C1-6BA0-335B-0C75BD8475C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FCDC5009-F380-8E8C-EB3C-6FA6981D1BA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620713"/>
            <a:ext cx="9649029" cy="5544287"/>
          </a:xfrm>
        </p:spPr>
        <p:txBody>
          <a:bodyPr vert="horz" anchor="ctr" anchorCtr="0"/>
          <a:lstStyle>
            <a:lvl1pPr>
              <a:lnSpc>
                <a:spcPct val="100000"/>
              </a:lnSpc>
              <a:defRPr lang="en-US" sz="6000" b="1" kern="1200" baseline="0" noProof="0" dirty="0">
                <a:solidFill>
                  <a:schemeClr val="tx1"/>
                </a:solidFill>
                <a:latin typeface="Segoe UI Semibold" panose="020B0502040204020203" pitchFamily="34" charset="0"/>
                <a:ea typeface="Calibri" panose="020F0502020204030204" pitchFamily="34" charset="0"/>
                <a:cs typeface="Segoe UI Semibold" panose="020B0502040204020203" pitchFamily="34" charset="0"/>
              </a:defRPr>
            </a:lvl1pPr>
          </a:lstStyle>
          <a:p>
            <a:r>
              <a:rPr lang="de-DE"/>
              <a:t>Mastertitelformat bearbeiten</a:t>
            </a:r>
            <a:endParaRPr lang="en-US" dirty="0"/>
          </a:p>
        </p:txBody>
      </p:sp>
    </p:spTree>
    <p:extLst>
      <p:ext uri="{BB962C8B-B14F-4D97-AF65-F5344CB8AC3E}">
        <p14:creationId xmlns:p14="http://schemas.microsoft.com/office/powerpoint/2010/main" val="178851034"/>
      </p:ext>
    </p:extLst>
  </p:cSld>
  <p:clrMapOvr>
    <a:masterClrMapping/>
  </p:clrMapOvr>
</p:sldLayout>
</file>

<file path=ppt/slideLayouts/slideLayout650.xml><?xml version="1.0" encoding="utf-8"?>
<p:sldLayout xmlns:a="http://schemas.openxmlformats.org/drawingml/2006/main" xmlns:r="http://schemas.openxmlformats.org/officeDocument/2006/relationships" xmlns:p="http://schemas.openxmlformats.org/presentationml/2006/main" preserve="1">
  <p:cSld name="B  040 : picture full size : 60pt white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noChangeAspect="1"/>
          </p:cNvSpPr>
          <p:nvPr>
            <p:ph type="pic" sz="quarter" idx="25"/>
          </p:nvPr>
        </p:nvSpPr>
        <p:spPr>
          <a:xfrm>
            <a:off x="0" y="-1"/>
            <a:ext cx="12192000" cy="6858001"/>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endParaRPr lang="en-DE" dirty="0"/>
          </a:p>
        </p:txBody>
      </p:sp>
      <p:sp>
        <p:nvSpPr>
          <p:cNvPr id="11" name="slide number">
            <a:extLst>
              <a:ext uri="{FF2B5EF4-FFF2-40B4-BE49-F238E27FC236}">
                <a16:creationId xmlns:a16="http://schemas.microsoft.com/office/drawing/2014/main" id="{29A7F2AB-CD90-A9B9-9856-54B2A40E745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62BD523D-7BC3-2DEF-3802-01ECC7DED6B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FC8A5331-6A12-6483-81EF-B3F6E6618A2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441324"/>
            <a:ext cx="11088000" cy="5724525"/>
          </a:xfrm>
        </p:spPr>
        <p:txBody>
          <a:bodyPr vert="horz" anchor="b" anchorCtr="0"/>
          <a:lstStyle>
            <a:lvl1pPr>
              <a:lnSpc>
                <a:spcPct val="100000"/>
              </a:lnSpc>
              <a:defRPr sz="6000">
                <a:solidFill>
                  <a:schemeClr val="bg1"/>
                </a:solidFill>
              </a:defRPr>
            </a:lvl1pPr>
          </a:lstStyle>
          <a:p>
            <a:r>
              <a:rPr lang="de-DE"/>
              <a:t>Mastertitelformat bearbeiten</a:t>
            </a:r>
            <a:endParaRPr lang="en-US" dirty="0"/>
          </a:p>
        </p:txBody>
      </p:sp>
    </p:spTree>
    <p:extLst>
      <p:ext uri="{BB962C8B-B14F-4D97-AF65-F5344CB8AC3E}">
        <p14:creationId xmlns:p14="http://schemas.microsoft.com/office/powerpoint/2010/main" val="204775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  040 : picture full size : 60pt white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noChangeAspect="1"/>
          </p:cNvSpPr>
          <p:nvPr>
            <p:ph type="pic" sz="quarter" idx="25"/>
          </p:nvPr>
        </p:nvSpPr>
        <p:spPr>
          <a:xfrm>
            <a:off x="0" y="-1"/>
            <a:ext cx="12192000" cy="6858001"/>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11" name="slide number">
            <a:extLst>
              <a:ext uri="{FF2B5EF4-FFF2-40B4-BE49-F238E27FC236}">
                <a16:creationId xmlns:a16="http://schemas.microsoft.com/office/drawing/2014/main" id="{29A7F2AB-CD90-A9B9-9856-54B2A40E745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62BD523D-7BC3-2DEF-3802-01ECC7DED6B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FC8A5331-6A12-6483-81EF-B3F6E6618A2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441324"/>
            <a:ext cx="11088000" cy="5724525"/>
          </a:xfrm>
        </p:spPr>
        <p:txBody>
          <a:bodyPr vert="horz" anchor="b" anchorCtr="0"/>
          <a:lstStyle>
            <a:lvl1pPr>
              <a:lnSpc>
                <a:spcPct val="100000"/>
              </a:lnSpc>
              <a:defRPr sz="6000">
                <a:solidFill>
                  <a:schemeClr val="bg1"/>
                </a:solidFill>
              </a:defRPr>
            </a:lvl1pPr>
          </a:lstStyle>
          <a:p>
            <a:r>
              <a:rPr lang="de-DE"/>
              <a:t>Mastertitelformat bearbeiten</a:t>
            </a:r>
            <a:endParaRPr lang="en-US" dirty="0"/>
          </a:p>
        </p:txBody>
      </p:sp>
    </p:spTree>
    <p:extLst>
      <p:ext uri="{BB962C8B-B14F-4D97-AF65-F5344CB8AC3E}">
        <p14:creationId xmlns:p14="http://schemas.microsoft.com/office/powerpoint/2010/main" val="2754893413"/>
      </p:ext>
    </p:extLst>
  </p:cSld>
  <p:clrMapOvr>
    <a:masterClrMapping/>
  </p:clrMapOvr>
</p:sldLayout>
</file>

<file path=ppt/slideLayouts/slideLayout660.xml><?xml version="1.0" encoding="utf-8"?>
<p:sldLayout xmlns:a="http://schemas.openxmlformats.org/drawingml/2006/main" xmlns:r="http://schemas.openxmlformats.org/officeDocument/2006/relationships" xmlns:p="http://schemas.openxmlformats.org/presentationml/2006/main" showMasterSp="0" preserve="1">
  <p:cSld name="B  041a : title page shape right : customer logo">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4BB14D95-49AB-4529-5662-66D2A1B2685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endParaRPr lang="de-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960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108200"/>
            <a:ext cx="6120000" cy="1671800"/>
          </a:xfrm>
        </p:spPr>
        <p:txBody>
          <a:bodyPr vert="horz" anchor="b"/>
          <a:lstStyle>
            <a:lvl1pPr algn="l">
              <a:lnSpc>
                <a:spcPts val="4000"/>
              </a:lnSpc>
              <a:defRPr sz="3600">
                <a:solidFill>
                  <a:schemeClr val="tx1"/>
                </a:solidFill>
              </a:defRPr>
            </a:lvl1pPr>
          </a:lstStyle>
          <a:p>
            <a:endParaRPr lang="en-US" dirty="0"/>
          </a:p>
        </p:txBody>
      </p:sp>
      <p:sp>
        <p:nvSpPr>
          <p:cNvPr id="4" name="customer logo">
            <a:extLst>
              <a:ext uri="{FF2B5EF4-FFF2-40B4-BE49-F238E27FC236}">
                <a16:creationId xmlns:a16="http://schemas.microsoft.com/office/drawing/2014/main" id="{F29030CF-FCFE-645A-2C3D-221138F1465C}"/>
              </a:ext>
            </a:extLst>
          </p:cNvPr>
          <p:cNvSpPr>
            <a:spLocks noGrp="1"/>
          </p:cNvSpPr>
          <p:nvPr>
            <p:ph type="pic" sz="quarter" idx="10"/>
          </p:nvPr>
        </p:nvSpPr>
        <p:spPr>
          <a:xfrm>
            <a:off x="576000" y="1479856"/>
            <a:ext cx="2124000" cy="468000"/>
          </a:xfrm>
        </p:spPr>
        <p:txBody>
          <a:bodyPr/>
          <a:lstStyle>
            <a:lvl1pP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7461473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B  041a : title page shape right : customer logo">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4BB14D95-49AB-4529-5662-66D2A1B2685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960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108200"/>
            <a:ext cx="6120000" cy="16718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sp>
        <p:nvSpPr>
          <p:cNvPr id="4" name="customer logo">
            <a:extLst>
              <a:ext uri="{FF2B5EF4-FFF2-40B4-BE49-F238E27FC236}">
                <a16:creationId xmlns:a16="http://schemas.microsoft.com/office/drawing/2014/main" id="{F29030CF-FCFE-645A-2C3D-221138F1465C}"/>
              </a:ext>
            </a:extLst>
          </p:cNvPr>
          <p:cNvSpPr>
            <a:spLocks noGrp="1"/>
          </p:cNvSpPr>
          <p:nvPr>
            <p:ph type="pic" sz="quarter" idx="10"/>
          </p:nvPr>
        </p:nvSpPr>
        <p:spPr>
          <a:xfrm>
            <a:off x="576000" y="1479856"/>
            <a:ext cx="2124000" cy="468000"/>
          </a:xfrm>
        </p:spPr>
        <p:txBody>
          <a:bodyPr/>
          <a:lstStyle>
            <a:lvl1pP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524373591"/>
      </p:ext>
    </p:extLst>
  </p:cSld>
  <p:clrMapOvr>
    <a:masterClrMapping/>
  </p:clrMapOvr>
</p:sldLayout>
</file>

<file path=ppt/slideLayouts/slideLayout670.xml><?xml version="1.0" encoding="utf-8"?>
<p:sldLayout xmlns:a="http://schemas.openxmlformats.org/drawingml/2006/main" xmlns:r="http://schemas.openxmlformats.org/officeDocument/2006/relationships" xmlns:p="http://schemas.openxmlformats.org/presentationml/2006/main" showMasterSp="0" preserve="1">
  <p:cSld name="B  042 : title page shape left : picture">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AD6F41C9-4A93-32C8-6A07-1E2E6A0F1E71}"/>
              </a:ext>
            </a:extLst>
          </p:cNvPr>
          <p:cNvSpPr/>
          <p:nvPr/>
        </p:nvSpPr>
        <p:spPr>
          <a:xfrm>
            <a:off x="0" y="0"/>
            <a:ext cx="5447966" cy="5679440"/>
          </a:xfrm>
          <a:custGeom>
            <a:avLst/>
            <a:gdLst>
              <a:gd name="connsiteX0" fmla="*/ 0 w 5447966"/>
              <a:gd name="connsiteY0" fmla="*/ 5679440 h 5679440"/>
              <a:gd name="connsiteX1" fmla="*/ 1985010 w 5447966"/>
              <a:gd name="connsiteY1" fmla="*/ 4832350 h 5679440"/>
              <a:gd name="connsiteX2" fmla="*/ 5369560 w 5447966"/>
              <a:gd name="connsiteY2" fmla="*/ 1478280 h 5679440"/>
              <a:gd name="connsiteX3" fmla="*/ 5394960 w 5447966"/>
              <a:gd name="connsiteY3" fmla="*/ 0 h 5679440"/>
              <a:gd name="connsiteX4" fmla="*/ 0 w 5447966"/>
              <a:gd name="connsiteY4" fmla="*/ 0 h 5679440"/>
              <a:gd name="connsiteX5" fmla="*/ 0 w 5447966"/>
              <a:gd name="connsiteY5" fmla="*/ 5679440 h 567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7966" h="5679440">
                <a:moveTo>
                  <a:pt x="0" y="5679440"/>
                </a:moveTo>
                <a:cubicBezTo>
                  <a:pt x="386080" y="5322570"/>
                  <a:pt x="1009650" y="5035550"/>
                  <a:pt x="1985010" y="4832350"/>
                </a:cubicBezTo>
                <a:cubicBezTo>
                  <a:pt x="3644900" y="4525010"/>
                  <a:pt x="5027930" y="3234690"/>
                  <a:pt x="5369560" y="1478280"/>
                </a:cubicBezTo>
                <a:cubicBezTo>
                  <a:pt x="5467350" y="976630"/>
                  <a:pt x="5471160" y="477520"/>
                  <a:pt x="5394960" y="0"/>
                </a:cubicBezTo>
                <a:lnTo>
                  <a:pt x="0" y="0"/>
                </a:lnTo>
                <a:lnTo>
                  <a:pt x="0" y="567944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6339100" y="5220000"/>
            <a:ext cx="5305138"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endParaRPr lang="de-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6352238" y="3960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6352238" y="1800000"/>
            <a:ext cx="5292000" cy="1980000"/>
          </a:xfrm>
        </p:spPr>
        <p:txBody>
          <a:bodyPr vert="horz" anchor="b"/>
          <a:lstStyle>
            <a:lvl1pPr algn="l">
              <a:lnSpc>
                <a:spcPts val="4000"/>
              </a:lnSpc>
              <a:defRPr sz="3600">
                <a:solidFill>
                  <a:schemeClr val="tx1"/>
                </a:solidFill>
              </a:defRPr>
            </a:lvl1pPr>
          </a:lstStyle>
          <a:p>
            <a:endParaRPr lang="en-US" dirty="0"/>
          </a:p>
        </p:txBody>
      </p:sp>
      <p:sp>
        <p:nvSpPr>
          <p:cNvPr id="6" name="picture">
            <a:extLst>
              <a:ext uri="{FF2B5EF4-FFF2-40B4-BE49-F238E27FC236}">
                <a16:creationId xmlns:a16="http://schemas.microsoft.com/office/drawing/2014/main" id="{CEA84F44-0235-7522-0E1C-89824049EB0F}"/>
              </a:ext>
            </a:extLst>
          </p:cNvPr>
          <p:cNvSpPr>
            <a:spLocks noGrp="1"/>
          </p:cNvSpPr>
          <p:nvPr>
            <p:ph type="pic" sz="quarter" idx="14"/>
          </p:nvPr>
        </p:nvSpPr>
        <p:spPr>
          <a:xfrm>
            <a:off x="1440000" y="1476000"/>
            <a:ext cx="4392000" cy="4392000"/>
          </a:xfrm>
          <a:prstGeom prst="ellipse">
            <a:avLst/>
          </a:prstGeom>
          <a:solidFill>
            <a:schemeClr val="bg1"/>
          </a:solidFill>
        </p:spPr>
        <p:txBody>
          <a:bodyPr anchor="ctr"/>
          <a:lstStyle>
            <a:lvl1pPr algn="ctr">
              <a:defRPr/>
            </a:lvl1pPr>
          </a:lstStyle>
          <a:p>
            <a:endParaRPr lang="de-DE" dirty="0"/>
          </a:p>
        </p:txBody>
      </p:sp>
      <p:pic>
        <p:nvPicPr>
          <p:cNvPr id="7" name="valantic logo">
            <a:extLst>
              <a:ext uri="{FF2B5EF4-FFF2-40B4-BE49-F238E27FC236}">
                <a16:creationId xmlns:a16="http://schemas.microsoft.com/office/drawing/2014/main" id="{229F41A1-E67C-3D74-44C9-B4997EBD3AC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9168552" y="123982"/>
            <a:ext cx="2802006" cy="1080000"/>
          </a:xfrm>
          <a:prstGeom prst="rect">
            <a:avLst/>
          </a:prstGeom>
        </p:spPr>
      </p:pic>
    </p:spTree>
    <p:extLst>
      <p:ext uri="{BB962C8B-B14F-4D97-AF65-F5344CB8AC3E}">
        <p14:creationId xmlns:p14="http://schemas.microsoft.com/office/powerpoint/2010/main" val="31766507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B  042 : title page shape left : picture">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AD6F41C9-4A93-32C8-6A07-1E2E6A0F1E71}"/>
              </a:ext>
            </a:extLst>
          </p:cNvPr>
          <p:cNvSpPr/>
          <p:nvPr/>
        </p:nvSpPr>
        <p:spPr>
          <a:xfrm>
            <a:off x="0" y="0"/>
            <a:ext cx="5447966" cy="5679440"/>
          </a:xfrm>
          <a:custGeom>
            <a:avLst/>
            <a:gdLst>
              <a:gd name="connsiteX0" fmla="*/ 0 w 5447966"/>
              <a:gd name="connsiteY0" fmla="*/ 5679440 h 5679440"/>
              <a:gd name="connsiteX1" fmla="*/ 1985010 w 5447966"/>
              <a:gd name="connsiteY1" fmla="*/ 4832350 h 5679440"/>
              <a:gd name="connsiteX2" fmla="*/ 5369560 w 5447966"/>
              <a:gd name="connsiteY2" fmla="*/ 1478280 h 5679440"/>
              <a:gd name="connsiteX3" fmla="*/ 5394960 w 5447966"/>
              <a:gd name="connsiteY3" fmla="*/ 0 h 5679440"/>
              <a:gd name="connsiteX4" fmla="*/ 0 w 5447966"/>
              <a:gd name="connsiteY4" fmla="*/ 0 h 5679440"/>
              <a:gd name="connsiteX5" fmla="*/ 0 w 5447966"/>
              <a:gd name="connsiteY5" fmla="*/ 5679440 h 567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7966" h="5679440">
                <a:moveTo>
                  <a:pt x="0" y="5679440"/>
                </a:moveTo>
                <a:cubicBezTo>
                  <a:pt x="386080" y="5322570"/>
                  <a:pt x="1009650" y="5035550"/>
                  <a:pt x="1985010" y="4832350"/>
                </a:cubicBezTo>
                <a:cubicBezTo>
                  <a:pt x="3644900" y="4525010"/>
                  <a:pt x="5027930" y="3234690"/>
                  <a:pt x="5369560" y="1478280"/>
                </a:cubicBezTo>
                <a:cubicBezTo>
                  <a:pt x="5467350" y="976630"/>
                  <a:pt x="5471160" y="477520"/>
                  <a:pt x="5394960" y="0"/>
                </a:cubicBezTo>
                <a:lnTo>
                  <a:pt x="0" y="0"/>
                </a:lnTo>
                <a:lnTo>
                  <a:pt x="0" y="567944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6339100" y="5220000"/>
            <a:ext cx="5305138"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6352238" y="3960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6352238" y="1800000"/>
            <a:ext cx="5292000" cy="19800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sp>
        <p:nvSpPr>
          <p:cNvPr id="6" name="picture">
            <a:extLst>
              <a:ext uri="{FF2B5EF4-FFF2-40B4-BE49-F238E27FC236}">
                <a16:creationId xmlns:a16="http://schemas.microsoft.com/office/drawing/2014/main" id="{CEA84F44-0235-7522-0E1C-89824049EB0F}"/>
              </a:ext>
            </a:extLst>
          </p:cNvPr>
          <p:cNvSpPr>
            <a:spLocks noGrp="1"/>
          </p:cNvSpPr>
          <p:nvPr>
            <p:ph type="pic" sz="quarter" idx="14"/>
          </p:nvPr>
        </p:nvSpPr>
        <p:spPr>
          <a:xfrm>
            <a:off x="1440000" y="1476000"/>
            <a:ext cx="4392000" cy="4392000"/>
          </a:xfrm>
          <a:prstGeom prst="ellipse">
            <a:avLst/>
          </a:prstGeom>
          <a:solidFill>
            <a:schemeClr val="bg1"/>
          </a:solidFill>
        </p:spPr>
        <p:txBody>
          <a:bodyPr anchor="ctr"/>
          <a:lstStyle>
            <a:lvl1pPr algn="ctr">
              <a:defRPr/>
            </a:lvl1pPr>
          </a:lstStyle>
          <a:p>
            <a:r>
              <a:rPr lang="de-DE"/>
              <a:t>Bild durch Klicken auf Symbol hinzufügen</a:t>
            </a:r>
            <a:endParaRPr lang="de-DE" dirty="0"/>
          </a:p>
        </p:txBody>
      </p:sp>
      <p:pic>
        <p:nvPicPr>
          <p:cNvPr id="7" name="valantic logo">
            <a:extLst>
              <a:ext uri="{FF2B5EF4-FFF2-40B4-BE49-F238E27FC236}">
                <a16:creationId xmlns:a16="http://schemas.microsoft.com/office/drawing/2014/main" id="{229F41A1-E67C-3D74-44C9-B4997EBD3AC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9168552" y="123982"/>
            <a:ext cx="2802006" cy="1080000"/>
          </a:xfrm>
          <a:prstGeom prst="rect">
            <a:avLst/>
          </a:prstGeom>
        </p:spPr>
      </p:pic>
    </p:spTree>
    <p:extLst>
      <p:ext uri="{BB962C8B-B14F-4D97-AF65-F5344CB8AC3E}">
        <p14:creationId xmlns:p14="http://schemas.microsoft.com/office/powerpoint/2010/main" val="1938241220"/>
      </p:ext>
    </p:extLst>
  </p:cSld>
  <p:clrMapOvr>
    <a:masterClrMapping/>
  </p:clrMapOvr>
</p:sldLayout>
</file>

<file path=ppt/slideLayouts/slideLayout680.xml><?xml version="1.0" encoding="utf-8"?>
<p:sldLayout xmlns:a="http://schemas.openxmlformats.org/drawingml/2006/main" xmlns:r="http://schemas.openxmlformats.org/officeDocument/2006/relationships" xmlns:p="http://schemas.openxmlformats.org/presentationml/2006/main" showMasterSp="0" preserve="1">
  <p:cSld name="B  043 : title page shape right : picture ">
    <p:spTree>
      <p:nvGrpSpPr>
        <p:cNvPr id="1" name=""/>
        <p:cNvGrpSpPr/>
        <p:nvPr/>
      </p:nvGrpSpPr>
      <p:grpSpPr>
        <a:xfrm>
          <a:off x="0" y="0"/>
          <a:ext cx="0" cy="0"/>
          <a:chOff x="0" y="0"/>
          <a:chExt cx="0" cy="0"/>
        </a:xfrm>
      </p:grpSpPr>
      <p:sp>
        <p:nvSpPr>
          <p:cNvPr id="4" name="shape">
            <a:extLst>
              <a:ext uri="{FF2B5EF4-FFF2-40B4-BE49-F238E27FC236}">
                <a16:creationId xmlns:a16="http://schemas.microsoft.com/office/drawing/2014/main" id="{13C4ED9C-0F15-4EBF-24ED-452F2FAAA345}"/>
              </a:ext>
            </a:extLst>
          </p:cNvPr>
          <p:cNvSpPr/>
          <p:nvPr/>
        </p:nvSpPr>
        <p:spPr>
          <a:xfrm>
            <a:off x="6240779" y="0"/>
            <a:ext cx="5951220" cy="6858000"/>
          </a:xfrm>
          <a:custGeom>
            <a:avLst/>
            <a:gdLst>
              <a:gd name="connsiteX0" fmla="*/ 4410710 w 5951220"/>
              <a:gd name="connsiteY0" fmla="*/ 2077720 h 6858000"/>
              <a:gd name="connsiteX1" fmla="*/ 4418330 w 5951220"/>
              <a:gd name="connsiteY1" fmla="*/ 2137410 h 6858000"/>
              <a:gd name="connsiteX2" fmla="*/ 4418330 w 5951220"/>
              <a:gd name="connsiteY2" fmla="*/ 2137410 h 6858000"/>
              <a:gd name="connsiteX3" fmla="*/ 3103880 w 5951220"/>
              <a:gd name="connsiteY3" fmla="*/ 3703320 h 6858000"/>
              <a:gd name="connsiteX4" fmla="*/ 3103880 w 5951220"/>
              <a:gd name="connsiteY4" fmla="*/ 3703320 h 6858000"/>
              <a:gd name="connsiteX5" fmla="*/ 0 w 5951220"/>
              <a:gd name="connsiteY5" fmla="*/ 6858000 h 6858000"/>
              <a:gd name="connsiteX6" fmla="*/ 5951220 w 5951220"/>
              <a:gd name="connsiteY6" fmla="*/ 6858000 h 6858000"/>
              <a:gd name="connsiteX7" fmla="*/ 5951220 w 5951220"/>
              <a:gd name="connsiteY7" fmla="*/ 0 h 6858000"/>
              <a:gd name="connsiteX8" fmla="*/ 4947920 w 5951220"/>
              <a:gd name="connsiteY8" fmla="*/ 0 h 6858000"/>
              <a:gd name="connsiteX9" fmla="*/ 4410710 w 5951220"/>
              <a:gd name="connsiteY9" fmla="*/ 207772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1220" h="6858000">
                <a:moveTo>
                  <a:pt x="4410710" y="2077720"/>
                </a:moveTo>
                <a:cubicBezTo>
                  <a:pt x="4413251" y="2098040"/>
                  <a:pt x="4415790" y="2117090"/>
                  <a:pt x="4418330" y="2137410"/>
                </a:cubicBezTo>
                <a:lnTo>
                  <a:pt x="4418330" y="2137410"/>
                </a:lnTo>
                <a:cubicBezTo>
                  <a:pt x="4540251" y="2990850"/>
                  <a:pt x="4259580" y="3456940"/>
                  <a:pt x="3103880" y="3703320"/>
                </a:cubicBezTo>
                <a:lnTo>
                  <a:pt x="3103880" y="3703320"/>
                </a:lnTo>
                <a:cubicBezTo>
                  <a:pt x="1507490" y="4041140"/>
                  <a:pt x="303530" y="5308600"/>
                  <a:pt x="0" y="6858000"/>
                </a:cubicBezTo>
                <a:lnTo>
                  <a:pt x="5951220" y="6858000"/>
                </a:lnTo>
                <a:lnTo>
                  <a:pt x="5951220" y="0"/>
                </a:lnTo>
                <a:lnTo>
                  <a:pt x="4947920" y="0"/>
                </a:lnTo>
                <a:cubicBezTo>
                  <a:pt x="4527551" y="579120"/>
                  <a:pt x="4316730" y="1311910"/>
                  <a:pt x="4410710" y="207772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47" name="picture">
            <a:extLst>
              <a:ext uri="{FF2B5EF4-FFF2-40B4-BE49-F238E27FC236}">
                <a16:creationId xmlns:a16="http://schemas.microsoft.com/office/drawing/2014/main" id="{4D41E0E2-1CE2-8D15-96F8-054C2EE83B07}"/>
              </a:ext>
            </a:extLst>
          </p:cNvPr>
          <p:cNvSpPr>
            <a:spLocks noGrp="1" noChangeAspect="1"/>
          </p:cNvSpPr>
          <p:nvPr>
            <p:ph type="pic" sz="quarter" idx="16"/>
          </p:nvPr>
        </p:nvSpPr>
        <p:spPr>
          <a:xfrm>
            <a:off x="6084000" y="1512000"/>
            <a:ext cx="3960000" cy="3960000"/>
          </a:xfrm>
          <a:prstGeom prst="ellipse">
            <a:avLst/>
          </a:prstGeom>
          <a:solidFill>
            <a:schemeClr val="bg1"/>
          </a:solidFill>
        </p:spPr>
        <p:txBody>
          <a:bodyPr anchor="ctr"/>
          <a:lstStyle>
            <a:lvl1pPr algn="ctr">
              <a:defRPr/>
            </a:lvl1pPr>
          </a:lstStyle>
          <a:p>
            <a:endParaRPr lang="de-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5292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endParaRPr lang="de-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960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1800000"/>
            <a:ext cx="5292000" cy="1980000"/>
          </a:xfrm>
        </p:spPr>
        <p:txBody>
          <a:bodyPr vert="horz" anchor="b"/>
          <a:lstStyle>
            <a:lvl1pPr algn="l">
              <a:lnSpc>
                <a:spcPts val="4000"/>
              </a:lnSpc>
              <a:defRPr sz="3600">
                <a:solidFill>
                  <a:schemeClr val="tx1"/>
                </a:solidFill>
              </a:defRPr>
            </a:lvl1pPr>
          </a:lstStyle>
          <a:p>
            <a:endParaRPr lang="en-US" dirty="0"/>
          </a:p>
        </p:txBody>
      </p:sp>
      <p:pic>
        <p:nvPicPr>
          <p:cNvPr id="5" name="valantic logo">
            <a:extLst>
              <a:ext uri="{FF2B5EF4-FFF2-40B4-BE49-F238E27FC236}">
                <a16:creationId xmlns:a16="http://schemas.microsoft.com/office/drawing/2014/main" id="{E8200BE0-EDC6-CB39-DA8C-60765B9CA790}"/>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127923038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B  043 : title page shape right : picture ">
    <p:spTree>
      <p:nvGrpSpPr>
        <p:cNvPr id="1" name=""/>
        <p:cNvGrpSpPr/>
        <p:nvPr/>
      </p:nvGrpSpPr>
      <p:grpSpPr>
        <a:xfrm>
          <a:off x="0" y="0"/>
          <a:ext cx="0" cy="0"/>
          <a:chOff x="0" y="0"/>
          <a:chExt cx="0" cy="0"/>
        </a:xfrm>
      </p:grpSpPr>
      <p:sp>
        <p:nvSpPr>
          <p:cNvPr id="4" name="shape">
            <a:extLst>
              <a:ext uri="{FF2B5EF4-FFF2-40B4-BE49-F238E27FC236}">
                <a16:creationId xmlns:a16="http://schemas.microsoft.com/office/drawing/2014/main" id="{13C4ED9C-0F15-4EBF-24ED-452F2FAAA345}"/>
              </a:ext>
            </a:extLst>
          </p:cNvPr>
          <p:cNvSpPr/>
          <p:nvPr/>
        </p:nvSpPr>
        <p:spPr>
          <a:xfrm>
            <a:off x="6240779" y="0"/>
            <a:ext cx="5951220" cy="6858000"/>
          </a:xfrm>
          <a:custGeom>
            <a:avLst/>
            <a:gdLst>
              <a:gd name="connsiteX0" fmla="*/ 4410710 w 5951220"/>
              <a:gd name="connsiteY0" fmla="*/ 2077720 h 6858000"/>
              <a:gd name="connsiteX1" fmla="*/ 4418330 w 5951220"/>
              <a:gd name="connsiteY1" fmla="*/ 2137410 h 6858000"/>
              <a:gd name="connsiteX2" fmla="*/ 4418330 w 5951220"/>
              <a:gd name="connsiteY2" fmla="*/ 2137410 h 6858000"/>
              <a:gd name="connsiteX3" fmla="*/ 3103880 w 5951220"/>
              <a:gd name="connsiteY3" fmla="*/ 3703320 h 6858000"/>
              <a:gd name="connsiteX4" fmla="*/ 3103880 w 5951220"/>
              <a:gd name="connsiteY4" fmla="*/ 3703320 h 6858000"/>
              <a:gd name="connsiteX5" fmla="*/ 0 w 5951220"/>
              <a:gd name="connsiteY5" fmla="*/ 6858000 h 6858000"/>
              <a:gd name="connsiteX6" fmla="*/ 5951220 w 5951220"/>
              <a:gd name="connsiteY6" fmla="*/ 6858000 h 6858000"/>
              <a:gd name="connsiteX7" fmla="*/ 5951220 w 5951220"/>
              <a:gd name="connsiteY7" fmla="*/ 0 h 6858000"/>
              <a:gd name="connsiteX8" fmla="*/ 4947920 w 5951220"/>
              <a:gd name="connsiteY8" fmla="*/ 0 h 6858000"/>
              <a:gd name="connsiteX9" fmla="*/ 4410710 w 5951220"/>
              <a:gd name="connsiteY9" fmla="*/ 207772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1220" h="6858000">
                <a:moveTo>
                  <a:pt x="4410710" y="2077720"/>
                </a:moveTo>
                <a:cubicBezTo>
                  <a:pt x="4413251" y="2098040"/>
                  <a:pt x="4415790" y="2117090"/>
                  <a:pt x="4418330" y="2137410"/>
                </a:cubicBezTo>
                <a:lnTo>
                  <a:pt x="4418330" y="2137410"/>
                </a:lnTo>
                <a:cubicBezTo>
                  <a:pt x="4540251" y="2990850"/>
                  <a:pt x="4259580" y="3456940"/>
                  <a:pt x="3103880" y="3703320"/>
                </a:cubicBezTo>
                <a:lnTo>
                  <a:pt x="3103880" y="3703320"/>
                </a:lnTo>
                <a:cubicBezTo>
                  <a:pt x="1507490" y="4041140"/>
                  <a:pt x="303530" y="5308600"/>
                  <a:pt x="0" y="6858000"/>
                </a:cubicBezTo>
                <a:lnTo>
                  <a:pt x="5951220" y="6858000"/>
                </a:lnTo>
                <a:lnTo>
                  <a:pt x="5951220" y="0"/>
                </a:lnTo>
                <a:lnTo>
                  <a:pt x="4947920" y="0"/>
                </a:lnTo>
                <a:cubicBezTo>
                  <a:pt x="4527551" y="579120"/>
                  <a:pt x="4316730" y="1311910"/>
                  <a:pt x="4410710" y="207772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47" name="picture">
            <a:extLst>
              <a:ext uri="{FF2B5EF4-FFF2-40B4-BE49-F238E27FC236}">
                <a16:creationId xmlns:a16="http://schemas.microsoft.com/office/drawing/2014/main" id="{4D41E0E2-1CE2-8D15-96F8-054C2EE83B07}"/>
              </a:ext>
            </a:extLst>
          </p:cNvPr>
          <p:cNvSpPr>
            <a:spLocks noGrp="1" noChangeAspect="1"/>
          </p:cNvSpPr>
          <p:nvPr>
            <p:ph type="pic" sz="quarter" idx="16"/>
          </p:nvPr>
        </p:nvSpPr>
        <p:spPr>
          <a:xfrm>
            <a:off x="6084000" y="1512000"/>
            <a:ext cx="3960000" cy="3960000"/>
          </a:xfrm>
          <a:prstGeom prst="ellipse">
            <a:avLst/>
          </a:prstGeom>
          <a:solidFill>
            <a:schemeClr val="bg1"/>
          </a:solidFill>
        </p:spPr>
        <p:txBody>
          <a:bodyPr anchor="ctr"/>
          <a:lstStyle>
            <a:lvl1pPr algn="ctr">
              <a:defRPr/>
            </a:lvl1pPr>
          </a:lstStyle>
          <a:p>
            <a:r>
              <a:rPr lang="de-DE"/>
              <a:t>Bild durch Klicken auf Symbol hinzufügen</a:t>
            </a:r>
            <a:endParaRPr lang="de-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5292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960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1800000"/>
            <a:ext cx="5292000" cy="19800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pic>
        <p:nvPicPr>
          <p:cNvPr id="5" name="valantic logo">
            <a:extLst>
              <a:ext uri="{FF2B5EF4-FFF2-40B4-BE49-F238E27FC236}">
                <a16:creationId xmlns:a16="http://schemas.microsoft.com/office/drawing/2014/main" id="{E8200BE0-EDC6-CB39-DA8C-60765B9CA790}"/>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1107561396"/>
      </p:ext>
    </p:extLst>
  </p:cSld>
  <p:clrMapOvr>
    <a:masterClrMapping/>
  </p:clrMapOvr>
</p:sldLayout>
</file>

<file path=ppt/slideLayouts/slideLayout690.xml><?xml version="1.0" encoding="utf-8"?>
<p:sldLayout xmlns:a="http://schemas.openxmlformats.org/drawingml/2006/main" xmlns:r="http://schemas.openxmlformats.org/officeDocument/2006/relationships" xmlns:p="http://schemas.openxmlformats.org/presentationml/2006/main" preserve="1">
  <p:cSld name="B  044 : dividerpage">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91DFF449-D72F-DDBE-0BB0-4D8362D0D732}"/>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1" name="slide number">
            <a:extLst>
              <a:ext uri="{FF2B5EF4-FFF2-40B4-BE49-F238E27FC236}">
                <a16:creationId xmlns:a16="http://schemas.microsoft.com/office/drawing/2014/main" id="{59E683A2-BFBA-78E2-EFF4-F23E8ACFE3C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174BBD4C-7E24-6348-4F34-59081BDF912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B52345E1-CD1E-D49E-138C-5E5472A9689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8" name="subhead">
            <a:extLst>
              <a:ext uri="{FF2B5EF4-FFF2-40B4-BE49-F238E27FC236}">
                <a16:creationId xmlns:a16="http://schemas.microsoft.com/office/drawing/2014/main" id="{0077CA06-319C-1757-577C-479DBCF8CC1A}"/>
              </a:ext>
            </a:extLst>
          </p:cNvPr>
          <p:cNvSpPr>
            <a:spLocks noGrp="1"/>
          </p:cNvSpPr>
          <p:nvPr>
            <p:ph type="body" idx="1"/>
          </p:nvPr>
        </p:nvSpPr>
        <p:spPr>
          <a:xfrm>
            <a:off x="540000" y="3960000"/>
            <a:ext cx="8280000" cy="202585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de-DE"/>
          </a:p>
        </p:txBody>
      </p:sp>
      <p:sp>
        <p:nvSpPr>
          <p:cNvPr id="3" name="divider title">
            <a:extLst>
              <a:ext uri="{FF2B5EF4-FFF2-40B4-BE49-F238E27FC236}">
                <a16:creationId xmlns:a16="http://schemas.microsoft.com/office/drawing/2014/main" id="{776D3A14-B2FD-F1C5-2103-0893E5BCE8DF}"/>
              </a:ext>
            </a:extLst>
          </p:cNvPr>
          <p:cNvSpPr>
            <a:spLocks noGrp="1"/>
          </p:cNvSpPr>
          <p:nvPr>
            <p:ph type="body" idx="13"/>
          </p:nvPr>
        </p:nvSpPr>
        <p:spPr>
          <a:xfrm>
            <a:off x="539999" y="1476000"/>
            <a:ext cx="8279999" cy="2304000"/>
          </a:xfrm>
        </p:spPr>
        <p:txBody>
          <a:bodyPr anchor="b"/>
          <a:lstStyle>
            <a:lvl1pPr marL="0" indent="0">
              <a:lnSpc>
                <a:spcPts val="4000"/>
              </a:lnSpc>
              <a:spcBef>
                <a:spcPts val="0"/>
              </a:spcBef>
              <a:spcAft>
                <a:spcPts val="0"/>
              </a:spcAft>
              <a:buNone/>
              <a:defRPr lang="en-US" sz="3600" b="0" kern="1200" spc="0" baseline="0" smtClean="0">
                <a:solidFill>
                  <a:schemeClr val="tx1"/>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Tree>
    <p:extLst>
      <p:ext uri="{BB962C8B-B14F-4D97-AF65-F5344CB8AC3E}">
        <p14:creationId xmlns:p14="http://schemas.microsoft.com/office/powerpoint/2010/main" val="75968022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  003 : 3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3420000" cy="4680000"/>
          </a:xfrm>
          <a:prstGeom prst="rect">
            <a:avLst/>
          </a:prstGeom>
          <a:noFill/>
        </p:spPr>
        <p:txBody>
          <a:bodyPr vert="horz" lIns="0" tIns="0" rIns="0" bIns="0" rtlCol="0">
            <a:noAutofit/>
          </a:bodyPr>
          <a:lstStyle>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151C2032-2FFD-81F1-32B0-C2E2F77BD51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0906957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B  044 : dividerpage">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91DFF449-D72F-DDBE-0BB0-4D8362D0D732}"/>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1" name="slide number">
            <a:extLst>
              <a:ext uri="{FF2B5EF4-FFF2-40B4-BE49-F238E27FC236}">
                <a16:creationId xmlns:a16="http://schemas.microsoft.com/office/drawing/2014/main" id="{59E683A2-BFBA-78E2-EFF4-F23E8ACFE3C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174BBD4C-7E24-6348-4F34-59081BDF912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B52345E1-CD1E-D49E-138C-5E5472A9689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48" name="subhead">
            <a:extLst>
              <a:ext uri="{FF2B5EF4-FFF2-40B4-BE49-F238E27FC236}">
                <a16:creationId xmlns:a16="http://schemas.microsoft.com/office/drawing/2014/main" id="{0077CA06-319C-1757-577C-479DBCF8CC1A}"/>
              </a:ext>
            </a:extLst>
          </p:cNvPr>
          <p:cNvSpPr>
            <a:spLocks noGrp="1"/>
          </p:cNvSpPr>
          <p:nvPr>
            <p:ph type="body" idx="1"/>
          </p:nvPr>
        </p:nvSpPr>
        <p:spPr>
          <a:xfrm>
            <a:off x="540000" y="3960000"/>
            <a:ext cx="8280000" cy="202585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 name="divider title">
            <a:extLst>
              <a:ext uri="{FF2B5EF4-FFF2-40B4-BE49-F238E27FC236}">
                <a16:creationId xmlns:a16="http://schemas.microsoft.com/office/drawing/2014/main" id="{776D3A14-B2FD-F1C5-2103-0893E5BCE8DF}"/>
              </a:ext>
            </a:extLst>
          </p:cNvPr>
          <p:cNvSpPr>
            <a:spLocks noGrp="1"/>
          </p:cNvSpPr>
          <p:nvPr>
            <p:ph type="body" idx="13"/>
          </p:nvPr>
        </p:nvSpPr>
        <p:spPr>
          <a:xfrm>
            <a:off x="539999" y="1476000"/>
            <a:ext cx="8279999" cy="2304000"/>
          </a:xfrm>
        </p:spPr>
        <p:txBody>
          <a:bodyPr anchor="b"/>
          <a:lstStyle>
            <a:lvl1pPr marL="0" indent="0">
              <a:lnSpc>
                <a:spcPts val="4000"/>
              </a:lnSpc>
              <a:spcBef>
                <a:spcPts val="0"/>
              </a:spcBef>
              <a:spcAft>
                <a:spcPts val="0"/>
              </a:spcAft>
              <a:buNone/>
              <a:defRPr lang="en-US" sz="3600" b="0" kern="1200" spc="0" baseline="0" smtClean="0">
                <a:solidFill>
                  <a:schemeClr val="tx1"/>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472892994"/>
      </p:ext>
    </p:extLst>
  </p:cSld>
  <p:clrMapOvr>
    <a:masterClrMapping/>
  </p:clrMapOvr>
  <p:extLst>
    <p:ext uri="{DCECCB84-F9BA-43D5-87BE-67443E8EF086}">
      <p15:sldGuideLst xmlns:p15="http://schemas.microsoft.com/office/powerpoint/2012/main"/>
    </p:ext>
  </p:extLst>
</p:sldLayout>
</file>

<file path=ppt/slideLayouts/slideLayout700.xml><?xml version="1.0" encoding="utf-8"?>
<p:sldLayout xmlns:a="http://schemas.openxmlformats.org/drawingml/2006/main" xmlns:r="http://schemas.openxmlformats.org/officeDocument/2006/relationships" xmlns:p="http://schemas.openxmlformats.org/presentationml/2006/main" preserve="1">
  <p:cSld name="B  045 : dividerpage picture">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4F872331-0C1C-6CEC-F8B3-B6873CFEB938}"/>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3" name="picture freeform">
            <a:extLst>
              <a:ext uri="{FF2B5EF4-FFF2-40B4-BE49-F238E27FC236}">
                <a16:creationId xmlns:a16="http://schemas.microsoft.com/office/drawing/2014/main" id="{1434E581-EF0A-42F8-0436-AF47C2A21183}"/>
              </a:ext>
            </a:extLst>
          </p:cNvPr>
          <p:cNvSpPr>
            <a:spLocks noGrp="1" noChangeAspect="1"/>
          </p:cNvSpPr>
          <p:nvPr>
            <p:ph type="pic" sz="quarter" idx="16"/>
          </p:nvPr>
        </p:nvSpPr>
        <p:spPr>
          <a:xfrm>
            <a:off x="6984000" y="1188000"/>
            <a:ext cx="5208000" cy="5670000"/>
          </a:xfrm>
          <a:custGeom>
            <a:avLst/>
            <a:gdLst>
              <a:gd name="connsiteX0" fmla="*/ 3204000 w 5208000"/>
              <a:gd name="connsiteY0" fmla="*/ 0 h 5670000"/>
              <a:gd name="connsiteX1" fmla="*/ 4995387 w 5208000"/>
              <a:gd name="connsiteY1" fmla="*/ 547193 h 5670000"/>
              <a:gd name="connsiteX2" fmla="*/ 5208000 w 5208000"/>
              <a:gd name="connsiteY2" fmla="*/ 706182 h 5670000"/>
              <a:gd name="connsiteX3" fmla="*/ 5208000 w 5208000"/>
              <a:gd name="connsiteY3" fmla="*/ 5670000 h 5670000"/>
              <a:gd name="connsiteX4" fmla="*/ 1158959 w 5208000"/>
              <a:gd name="connsiteY4" fmla="*/ 5670000 h 5670000"/>
              <a:gd name="connsiteX5" fmla="*/ 938430 w 5208000"/>
              <a:gd name="connsiteY5" fmla="*/ 5469570 h 5670000"/>
              <a:gd name="connsiteX6" fmla="*/ 0 w 5208000"/>
              <a:gd name="connsiteY6" fmla="*/ 3204000 h 5670000"/>
              <a:gd name="connsiteX7" fmla="*/ 3204000 w 5208000"/>
              <a:gd name="connsiteY7" fmla="*/ 0 h 56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8000" h="5670000">
                <a:moveTo>
                  <a:pt x="3204000" y="0"/>
                </a:moveTo>
                <a:cubicBezTo>
                  <a:pt x="3867570" y="0"/>
                  <a:pt x="4484025" y="201724"/>
                  <a:pt x="4995387" y="547193"/>
                </a:cubicBezTo>
                <a:lnTo>
                  <a:pt x="5208000" y="706182"/>
                </a:lnTo>
                <a:lnTo>
                  <a:pt x="5208000" y="5670000"/>
                </a:lnTo>
                <a:lnTo>
                  <a:pt x="1158959" y="5670000"/>
                </a:lnTo>
                <a:lnTo>
                  <a:pt x="938430" y="5469570"/>
                </a:lnTo>
                <a:cubicBezTo>
                  <a:pt x="358620" y="4889760"/>
                  <a:pt x="0" y="4088760"/>
                  <a:pt x="0" y="3204000"/>
                </a:cubicBezTo>
                <a:cubicBezTo>
                  <a:pt x="0" y="1434480"/>
                  <a:pt x="1434480" y="0"/>
                  <a:pt x="3204000" y="0"/>
                </a:cubicBezTo>
                <a:close/>
              </a:path>
            </a:pathLst>
          </a:custGeom>
          <a:noFill/>
        </p:spPr>
        <p:txBody>
          <a:bodyPr wrap="square" anchor="ctr">
            <a:noAutofit/>
          </a:bodyPr>
          <a:lstStyle>
            <a:lvl1pPr algn="ctr">
              <a:defRPr/>
            </a:lvl1pPr>
          </a:lstStyle>
          <a:p>
            <a:endParaRPr lang="de-DE" dirty="0"/>
          </a:p>
        </p:txBody>
      </p:sp>
      <p:sp>
        <p:nvSpPr>
          <p:cNvPr id="12" name="slide number">
            <a:extLst>
              <a:ext uri="{FF2B5EF4-FFF2-40B4-BE49-F238E27FC236}">
                <a16:creationId xmlns:a16="http://schemas.microsoft.com/office/drawing/2014/main" id="{11204BDC-B53F-866C-E006-7747A3EAC75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07BA8968-D70C-9A3A-45ED-C7A9292CB84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DD043EB8-D7A3-B72D-10FA-90C0F1116F9C}"/>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8" name="subhead">
            <a:extLst>
              <a:ext uri="{FF2B5EF4-FFF2-40B4-BE49-F238E27FC236}">
                <a16:creationId xmlns:a16="http://schemas.microsoft.com/office/drawing/2014/main" id="{0077CA06-319C-1757-577C-479DBCF8CC1A}"/>
              </a:ext>
            </a:extLst>
          </p:cNvPr>
          <p:cNvSpPr>
            <a:spLocks noGrp="1"/>
          </p:cNvSpPr>
          <p:nvPr>
            <p:ph type="body" idx="1"/>
          </p:nvPr>
        </p:nvSpPr>
        <p:spPr>
          <a:xfrm>
            <a:off x="540000" y="3960000"/>
            <a:ext cx="6120000" cy="202585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de-DE"/>
          </a:p>
        </p:txBody>
      </p:sp>
      <p:sp>
        <p:nvSpPr>
          <p:cNvPr id="7" name="divider title">
            <a:extLst>
              <a:ext uri="{FF2B5EF4-FFF2-40B4-BE49-F238E27FC236}">
                <a16:creationId xmlns:a16="http://schemas.microsoft.com/office/drawing/2014/main" id="{7027E245-FD12-05E9-6D4F-9152F88853BA}"/>
              </a:ext>
            </a:extLst>
          </p:cNvPr>
          <p:cNvSpPr>
            <a:spLocks noGrp="1"/>
          </p:cNvSpPr>
          <p:nvPr>
            <p:ph type="body" idx="13"/>
          </p:nvPr>
        </p:nvSpPr>
        <p:spPr>
          <a:xfrm>
            <a:off x="539999" y="1476000"/>
            <a:ext cx="6120000" cy="2304000"/>
          </a:xfrm>
        </p:spPr>
        <p:txBody>
          <a:bodyPr anchor="b"/>
          <a:lstStyle>
            <a:lvl1pPr marL="0" indent="0">
              <a:lnSpc>
                <a:spcPts val="4000"/>
              </a:lnSpc>
              <a:spcBef>
                <a:spcPts val="0"/>
              </a:spcBef>
              <a:spcAft>
                <a:spcPts val="0"/>
              </a:spcAft>
              <a:buNone/>
              <a:defRPr lang="en-US" sz="3600" b="0" kern="1200" spc="0" baseline="0" smtClean="0">
                <a:solidFill>
                  <a:schemeClr val="tx1"/>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Tree>
    <p:extLst>
      <p:ext uri="{BB962C8B-B14F-4D97-AF65-F5344CB8AC3E}">
        <p14:creationId xmlns:p14="http://schemas.microsoft.com/office/powerpoint/2010/main" val="426522646"/>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  045 : dividerpage picture">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4F872331-0C1C-6CEC-F8B3-B6873CFEB938}"/>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3" name="picture freeform">
            <a:extLst>
              <a:ext uri="{FF2B5EF4-FFF2-40B4-BE49-F238E27FC236}">
                <a16:creationId xmlns:a16="http://schemas.microsoft.com/office/drawing/2014/main" id="{1434E581-EF0A-42F8-0436-AF47C2A21183}"/>
              </a:ext>
            </a:extLst>
          </p:cNvPr>
          <p:cNvSpPr>
            <a:spLocks noGrp="1" noChangeAspect="1"/>
          </p:cNvSpPr>
          <p:nvPr>
            <p:ph type="pic" sz="quarter" idx="16"/>
          </p:nvPr>
        </p:nvSpPr>
        <p:spPr>
          <a:xfrm>
            <a:off x="6984000" y="1188000"/>
            <a:ext cx="5208000" cy="5670000"/>
          </a:xfrm>
          <a:custGeom>
            <a:avLst/>
            <a:gdLst>
              <a:gd name="connsiteX0" fmla="*/ 3204000 w 5208000"/>
              <a:gd name="connsiteY0" fmla="*/ 0 h 5670000"/>
              <a:gd name="connsiteX1" fmla="*/ 4995387 w 5208000"/>
              <a:gd name="connsiteY1" fmla="*/ 547193 h 5670000"/>
              <a:gd name="connsiteX2" fmla="*/ 5208000 w 5208000"/>
              <a:gd name="connsiteY2" fmla="*/ 706182 h 5670000"/>
              <a:gd name="connsiteX3" fmla="*/ 5208000 w 5208000"/>
              <a:gd name="connsiteY3" fmla="*/ 5670000 h 5670000"/>
              <a:gd name="connsiteX4" fmla="*/ 1158959 w 5208000"/>
              <a:gd name="connsiteY4" fmla="*/ 5670000 h 5670000"/>
              <a:gd name="connsiteX5" fmla="*/ 938430 w 5208000"/>
              <a:gd name="connsiteY5" fmla="*/ 5469570 h 5670000"/>
              <a:gd name="connsiteX6" fmla="*/ 0 w 5208000"/>
              <a:gd name="connsiteY6" fmla="*/ 3204000 h 5670000"/>
              <a:gd name="connsiteX7" fmla="*/ 3204000 w 5208000"/>
              <a:gd name="connsiteY7" fmla="*/ 0 h 56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8000" h="5670000">
                <a:moveTo>
                  <a:pt x="3204000" y="0"/>
                </a:moveTo>
                <a:cubicBezTo>
                  <a:pt x="3867570" y="0"/>
                  <a:pt x="4484025" y="201724"/>
                  <a:pt x="4995387" y="547193"/>
                </a:cubicBezTo>
                <a:lnTo>
                  <a:pt x="5208000" y="706182"/>
                </a:lnTo>
                <a:lnTo>
                  <a:pt x="5208000" y="5670000"/>
                </a:lnTo>
                <a:lnTo>
                  <a:pt x="1158959" y="5670000"/>
                </a:lnTo>
                <a:lnTo>
                  <a:pt x="938430" y="5469570"/>
                </a:lnTo>
                <a:cubicBezTo>
                  <a:pt x="358620" y="4889760"/>
                  <a:pt x="0" y="4088760"/>
                  <a:pt x="0" y="3204000"/>
                </a:cubicBezTo>
                <a:cubicBezTo>
                  <a:pt x="0" y="1434480"/>
                  <a:pt x="1434480" y="0"/>
                  <a:pt x="3204000" y="0"/>
                </a:cubicBezTo>
                <a:close/>
              </a:path>
            </a:pathLst>
          </a:custGeom>
          <a:noFill/>
        </p:spPr>
        <p:txBody>
          <a:bodyPr wrap="square" anchor="ctr">
            <a:noAutofit/>
          </a:bodyPr>
          <a:lstStyle>
            <a:lvl1pPr algn="ctr">
              <a:defRPr/>
            </a:lvl1pPr>
          </a:lstStyle>
          <a:p>
            <a:r>
              <a:rPr lang="de-DE"/>
              <a:t>Bild durch Klicken auf Symbol hinzufügen</a:t>
            </a:r>
            <a:endParaRPr lang="de-DE" dirty="0"/>
          </a:p>
        </p:txBody>
      </p:sp>
      <p:sp>
        <p:nvSpPr>
          <p:cNvPr id="12" name="slide number">
            <a:extLst>
              <a:ext uri="{FF2B5EF4-FFF2-40B4-BE49-F238E27FC236}">
                <a16:creationId xmlns:a16="http://schemas.microsoft.com/office/drawing/2014/main" id="{11204BDC-B53F-866C-E006-7747A3EAC75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07BA8968-D70C-9A3A-45ED-C7A9292CB84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DD043EB8-D7A3-B72D-10FA-90C0F1116F9C}"/>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48" name="subhead">
            <a:extLst>
              <a:ext uri="{FF2B5EF4-FFF2-40B4-BE49-F238E27FC236}">
                <a16:creationId xmlns:a16="http://schemas.microsoft.com/office/drawing/2014/main" id="{0077CA06-319C-1757-577C-479DBCF8CC1A}"/>
              </a:ext>
            </a:extLst>
          </p:cNvPr>
          <p:cNvSpPr>
            <a:spLocks noGrp="1"/>
          </p:cNvSpPr>
          <p:nvPr>
            <p:ph type="body" idx="1"/>
          </p:nvPr>
        </p:nvSpPr>
        <p:spPr>
          <a:xfrm>
            <a:off x="540000" y="3960000"/>
            <a:ext cx="6120000" cy="202585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7" name="divider title">
            <a:extLst>
              <a:ext uri="{FF2B5EF4-FFF2-40B4-BE49-F238E27FC236}">
                <a16:creationId xmlns:a16="http://schemas.microsoft.com/office/drawing/2014/main" id="{7027E245-FD12-05E9-6D4F-9152F88853BA}"/>
              </a:ext>
            </a:extLst>
          </p:cNvPr>
          <p:cNvSpPr>
            <a:spLocks noGrp="1"/>
          </p:cNvSpPr>
          <p:nvPr>
            <p:ph type="body" idx="13"/>
          </p:nvPr>
        </p:nvSpPr>
        <p:spPr>
          <a:xfrm>
            <a:off x="539999" y="1476000"/>
            <a:ext cx="6120000" cy="2304000"/>
          </a:xfrm>
        </p:spPr>
        <p:txBody>
          <a:bodyPr anchor="b"/>
          <a:lstStyle>
            <a:lvl1pPr marL="0" indent="0">
              <a:lnSpc>
                <a:spcPts val="4000"/>
              </a:lnSpc>
              <a:spcBef>
                <a:spcPts val="0"/>
              </a:spcBef>
              <a:spcAft>
                <a:spcPts val="0"/>
              </a:spcAft>
              <a:buNone/>
              <a:defRPr lang="en-US" sz="3600" b="0" kern="1200" spc="0" baseline="0" smtClean="0">
                <a:solidFill>
                  <a:schemeClr val="tx1"/>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188306276"/>
      </p:ext>
    </p:extLst>
  </p:cSld>
  <p:clrMapOvr>
    <a:masterClrMapping/>
  </p:clrMapOvr>
  <p:extLst>
    <p:ext uri="{DCECCB84-F9BA-43D5-87BE-67443E8EF086}">
      <p15:sldGuideLst xmlns:p15="http://schemas.microsoft.com/office/powerpoint/2012/main"/>
    </p:ext>
  </p:extLst>
</p:sldLayout>
</file>

<file path=ppt/slideLayouts/slideLayout710.xml><?xml version="1.0" encoding="utf-8"?>
<p:sldLayout xmlns:a="http://schemas.openxmlformats.org/drawingml/2006/main" xmlns:r="http://schemas.openxmlformats.org/officeDocument/2006/relationships" xmlns:p="http://schemas.openxmlformats.org/presentationml/2006/main" preserve="1">
  <p:cSld name="B  004 : 4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9046863"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6211242"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3375621"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280283214"/>
      </p:ext>
    </p:extLst>
  </p:cSld>
  <p:clrMapOvr>
    <a:masterClrMapping/>
  </p:clrMapOvr>
</p:sldLayout>
</file>

<file path=ppt/slideLayouts/slideLayout711.xml><?xml version="1.0" encoding="utf-8"?>
<p:sldLayout xmlns:a="http://schemas.openxmlformats.org/drawingml/2006/main" xmlns:r="http://schemas.openxmlformats.org/officeDocument/2006/relationships" xmlns:p="http://schemas.openxmlformats.org/presentationml/2006/main" preserve="1">
  <p:cSld name="B  046 : agenda">
    <p:spTree>
      <p:nvGrpSpPr>
        <p:cNvPr id="1" name=""/>
        <p:cNvGrpSpPr/>
        <p:nvPr/>
      </p:nvGrpSpPr>
      <p:grpSpPr>
        <a:xfrm>
          <a:off x="0" y="0"/>
          <a:ext cx="0" cy="0"/>
          <a:chOff x="0" y="0"/>
          <a:chExt cx="0" cy="0"/>
        </a:xfrm>
      </p:grpSpPr>
      <p:sp>
        <p:nvSpPr>
          <p:cNvPr id="3" name="shape">
            <a:extLst>
              <a:ext uri="{FF2B5EF4-FFF2-40B4-BE49-F238E27FC236}">
                <a16:creationId xmlns:a16="http://schemas.microsoft.com/office/drawing/2014/main" id="{49B57F66-1E25-BEF2-2840-BC348302B416}"/>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4" name="slide number">
            <a:extLst>
              <a:ext uri="{FF2B5EF4-FFF2-40B4-BE49-F238E27FC236}">
                <a16:creationId xmlns:a16="http://schemas.microsoft.com/office/drawing/2014/main" id="{133DE3DD-35F4-0544-EA20-8DFF763542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5" name="footer">
            <a:extLst>
              <a:ext uri="{FF2B5EF4-FFF2-40B4-BE49-F238E27FC236}">
                <a16:creationId xmlns:a16="http://schemas.microsoft.com/office/drawing/2014/main" id="{26C97F54-C050-02E2-007C-884C1343F65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6" name="date">
            <a:extLst>
              <a:ext uri="{FF2B5EF4-FFF2-40B4-BE49-F238E27FC236}">
                <a16:creationId xmlns:a16="http://schemas.microsoft.com/office/drawing/2014/main" id="{BF5DF564-1583-214B-1FF2-64660F623A5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7" name="text">
            <a:extLst>
              <a:ext uri="{FF2B5EF4-FFF2-40B4-BE49-F238E27FC236}">
                <a16:creationId xmlns:a16="http://schemas.microsoft.com/office/drawing/2014/main" id="{97E6113D-8276-DBCB-BE23-99275743B1F6}"/>
              </a:ext>
            </a:extLst>
          </p:cNvPr>
          <p:cNvSpPr>
            <a:spLocks noGrp="1"/>
          </p:cNvSpPr>
          <p:nvPr>
            <p:ph type="body" sz="quarter" idx="14"/>
          </p:nvPr>
        </p:nvSpPr>
        <p:spPr>
          <a:xfrm>
            <a:off x="1979999" y="2545091"/>
            <a:ext cx="6840000" cy="3600000"/>
          </a:xfrm>
        </p:spPr>
        <p:txBody>
          <a:bodyPr/>
          <a:lstStyle>
            <a:lvl1pPr>
              <a:lnSpc>
                <a:spcPts val="1800"/>
              </a:lnSpc>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lnSpc>
                <a:spcPts val="1800"/>
              </a:lnSpc>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lnSpc>
                <a:spcPts val="1800"/>
              </a:lnSpc>
              <a:spcBef>
                <a:spcPts val="600"/>
              </a:spcBef>
              <a:spcAft>
                <a:spcPts val="600"/>
              </a:spcAft>
              <a:buNone/>
              <a:tabLst>
                <a:tab pos="355600" algn="l"/>
              </a:tabLst>
              <a:defRPr sz="1600">
                <a:solidFill>
                  <a:schemeClr val="accent1"/>
                </a:solidFill>
              </a:defRPr>
            </a:lvl3pPr>
            <a:lvl4pPr marL="0" indent="0">
              <a:lnSpc>
                <a:spcPts val="1800"/>
              </a:lnSpc>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lnSpc>
                <a:spcPts val="1800"/>
              </a:lnSpc>
              <a:spcBef>
                <a:spcPts val="600"/>
              </a:spcBef>
              <a:spcAft>
                <a:spcPts val="600"/>
              </a:spcAft>
              <a:tabLst>
                <a:tab pos="355600" algn="l"/>
              </a:tabLst>
              <a:defRPr>
                <a:solidFill>
                  <a:srgbClr val="FF4B4B"/>
                </a:solidFill>
              </a:defRPr>
            </a:lvl5pPr>
          </a:lstStyle>
          <a:p>
            <a:pPr lvl="0"/>
            <a:endParaRPr lang="en-US" dirty="0"/>
          </a:p>
        </p:txBody>
      </p:sp>
      <p:sp>
        <p:nvSpPr>
          <p:cNvPr id="50" name="title">
            <a:extLst>
              <a:ext uri="{FF2B5EF4-FFF2-40B4-BE49-F238E27FC236}">
                <a16:creationId xmlns:a16="http://schemas.microsoft.com/office/drawing/2014/main" id="{8AB546F2-9484-3FC2-840F-D7D025E677F4}"/>
              </a:ext>
            </a:extLst>
          </p:cNvPr>
          <p:cNvSpPr>
            <a:spLocks noGrp="1"/>
          </p:cNvSpPr>
          <p:nvPr>
            <p:ph type="title"/>
          </p:nvPr>
        </p:nvSpPr>
        <p:spPr>
          <a:xfrm>
            <a:off x="1979999" y="1476000"/>
            <a:ext cx="6840000" cy="468000"/>
          </a:xfrm>
        </p:spPr>
        <p:txBody>
          <a:bodyPr vert="horz" lIns="0" tIns="0" rIns="0" bIns="0" rtlCol="0" anchor="b">
            <a:noAutofit/>
          </a:bodyPr>
          <a:lstStyle>
            <a:lvl1pPr>
              <a:defRPr lang="en-US" sz="3600" dirty="0">
                <a:solidFill>
                  <a:schemeClr val="tx1"/>
                </a:solidFill>
                <a:latin typeface="+mj-lt"/>
                <a:ea typeface="Calibri" panose="020F0502020204030204" pitchFamily="34" charset="0"/>
                <a:cs typeface="Segoe UI Semibold" panose="020B0502040204020203" pitchFamily="34" charset="0"/>
              </a:defRPr>
            </a:lvl1pPr>
          </a:lstStyle>
          <a:p>
            <a:pPr lvl="0">
              <a:lnSpc>
                <a:spcPts val="4000"/>
              </a:lnSpc>
            </a:pPr>
            <a:endParaRPr lang="en-US" dirty="0"/>
          </a:p>
        </p:txBody>
      </p:sp>
    </p:spTree>
    <p:extLst>
      <p:ext uri="{BB962C8B-B14F-4D97-AF65-F5344CB8AC3E}">
        <p14:creationId xmlns:p14="http://schemas.microsoft.com/office/powerpoint/2010/main" val="2778653888"/>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  046 : agenda">
    <p:spTree>
      <p:nvGrpSpPr>
        <p:cNvPr id="1" name=""/>
        <p:cNvGrpSpPr/>
        <p:nvPr/>
      </p:nvGrpSpPr>
      <p:grpSpPr>
        <a:xfrm>
          <a:off x="0" y="0"/>
          <a:ext cx="0" cy="0"/>
          <a:chOff x="0" y="0"/>
          <a:chExt cx="0" cy="0"/>
        </a:xfrm>
      </p:grpSpPr>
      <p:sp>
        <p:nvSpPr>
          <p:cNvPr id="3" name="shape">
            <a:extLst>
              <a:ext uri="{FF2B5EF4-FFF2-40B4-BE49-F238E27FC236}">
                <a16:creationId xmlns:a16="http://schemas.microsoft.com/office/drawing/2014/main" id="{49B57F66-1E25-BEF2-2840-BC348302B416}"/>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4" name="slide number">
            <a:extLst>
              <a:ext uri="{FF2B5EF4-FFF2-40B4-BE49-F238E27FC236}">
                <a16:creationId xmlns:a16="http://schemas.microsoft.com/office/drawing/2014/main" id="{133DE3DD-35F4-0544-EA20-8DFF763542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5" name="footer">
            <a:extLst>
              <a:ext uri="{FF2B5EF4-FFF2-40B4-BE49-F238E27FC236}">
                <a16:creationId xmlns:a16="http://schemas.microsoft.com/office/drawing/2014/main" id="{26C97F54-C050-02E2-007C-884C1343F65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6" name="date">
            <a:extLst>
              <a:ext uri="{FF2B5EF4-FFF2-40B4-BE49-F238E27FC236}">
                <a16:creationId xmlns:a16="http://schemas.microsoft.com/office/drawing/2014/main" id="{BF5DF564-1583-214B-1FF2-64660F623A5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7" name="text">
            <a:extLst>
              <a:ext uri="{FF2B5EF4-FFF2-40B4-BE49-F238E27FC236}">
                <a16:creationId xmlns:a16="http://schemas.microsoft.com/office/drawing/2014/main" id="{97E6113D-8276-DBCB-BE23-99275743B1F6}"/>
              </a:ext>
            </a:extLst>
          </p:cNvPr>
          <p:cNvSpPr>
            <a:spLocks noGrp="1"/>
          </p:cNvSpPr>
          <p:nvPr>
            <p:ph type="body" sz="quarter" idx="14"/>
          </p:nvPr>
        </p:nvSpPr>
        <p:spPr>
          <a:xfrm>
            <a:off x="1979999" y="2545091"/>
            <a:ext cx="6840000" cy="3600000"/>
          </a:xfrm>
        </p:spPr>
        <p:txBody>
          <a:bodyPr/>
          <a:lstStyle>
            <a:lvl1pPr>
              <a:lnSpc>
                <a:spcPts val="1800"/>
              </a:lnSpc>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lnSpc>
                <a:spcPts val="1800"/>
              </a:lnSpc>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lnSpc>
                <a:spcPts val="1800"/>
              </a:lnSpc>
              <a:spcBef>
                <a:spcPts val="600"/>
              </a:spcBef>
              <a:spcAft>
                <a:spcPts val="600"/>
              </a:spcAft>
              <a:buNone/>
              <a:tabLst>
                <a:tab pos="355600" algn="l"/>
              </a:tabLst>
              <a:defRPr sz="1600">
                <a:solidFill>
                  <a:schemeClr val="accent1"/>
                </a:solidFill>
              </a:defRPr>
            </a:lvl3pPr>
            <a:lvl4pPr marL="0" indent="0">
              <a:lnSpc>
                <a:spcPts val="1800"/>
              </a:lnSpc>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lnSpc>
                <a:spcPts val="1800"/>
              </a:lnSpc>
              <a:spcBef>
                <a:spcPts val="600"/>
              </a:spcBef>
              <a:spcAft>
                <a:spcPts val="600"/>
              </a:spcAft>
              <a:tabLst>
                <a:tab pos="355600" algn="l"/>
              </a:tabLst>
              <a:defRPr>
                <a:solidFill>
                  <a:srgbClr val="FF4B4B"/>
                </a:solidFill>
              </a:defRPr>
            </a:lvl5pPr>
          </a:lstStyle>
          <a:p>
            <a:pPr lvl="0"/>
            <a:r>
              <a:rPr lang="de-DE"/>
              <a:t>Mastertextformat bearbeiten</a:t>
            </a:r>
          </a:p>
        </p:txBody>
      </p:sp>
      <p:sp>
        <p:nvSpPr>
          <p:cNvPr id="50" name="title">
            <a:extLst>
              <a:ext uri="{FF2B5EF4-FFF2-40B4-BE49-F238E27FC236}">
                <a16:creationId xmlns:a16="http://schemas.microsoft.com/office/drawing/2014/main" id="{8AB546F2-9484-3FC2-840F-D7D025E677F4}"/>
              </a:ext>
            </a:extLst>
          </p:cNvPr>
          <p:cNvSpPr>
            <a:spLocks noGrp="1"/>
          </p:cNvSpPr>
          <p:nvPr>
            <p:ph type="title"/>
          </p:nvPr>
        </p:nvSpPr>
        <p:spPr>
          <a:xfrm>
            <a:off x="1979999" y="1476000"/>
            <a:ext cx="6840000" cy="468000"/>
          </a:xfrm>
        </p:spPr>
        <p:txBody>
          <a:bodyPr vert="horz" lIns="0" tIns="0" rIns="0" bIns="0" rtlCol="0" anchor="b">
            <a:noAutofit/>
          </a:bodyPr>
          <a:lstStyle>
            <a:lvl1pPr>
              <a:defRPr lang="en-US" sz="3600" dirty="0">
                <a:solidFill>
                  <a:schemeClr val="tx1"/>
                </a:solidFill>
                <a:latin typeface="+mj-lt"/>
                <a:ea typeface="Calibri" panose="020F0502020204030204" pitchFamily="34" charset="0"/>
                <a:cs typeface="Segoe UI Semibold" panose="020B0502040204020203" pitchFamily="34" charset="0"/>
              </a:defRPr>
            </a:lvl1pPr>
          </a:lstStyle>
          <a:p>
            <a:pPr lvl="0">
              <a:lnSpc>
                <a:spcPts val="4000"/>
              </a:lnSpc>
            </a:pPr>
            <a:r>
              <a:rPr lang="de-DE"/>
              <a:t>Mastertitelformat bearbeiten</a:t>
            </a:r>
            <a:endParaRPr lang="en-US" dirty="0"/>
          </a:p>
        </p:txBody>
      </p:sp>
    </p:spTree>
    <p:extLst>
      <p:ext uri="{BB962C8B-B14F-4D97-AF65-F5344CB8AC3E}">
        <p14:creationId xmlns:p14="http://schemas.microsoft.com/office/powerpoint/2010/main" val="30570197"/>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20.xml><?xml version="1.0" encoding="utf-8"?>
<p:sldLayout xmlns:a="http://schemas.openxmlformats.org/drawingml/2006/main" xmlns:r="http://schemas.openxmlformats.org/officeDocument/2006/relationships" xmlns:p="http://schemas.openxmlformats.org/presentationml/2006/main" preserve="1">
  <p:cSld name="B  047 : agenda : picture placeholder">
    <p:spTree>
      <p:nvGrpSpPr>
        <p:cNvPr id="1" name=""/>
        <p:cNvGrpSpPr/>
        <p:nvPr/>
      </p:nvGrpSpPr>
      <p:grpSpPr>
        <a:xfrm>
          <a:off x="0" y="0"/>
          <a:ext cx="0" cy="0"/>
          <a:chOff x="0" y="0"/>
          <a:chExt cx="0" cy="0"/>
        </a:xfrm>
      </p:grpSpPr>
      <p:sp>
        <p:nvSpPr>
          <p:cNvPr id="4" name="shape">
            <a:extLst>
              <a:ext uri="{FF2B5EF4-FFF2-40B4-BE49-F238E27FC236}">
                <a16:creationId xmlns:a16="http://schemas.microsoft.com/office/drawing/2014/main" id="{6B444FF9-115C-9C62-5C32-301544072D6A}"/>
              </a:ext>
            </a:extLst>
          </p:cNvPr>
          <p:cNvSpPr/>
          <p:nvPr/>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5" name="slide number">
            <a:extLst>
              <a:ext uri="{FF2B5EF4-FFF2-40B4-BE49-F238E27FC236}">
                <a16:creationId xmlns:a16="http://schemas.microsoft.com/office/drawing/2014/main" id="{39AAC393-1463-1EC1-A82F-F996DE84D3D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6" name="footer">
            <a:extLst>
              <a:ext uri="{FF2B5EF4-FFF2-40B4-BE49-F238E27FC236}">
                <a16:creationId xmlns:a16="http://schemas.microsoft.com/office/drawing/2014/main" id="{04FEFFCF-D04D-6B27-6B35-E98D792BAFA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7" name="date">
            <a:extLst>
              <a:ext uri="{FF2B5EF4-FFF2-40B4-BE49-F238E27FC236}">
                <a16:creationId xmlns:a16="http://schemas.microsoft.com/office/drawing/2014/main" id="{02DD2C31-BDC2-85A3-B24D-5CBC4747A8F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88" name="picture">
            <a:extLst>
              <a:ext uri="{FF2B5EF4-FFF2-40B4-BE49-F238E27FC236}">
                <a16:creationId xmlns:a16="http://schemas.microsoft.com/office/drawing/2014/main" id="{CCDA154D-FA0F-7258-D1D3-FF4ACED7D2CB}"/>
              </a:ext>
            </a:extLst>
          </p:cNvPr>
          <p:cNvSpPr>
            <a:spLocks noGrp="1" noChangeAspect="1"/>
          </p:cNvSpPr>
          <p:nvPr>
            <p:ph type="pic" sz="quarter" idx="16"/>
          </p:nvPr>
        </p:nvSpPr>
        <p:spPr>
          <a:xfrm>
            <a:off x="7331943" y="874713"/>
            <a:ext cx="3960000" cy="3960000"/>
          </a:xfrm>
          <a:prstGeom prst="flowChartConnector">
            <a:avLst/>
          </a:prstGeom>
          <a:noFill/>
        </p:spPr>
        <p:txBody>
          <a:bodyPr anchor="ctr"/>
          <a:lstStyle>
            <a:lvl1pPr algn="ctr">
              <a:defRPr/>
            </a:lvl1pPr>
          </a:lstStyle>
          <a:p>
            <a:endParaRPr lang="de-DE" dirty="0"/>
          </a:p>
        </p:txBody>
      </p:sp>
      <p:sp>
        <p:nvSpPr>
          <p:cNvPr id="3" name="text">
            <a:extLst>
              <a:ext uri="{FF2B5EF4-FFF2-40B4-BE49-F238E27FC236}">
                <a16:creationId xmlns:a16="http://schemas.microsoft.com/office/drawing/2014/main" id="{1E2B67AC-FFA9-F8F8-FF22-3F6E55E16AD7}"/>
              </a:ext>
            </a:extLst>
          </p:cNvPr>
          <p:cNvSpPr>
            <a:spLocks noGrp="1"/>
          </p:cNvSpPr>
          <p:nvPr>
            <p:ph type="body" sz="quarter" idx="14"/>
          </p:nvPr>
        </p:nvSpPr>
        <p:spPr>
          <a:xfrm>
            <a:off x="1979999" y="2545091"/>
            <a:ext cx="5040000" cy="3600000"/>
          </a:xfrm>
        </p:spPr>
        <p:txBody>
          <a:bodyPr/>
          <a:lstStyle>
            <a:lvl1pPr>
              <a:lnSpc>
                <a:spcPts val="1800"/>
              </a:lnSpc>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lnSpc>
                <a:spcPts val="1800"/>
              </a:lnSpc>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lnSpc>
                <a:spcPts val="1800"/>
              </a:lnSpc>
              <a:spcBef>
                <a:spcPts val="600"/>
              </a:spcBef>
              <a:spcAft>
                <a:spcPts val="600"/>
              </a:spcAft>
              <a:buNone/>
              <a:tabLst>
                <a:tab pos="355600" algn="l"/>
              </a:tabLst>
              <a:defRPr sz="1600">
                <a:solidFill>
                  <a:schemeClr val="accent1"/>
                </a:solidFill>
              </a:defRPr>
            </a:lvl3pPr>
            <a:lvl4pPr marL="0" indent="0">
              <a:lnSpc>
                <a:spcPts val="1800"/>
              </a:lnSpc>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lnSpc>
                <a:spcPts val="1800"/>
              </a:lnSpc>
              <a:spcBef>
                <a:spcPts val="600"/>
              </a:spcBef>
              <a:spcAft>
                <a:spcPts val="600"/>
              </a:spcAft>
              <a:tabLst>
                <a:tab pos="355600" algn="l"/>
              </a:tabLst>
              <a:defRPr>
                <a:solidFill>
                  <a:srgbClr val="FF4B4B"/>
                </a:solidFill>
              </a:defRPr>
            </a:lvl5pPr>
          </a:lstStyle>
          <a:p>
            <a:pPr lvl="0"/>
            <a:endParaRPr lang="en-US" dirty="0"/>
          </a:p>
        </p:txBody>
      </p:sp>
      <p:sp>
        <p:nvSpPr>
          <p:cNvPr id="2" name="title">
            <a:extLst>
              <a:ext uri="{FF2B5EF4-FFF2-40B4-BE49-F238E27FC236}">
                <a16:creationId xmlns:a16="http://schemas.microsoft.com/office/drawing/2014/main" id="{AC88E0FE-794B-A3A2-B2FE-AEC80F80F12B}"/>
              </a:ext>
            </a:extLst>
          </p:cNvPr>
          <p:cNvSpPr>
            <a:spLocks noGrp="1"/>
          </p:cNvSpPr>
          <p:nvPr>
            <p:ph type="title"/>
          </p:nvPr>
        </p:nvSpPr>
        <p:spPr>
          <a:xfrm>
            <a:off x="1979999" y="1476000"/>
            <a:ext cx="5040000" cy="468000"/>
          </a:xfrm>
        </p:spPr>
        <p:txBody>
          <a:bodyPr vert="horz" lIns="0" tIns="0" rIns="0" bIns="0" rtlCol="0" anchor="b">
            <a:noAutofit/>
          </a:bodyPr>
          <a:lstStyle>
            <a:lvl1pPr>
              <a:defRPr lang="en-US" sz="3600" dirty="0">
                <a:ea typeface="Calibri" panose="020F0502020204030204" pitchFamily="34" charset="0"/>
                <a:cs typeface="Segoe UI Semibold" panose="020B0502040204020203" pitchFamily="34" charset="0"/>
              </a:defRPr>
            </a:lvl1pPr>
          </a:lstStyle>
          <a:p>
            <a:pPr lvl="0">
              <a:lnSpc>
                <a:spcPts val="4000"/>
              </a:lnSpc>
            </a:pPr>
            <a:endParaRPr lang="en-US" dirty="0"/>
          </a:p>
        </p:txBody>
      </p:sp>
    </p:spTree>
    <p:extLst>
      <p:ext uri="{BB962C8B-B14F-4D97-AF65-F5344CB8AC3E}">
        <p14:creationId xmlns:p14="http://schemas.microsoft.com/office/powerpoint/2010/main" val="1541484639"/>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B  047 : agenda : picture placeholder">
    <p:spTree>
      <p:nvGrpSpPr>
        <p:cNvPr id="1" name=""/>
        <p:cNvGrpSpPr/>
        <p:nvPr/>
      </p:nvGrpSpPr>
      <p:grpSpPr>
        <a:xfrm>
          <a:off x="0" y="0"/>
          <a:ext cx="0" cy="0"/>
          <a:chOff x="0" y="0"/>
          <a:chExt cx="0" cy="0"/>
        </a:xfrm>
      </p:grpSpPr>
      <p:sp>
        <p:nvSpPr>
          <p:cNvPr id="4" name="shape">
            <a:extLst>
              <a:ext uri="{FF2B5EF4-FFF2-40B4-BE49-F238E27FC236}">
                <a16:creationId xmlns:a16="http://schemas.microsoft.com/office/drawing/2014/main" id="{6B444FF9-115C-9C62-5C32-301544072D6A}"/>
              </a:ext>
            </a:extLst>
          </p:cNvPr>
          <p:cNvSpPr/>
          <p:nvPr/>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5" name="slide number">
            <a:extLst>
              <a:ext uri="{FF2B5EF4-FFF2-40B4-BE49-F238E27FC236}">
                <a16:creationId xmlns:a16="http://schemas.microsoft.com/office/drawing/2014/main" id="{39AAC393-1463-1EC1-A82F-F996DE84D3D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04FEFFCF-D04D-6B27-6B35-E98D792BAFA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7" name="date">
            <a:extLst>
              <a:ext uri="{FF2B5EF4-FFF2-40B4-BE49-F238E27FC236}">
                <a16:creationId xmlns:a16="http://schemas.microsoft.com/office/drawing/2014/main" id="{02DD2C31-BDC2-85A3-B24D-5CBC4747A8F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88" name="picture">
            <a:extLst>
              <a:ext uri="{FF2B5EF4-FFF2-40B4-BE49-F238E27FC236}">
                <a16:creationId xmlns:a16="http://schemas.microsoft.com/office/drawing/2014/main" id="{CCDA154D-FA0F-7258-D1D3-FF4ACED7D2CB}"/>
              </a:ext>
            </a:extLst>
          </p:cNvPr>
          <p:cNvSpPr>
            <a:spLocks noGrp="1" noChangeAspect="1"/>
          </p:cNvSpPr>
          <p:nvPr>
            <p:ph type="pic" sz="quarter" idx="16"/>
          </p:nvPr>
        </p:nvSpPr>
        <p:spPr>
          <a:xfrm>
            <a:off x="7331943" y="874713"/>
            <a:ext cx="3960000" cy="3960000"/>
          </a:xfrm>
          <a:prstGeom prst="flowChartConnector">
            <a:avLst/>
          </a:prstGeom>
          <a:noFill/>
        </p:spPr>
        <p:txBody>
          <a:bodyPr anchor="ctr"/>
          <a:lstStyle>
            <a:lvl1pPr algn="ctr">
              <a:defRPr/>
            </a:lvl1pPr>
          </a:lstStyle>
          <a:p>
            <a:r>
              <a:rPr lang="de-DE"/>
              <a:t>Bild durch Klicken auf Symbol hinzufügen</a:t>
            </a:r>
            <a:endParaRPr lang="de-DE" dirty="0"/>
          </a:p>
        </p:txBody>
      </p:sp>
      <p:sp>
        <p:nvSpPr>
          <p:cNvPr id="3" name="text">
            <a:extLst>
              <a:ext uri="{FF2B5EF4-FFF2-40B4-BE49-F238E27FC236}">
                <a16:creationId xmlns:a16="http://schemas.microsoft.com/office/drawing/2014/main" id="{1E2B67AC-FFA9-F8F8-FF22-3F6E55E16AD7}"/>
              </a:ext>
            </a:extLst>
          </p:cNvPr>
          <p:cNvSpPr>
            <a:spLocks noGrp="1"/>
          </p:cNvSpPr>
          <p:nvPr>
            <p:ph type="body" sz="quarter" idx="14"/>
          </p:nvPr>
        </p:nvSpPr>
        <p:spPr>
          <a:xfrm>
            <a:off x="1979999" y="2545091"/>
            <a:ext cx="5040000" cy="3600000"/>
          </a:xfrm>
        </p:spPr>
        <p:txBody>
          <a:bodyPr/>
          <a:lstStyle>
            <a:lvl1pPr>
              <a:lnSpc>
                <a:spcPts val="1800"/>
              </a:lnSpc>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lnSpc>
                <a:spcPts val="1800"/>
              </a:lnSpc>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lnSpc>
                <a:spcPts val="1800"/>
              </a:lnSpc>
              <a:spcBef>
                <a:spcPts val="600"/>
              </a:spcBef>
              <a:spcAft>
                <a:spcPts val="600"/>
              </a:spcAft>
              <a:buNone/>
              <a:tabLst>
                <a:tab pos="355600" algn="l"/>
              </a:tabLst>
              <a:defRPr sz="1600">
                <a:solidFill>
                  <a:schemeClr val="accent1"/>
                </a:solidFill>
              </a:defRPr>
            </a:lvl3pPr>
            <a:lvl4pPr marL="0" indent="0">
              <a:lnSpc>
                <a:spcPts val="1800"/>
              </a:lnSpc>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lnSpc>
                <a:spcPts val="1800"/>
              </a:lnSpc>
              <a:spcBef>
                <a:spcPts val="600"/>
              </a:spcBef>
              <a:spcAft>
                <a:spcPts val="600"/>
              </a:spcAft>
              <a:tabLst>
                <a:tab pos="355600" algn="l"/>
              </a:tabLst>
              <a:defRPr>
                <a:solidFill>
                  <a:srgbClr val="FF4B4B"/>
                </a:solidFill>
              </a:defRPr>
            </a:lvl5pPr>
          </a:lstStyle>
          <a:p>
            <a:pPr lvl="0"/>
            <a:r>
              <a:rPr lang="de-DE"/>
              <a:t>Mastertextformat bearbeiten</a:t>
            </a:r>
          </a:p>
        </p:txBody>
      </p:sp>
      <p:sp>
        <p:nvSpPr>
          <p:cNvPr id="2" name="title">
            <a:extLst>
              <a:ext uri="{FF2B5EF4-FFF2-40B4-BE49-F238E27FC236}">
                <a16:creationId xmlns:a16="http://schemas.microsoft.com/office/drawing/2014/main" id="{AC88E0FE-794B-A3A2-B2FE-AEC80F80F12B}"/>
              </a:ext>
            </a:extLst>
          </p:cNvPr>
          <p:cNvSpPr>
            <a:spLocks noGrp="1"/>
          </p:cNvSpPr>
          <p:nvPr>
            <p:ph type="title"/>
          </p:nvPr>
        </p:nvSpPr>
        <p:spPr>
          <a:xfrm>
            <a:off x="1979999" y="1476000"/>
            <a:ext cx="5040000" cy="468000"/>
          </a:xfrm>
        </p:spPr>
        <p:txBody>
          <a:bodyPr vert="horz" lIns="0" tIns="0" rIns="0" bIns="0" rtlCol="0" anchor="b">
            <a:noAutofit/>
          </a:bodyPr>
          <a:lstStyle>
            <a:lvl1pPr>
              <a:defRPr lang="en-US" sz="3600" dirty="0">
                <a:ea typeface="Calibri" panose="020F0502020204030204" pitchFamily="34" charset="0"/>
                <a:cs typeface="Segoe UI Semibold" panose="020B0502040204020203" pitchFamily="34" charset="0"/>
              </a:defRPr>
            </a:lvl1pPr>
          </a:lstStyle>
          <a:p>
            <a:pPr lvl="0">
              <a:lnSpc>
                <a:spcPts val="4000"/>
              </a:lnSpc>
            </a:pPr>
            <a:r>
              <a:rPr lang="de-DE"/>
              <a:t>Mastertitelformat bearbeiten</a:t>
            </a:r>
            <a:endParaRPr lang="en-US" dirty="0"/>
          </a:p>
        </p:txBody>
      </p:sp>
    </p:spTree>
    <p:extLst>
      <p:ext uri="{BB962C8B-B14F-4D97-AF65-F5344CB8AC3E}">
        <p14:creationId xmlns:p14="http://schemas.microsoft.com/office/powerpoint/2010/main" val="640167045"/>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30.xml><?xml version="1.0" encoding="utf-8"?>
<p:sldLayout xmlns:a="http://schemas.openxmlformats.org/drawingml/2006/main" xmlns:r="http://schemas.openxmlformats.org/officeDocument/2006/relationships" xmlns:p="http://schemas.openxmlformats.org/presentationml/2006/main" preserve="1">
  <p:cSld name="B  048 : endpage : contacts : picture">
    <p:spTree>
      <p:nvGrpSpPr>
        <p:cNvPr id="1" name=""/>
        <p:cNvGrpSpPr/>
        <p:nvPr/>
      </p:nvGrpSpPr>
      <p:grpSpPr>
        <a:xfrm>
          <a:off x="0" y="0"/>
          <a:ext cx="0" cy="0"/>
          <a:chOff x="0" y="0"/>
          <a:chExt cx="0" cy="0"/>
        </a:xfrm>
      </p:grpSpPr>
      <p:sp>
        <p:nvSpPr>
          <p:cNvPr id="7" name="shape">
            <a:extLst>
              <a:ext uri="{FF2B5EF4-FFF2-40B4-BE49-F238E27FC236}">
                <a16:creationId xmlns:a16="http://schemas.microsoft.com/office/drawing/2014/main" id="{DEB7BC1F-A79B-AA66-7970-3BCA12F439D4}"/>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2" name="picture">
            <a:extLst>
              <a:ext uri="{FF2B5EF4-FFF2-40B4-BE49-F238E27FC236}">
                <a16:creationId xmlns:a16="http://schemas.microsoft.com/office/drawing/2014/main" id="{06D95D9A-7ABF-0C99-E0D3-6102DCF5C767}"/>
              </a:ext>
            </a:extLst>
          </p:cNvPr>
          <p:cNvSpPr>
            <a:spLocks noGrp="1" noChangeAspect="1"/>
          </p:cNvSpPr>
          <p:nvPr>
            <p:ph type="pic" sz="quarter" idx="16"/>
          </p:nvPr>
        </p:nvSpPr>
        <p:spPr>
          <a:xfrm>
            <a:off x="6984000" y="1188000"/>
            <a:ext cx="5208000" cy="5670000"/>
          </a:xfrm>
          <a:custGeom>
            <a:avLst/>
            <a:gdLst>
              <a:gd name="connsiteX0" fmla="*/ 3204000 w 5208000"/>
              <a:gd name="connsiteY0" fmla="*/ 0 h 5670000"/>
              <a:gd name="connsiteX1" fmla="*/ 4995387 w 5208000"/>
              <a:gd name="connsiteY1" fmla="*/ 547193 h 5670000"/>
              <a:gd name="connsiteX2" fmla="*/ 5208000 w 5208000"/>
              <a:gd name="connsiteY2" fmla="*/ 706182 h 5670000"/>
              <a:gd name="connsiteX3" fmla="*/ 5208000 w 5208000"/>
              <a:gd name="connsiteY3" fmla="*/ 5670000 h 5670000"/>
              <a:gd name="connsiteX4" fmla="*/ 1158959 w 5208000"/>
              <a:gd name="connsiteY4" fmla="*/ 5670000 h 5670000"/>
              <a:gd name="connsiteX5" fmla="*/ 938430 w 5208000"/>
              <a:gd name="connsiteY5" fmla="*/ 5469570 h 5670000"/>
              <a:gd name="connsiteX6" fmla="*/ 0 w 5208000"/>
              <a:gd name="connsiteY6" fmla="*/ 3204000 h 5670000"/>
              <a:gd name="connsiteX7" fmla="*/ 3204000 w 5208000"/>
              <a:gd name="connsiteY7" fmla="*/ 0 h 56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8000" h="5670000">
                <a:moveTo>
                  <a:pt x="3204000" y="0"/>
                </a:moveTo>
                <a:cubicBezTo>
                  <a:pt x="3867570" y="0"/>
                  <a:pt x="4484025" y="201724"/>
                  <a:pt x="4995387" y="547193"/>
                </a:cubicBezTo>
                <a:lnTo>
                  <a:pt x="5208000" y="706182"/>
                </a:lnTo>
                <a:lnTo>
                  <a:pt x="5208000" y="5670000"/>
                </a:lnTo>
                <a:lnTo>
                  <a:pt x="1158959" y="5670000"/>
                </a:lnTo>
                <a:lnTo>
                  <a:pt x="938430" y="5469570"/>
                </a:lnTo>
                <a:cubicBezTo>
                  <a:pt x="358620" y="4889760"/>
                  <a:pt x="0" y="4088760"/>
                  <a:pt x="0" y="3204000"/>
                </a:cubicBezTo>
                <a:cubicBezTo>
                  <a:pt x="0" y="1434480"/>
                  <a:pt x="1434480" y="0"/>
                  <a:pt x="3204000" y="0"/>
                </a:cubicBezTo>
                <a:close/>
              </a:path>
            </a:pathLst>
          </a:custGeom>
          <a:noFill/>
        </p:spPr>
        <p:txBody>
          <a:bodyPr wrap="square" anchor="ctr">
            <a:noAutofit/>
          </a:bodyPr>
          <a:lstStyle>
            <a:lvl1pPr algn="ctr">
              <a:defRPr/>
            </a:lvl1pPr>
          </a:lstStyle>
          <a:p>
            <a:endParaRPr lang="de-DE" dirty="0"/>
          </a:p>
        </p:txBody>
      </p:sp>
      <p:sp>
        <p:nvSpPr>
          <p:cNvPr id="17" name="slide number">
            <a:extLst>
              <a:ext uri="{FF2B5EF4-FFF2-40B4-BE49-F238E27FC236}">
                <a16:creationId xmlns:a16="http://schemas.microsoft.com/office/drawing/2014/main" id="{9A4CF64D-F9BF-7921-7E12-A28AA812D43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8" name="footer">
            <a:extLst>
              <a:ext uri="{FF2B5EF4-FFF2-40B4-BE49-F238E27FC236}">
                <a16:creationId xmlns:a16="http://schemas.microsoft.com/office/drawing/2014/main" id="{D54F34F2-1FD1-16F8-9498-18294A40DEB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8D24AD69-2ABC-1FC7-650C-97853CAEC9C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content 3">
            <a:extLst>
              <a:ext uri="{FF2B5EF4-FFF2-40B4-BE49-F238E27FC236}">
                <a16:creationId xmlns:a16="http://schemas.microsoft.com/office/drawing/2014/main" id="{F67A6F1F-133D-4546-591C-CB2926538A9E}"/>
              </a:ext>
            </a:extLst>
          </p:cNvPr>
          <p:cNvSpPr>
            <a:spLocks noGrp="1"/>
          </p:cNvSpPr>
          <p:nvPr>
            <p:ph type="body" idx="15"/>
          </p:nvPr>
        </p:nvSpPr>
        <p:spPr>
          <a:xfrm>
            <a:off x="6919430" y="3645850"/>
            <a:ext cx="2880000" cy="2520000"/>
          </a:xfrm>
          <a:noFill/>
        </p:spPr>
        <p:txBody>
          <a:bodyPr vert="horz" lIns="0" tIns="0" rIns="0" bIns="0" rtlCol="0">
            <a:noAutofit/>
          </a:bodyPr>
          <a:lstStyle>
            <a:lvl1pPr>
              <a:defRPr lang="en-US" dirty="0"/>
            </a:lvl1pPr>
          </a:lstStyle>
          <a:p>
            <a:pPr lvl="0"/>
            <a:endParaRPr lang="de-DE"/>
          </a:p>
        </p:txBody>
      </p:sp>
      <p:sp>
        <p:nvSpPr>
          <p:cNvPr id="14" name="content 2">
            <a:extLst>
              <a:ext uri="{FF2B5EF4-FFF2-40B4-BE49-F238E27FC236}">
                <a16:creationId xmlns:a16="http://schemas.microsoft.com/office/drawing/2014/main" id="{AB8E8C71-0420-F71A-7AA1-4542827B232B}"/>
              </a:ext>
            </a:extLst>
          </p:cNvPr>
          <p:cNvSpPr>
            <a:spLocks noGrp="1"/>
          </p:cNvSpPr>
          <p:nvPr>
            <p:ph type="body" idx="14"/>
          </p:nvPr>
        </p:nvSpPr>
        <p:spPr>
          <a:xfrm>
            <a:off x="3729715" y="3645850"/>
            <a:ext cx="2880000" cy="2520000"/>
          </a:xfrm>
          <a:noFill/>
        </p:spPr>
        <p:txBody>
          <a:bodyPr vert="horz" lIns="0" tIns="0" rIns="0" bIns="0" rtlCol="0">
            <a:noAutofit/>
          </a:bodyPr>
          <a:lstStyle>
            <a:lvl1pPr>
              <a:defRPr lang="en-US" dirty="0"/>
            </a:lvl1pPr>
          </a:lstStyle>
          <a:p>
            <a:pPr lvl="0"/>
            <a:endParaRPr lang="de-DE"/>
          </a:p>
        </p:txBody>
      </p:sp>
      <p:sp>
        <p:nvSpPr>
          <p:cNvPr id="15" name="content 1">
            <a:extLst>
              <a:ext uri="{FF2B5EF4-FFF2-40B4-BE49-F238E27FC236}">
                <a16:creationId xmlns:a16="http://schemas.microsoft.com/office/drawing/2014/main" id="{40687540-1D0B-FE54-D00D-FEC7240B1C35}"/>
              </a:ext>
            </a:extLst>
          </p:cNvPr>
          <p:cNvSpPr>
            <a:spLocks noGrp="1"/>
          </p:cNvSpPr>
          <p:nvPr>
            <p:ph type="body" idx="1"/>
          </p:nvPr>
        </p:nvSpPr>
        <p:spPr>
          <a:xfrm>
            <a:off x="540000" y="3645850"/>
            <a:ext cx="2880000" cy="2520000"/>
          </a:xfrm>
          <a:noFill/>
        </p:spPr>
        <p:txBody>
          <a:bodyPr vert="horz" lIns="0" tIns="0" rIns="0" bIns="0" rtlCol="0">
            <a:noAutofit/>
          </a:bodyPr>
          <a:lstStyle>
            <a:lvl1pPr>
              <a:defRPr lang="en-US" dirty="0"/>
            </a:lvl1pPr>
          </a:lstStyle>
          <a:p>
            <a:pPr lvl="0"/>
            <a:endParaRPr lang="de-DE"/>
          </a:p>
        </p:txBody>
      </p:sp>
      <p:sp>
        <p:nvSpPr>
          <p:cNvPr id="57" name="title">
            <a:extLst>
              <a:ext uri="{FF2B5EF4-FFF2-40B4-BE49-F238E27FC236}">
                <a16:creationId xmlns:a16="http://schemas.microsoft.com/office/drawing/2014/main" id="{2B2872E1-DDB4-35E2-92B5-17EB99D52185}"/>
              </a:ext>
            </a:extLst>
          </p:cNvPr>
          <p:cNvSpPr>
            <a:spLocks noGrp="1"/>
          </p:cNvSpPr>
          <p:nvPr>
            <p:ph type="body" idx="13"/>
          </p:nvPr>
        </p:nvSpPr>
        <p:spPr>
          <a:xfrm>
            <a:off x="540000" y="612000"/>
            <a:ext cx="9252000" cy="2520000"/>
          </a:xfrm>
        </p:spPr>
        <p:txBody>
          <a:bodyPr anchor="b"/>
          <a:lstStyle>
            <a:lvl1pPr marL="0" indent="0">
              <a:lnSpc>
                <a:spcPts val="6200"/>
              </a:lnSpc>
              <a:buNone/>
              <a:defRPr sz="60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Tree>
    <p:extLst>
      <p:ext uri="{BB962C8B-B14F-4D97-AF65-F5344CB8AC3E}">
        <p14:creationId xmlns:p14="http://schemas.microsoft.com/office/powerpoint/2010/main" val="2845473878"/>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  048 : endpage : contacts : picture">
    <p:spTree>
      <p:nvGrpSpPr>
        <p:cNvPr id="1" name=""/>
        <p:cNvGrpSpPr/>
        <p:nvPr/>
      </p:nvGrpSpPr>
      <p:grpSpPr>
        <a:xfrm>
          <a:off x="0" y="0"/>
          <a:ext cx="0" cy="0"/>
          <a:chOff x="0" y="0"/>
          <a:chExt cx="0" cy="0"/>
        </a:xfrm>
      </p:grpSpPr>
      <p:sp>
        <p:nvSpPr>
          <p:cNvPr id="7" name="shape">
            <a:extLst>
              <a:ext uri="{FF2B5EF4-FFF2-40B4-BE49-F238E27FC236}">
                <a16:creationId xmlns:a16="http://schemas.microsoft.com/office/drawing/2014/main" id="{DEB7BC1F-A79B-AA66-7970-3BCA12F439D4}"/>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2" name="picture">
            <a:extLst>
              <a:ext uri="{FF2B5EF4-FFF2-40B4-BE49-F238E27FC236}">
                <a16:creationId xmlns:a16="http://schemas.microsoft.com/office/drawing/2014/main" id="{06D95D9A-7ABF-0C99-E0D3-6102DCF5C767}"/>
              </a:ext>
            </a:extLst>
          </p:cNvPr>
          <p:cNvSpPr>
            <a:spLocks noGrp="1" noChangeAspect="1"/>
          </p:cNvSpPr>
          <p:nvPr>
            <p:ph type="pic" sz="quarter" idx="16"/>
          </p:nvPr>
        </p:nvSpPr>
        <p:spPr>
          <a:xfrm>
            <a:off x="6984000" y="1188000"/>
            <a:ext cx="5208000" cy="5670000"/>
          </a:xfrm>
          <a:custGeom>
            <a:avLst/>
            <a:gdLst>
              <a:gd name="connsiteX0" fmla="*/ 3204000 w 5208000"/>
              <a:gd name="connsiteY0" fmla="*/ 0 h 5670000"/>
              <a:gd name="connsiteX1" fmla="*/ 4995387 w 5208000"/>
              <a:gd name="connsiteY1" fmla="*/ 547193 h 5670000"/>
              <a:gd name="connsiteX2" fmla="*/ 5208000 w 5208000"/>
              <a:gd name="connsiteY2" fmla="*/ 706182 h 5670000"/>
              <a:gd name="connsiteX3" fmla="*/ 5208000 w 5208000"/>
              <a:gd name="connsiteY3" fmla="*/ 5670000 h 5670000"/>
              <a:gd name="connsiteX4" fmla="*/ 1158959 w 5208000"/>
              <a:gd name="connsiteY4" fmla="*/ 5670000 h 5670000"/>
              <a:gd name="connsiteX5" fmla="*/ 938430 w 5208000"/>
              <a:gd name="connsiteY5" fmla="*/ 5469570 h 5670000"/>
              <a:gd name="connsiteX6" fmla="*/ 0 w 5208000"/>
              <a:gd name="connsiteY6" fmla="*/ 3204000 h 5670000"/>
              <a:gd name="connsiteX7" fmla="*/ 3204000 w 5208000"/>
              <a:gd name="connsiteY7" fmla="*/ 0 h 56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8000" h="5670000">
                <a:moveTo>
                  <a:pt x="3204000" y="0"/>
                </a:moveTo>
                <a:cubicBezTo>
                  <a:pt x="3867570" y="0"/>
                  <a:pt x="4484025" y="201724"/>
                  <a:pt x="4995387" y="547193"/>
                </a:cubicBezTo>
                <a:lnTo>
                  <a:pt x="5208000" y="706182"/>
                </a:lnTo>
                <a:lnTo>
                  <a:pt x="5208000" y="5670000"/>
                </a:lnTo>
                <a:lnTo>
                  <a:pt x="1158959" y="5670000"/>
                </a:lnTo>
                <a:lnTo>
                  <a:pt x="938430" y="5469570"/>
                </a:lnTo>
                <a:cubicBezTo>
                  <a:pt x="358620" y="4889760"/>
                  <a:pt x="0" y="4088760"/>
                  <a:pt x="0" y="3204000"/>
                </a:cubicBezTo>
                <a:cubicBezTo>
                  <a:pt x="0" y="1434480"/>
                  <a:pt x="1434480" y="0"/>
                  <a:pt x="3204000" y="0"/>
                </a:cubicBezTo>
                <a:close/>
              </a:path>
            </a:pathLst>
          </a:custGeom>
          <a:noFill/>
        </p:spPr>
        <p:txBody>
          <a:bodyPr wrap="square" anchor="ctr">
            <a:noAutofit/>
          </a:bodyPr>
          <a:lstStyle>
            <a:lvl1pPr algn="ctr">
              <a:defRPr/>
            </a:lvl1pPr>
          </a:lstStyle>
          <a:p>
            <a:r>
              <a:rPr lang="de-DE"/>
              <a:t>Bild durch Klicken auf Symbol hinzufügen</a:t>
            </a:r>
            <a:endParaRPr lang="de-DE" dirty="0"/>
          </a:p>
        </p:txBody>
      </p:sp>
      <p:sp>
        <p:nvSpPr>
          <p:cNvPr id="17" name="slide number">
            <a:extLst>
              <a:ext uri="{FF2B5EF4-FFF2-40B4-BE49-F238E27FC236}">
                <a16:creationId xmlns:a16="http://schemas.microsoft.com/office/drawing/2014/main" id="{9A4CF64D-F9BF-7921-7E12-A28AA812D43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8" name="footer">
            <a:extLst>
              <a:ext uri="{FF2B5EF4-FFF2-40B4-BE49-F238E27FC236}">
                <a16:creationId xmlns:a16="http://schemas.microsoft.com/office/drawing/2014/main" id="{D54F34F2-1FD1-16F8-9498-18294A40DEB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8D24AD69-2ABC-1FC7-650C-97853CAEC9C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3" name="content 3">
            <a:extLst>
              <a:ext uri="{FF2B5EF4-FFF2-40B4-BE49-F238E27FC236}">
                <a16:creationId xmlns:a16="http://schemas.microsoft.com/office/drawing/2014/main" id="{F67A6F1F-133D-4546-591C-CB2926538A9E}"/>
              </a:ext>
            </a:extLst>
          </p:cNvPr>
          <p:cNvSpPr>
            <a:spLocks noGrp="1"/>
          </p:cNvSpPr>
          <p:nvPr>
            <p:ph type="body" idx="15"/>
          </p:nvPr>
        </p:nvSpPr>
        <p:spPr>
          <a:xfrm>
            <a:off x="6919430"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4" name="content 2">
            <a:extLst>
              <a:ext uri="{FF2B5EF4-FFF2-40B4-BE49-F238E27FC236}">
                <a16:creationId xmlns:a16="http://schemas.microsoft.com/office/drawing/2014/main" id="{AB8E8C71-0420-F71A-7AA1-4542827B232B}"/>
              </a:ext>
            </a:extLst>
          </p:cNvPr>
          <p:cNvSpPr>
            <a:spLocks noGrp="1"/>
          </p:cNvSpPr>
          <p:nvPr>
            <p:ph type="body" idx="14"/>
          </p:nvPr>
        </p:nvSpPr>
        <p:spPr>
          <a:xfrm>
            <a:off x="3729715"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5" name="content 1">
            <a:extLst>
              <a:ext uri="{FF2B5EF4-FFF2-40B4-BE49-F238E27FC236}">
                <a16:creationId xmlns:a16="http://schemas.microsoft.com/office/drawing/2014/main" id="{40687540-1D0B-FE54-D00D-FEC7240B1C35}"/>
              </a:ext>
            </a:extLst>
          </p:cNvPr>
          <p:cNvSpPr>
            <a:spLocks noGrp="1"/>
          </p:cNvSpPr>
          <p:nvPr>
            <p:ph type="body" idx="1"/>
          </p:nvPr>
        </p:nvSpPr>
        <p:spPr>
          <a:xfrm>
            <a:off x="540000"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57" name="title">
            <a:extLst>
              <a:ext uri="{FF2B5EF4-FFF2-40B4-BE49-F238E27FC236}">
                <a16:creationId xmlns:a16="http://schemas.microsoft.com/office/drawing/2014/main" id="{2B2872E1-DDB4-35E2-92B5-17EB99D52185}"/>
              </a:ext>
            </a:extLst>
          </p:cNvPr>
          <p:cNvSpPr>
            <a:spLocks noGrp="1"/>
          </p:cNvSpPr>
          <p:nvPr>
            <p:ph type="body" idx="13"/>
          </p:nvPr>
        </p:nvSpPr>
        <p:spPr>
          <a:xfrm>
            <a:off x="540000" y="612000"/>
            <a:ext cx="9252000" cy="2520000"/>
          </a:xfrm>
        </p:spPr>
        <p:txBody>
          <a:bodyPr anchor="b"/>
          <a:lstStyle>
            <a:lvl1pPr marL="0" indent="0">
              <a:lnSpc>
                <a:spcPts val="6200"/>
              </a:lnSpc>
              <a:buNone/>
              <a:defRPr sz="60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4252610477"/>
      </p:ext>
    </p:extLst>
  </p:cSld>
  <p:clrMapOvr>
    <a:masterClrMapping/>
  </p:clrMapOvr>
  <p:extLst>
    <p:ext uri="{DCECCB84-F9BA-43D5-87BE-67443E8EF086}">
      <p15:sldGuideLst xmlns:p15="http://schemas.microsoft.com/office/powerpoint/2012/main"/>
    </p:ext>
  </p:extLst>
</p:sldLayout>
</file>

<file path=ppt/slideLayouts/slideLayout740.xml><?xml version="1.0" encoding="utf-8"?>
<p:sldLayout xmlns:a="http://schemas.openxmlformats.org/drawingml/2006/main" xmlns:r="http://schemas.openxmlformats.org/officeDocument/2006/relationships" xmlns:p="http://schemas.openxmlformats.org/presentationml/2006/main" userDrawn="1">
  <p:cSld name="B   049 : introduction left : contacts">
    <p:spTree>
      <p:nvGrpSpPr>
        <p:cNvPr id="1" name=""/>
        <p:cNvGrpSpPr/>
        <p:nvPr/>
      </p:nvGrpSpPr>
      <p:grpSpPr>
        <a:xfrm>
          <a:off x="0" y="0"/>
          <a:ext cx="0" cy="0"/>
          <a:chOff x="0" y="0"/>
          <a:chExt cx="0" cy="0"/>
        </a:xfrm>
      </p:grpSpPr>
      <p:sp>
        <p:nvSpPr>
          <p:cNvPr id="50" name="shape">
            <a:extLst>
              <a:ext uri="{FF2B5EF4-FFF2-40B4-BE49-F238E27FC236}">
                <a16:creationId xmlns:a16="http://schemas.microsoft.com/office/drawing/2014/main" id="{71966820-2A78-4DF1-E48F-D4C4D5C735B8}"/>
              </a:ext>
            </a:extLst>
          </p:cNvPr>
          <p:cNvSpPr/>
          <p:nvPr userDrawn="1"/>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9" name="picture">
            <a:extLst>
              <a:ext uri="{FF2B5EF4-FFF2-40B4-BE49-F238E27FC236}">
                <a16:creationId xmlns:a16="http://schemas.microsoft.com/office/drawing/2014/main" id="{C1D90B68-BF6E-D09D-42E7-77765BFEC449}"/>
              </a:ext>
            </a:extLst>
          </p:cNvPr>
          <p:cNvSpPr>
            <a:spLocks noGrp="1" noChangeAspect="1"/>
          </p:cNvSpPr>
          <p:nvPr>
            <p:ph type="pic" sz="quarter" idx="16"/>
          </p:nvPr>
        </p:nvSpPr>
        <p:spPr>
          <a:xfrm>
            <a:off x="8401138" y="1317100"/>
            <a:ext cx="3240000" cy="3240000"/>
          </a:xfrm>
          <a:prstGeom prst="flowChartConnector">
            <a:avLst/>
          </a:prstGeom>
          <a:noFill/>
        </p:spPr>
        <p:txBody>
          <a:bodyPr anchor="ctr"/>
          <a:lstStyle>
            <a:lvl1pPr algn="ctr">
              <a:defRPr/>
            </a:lvl1pPr>
          </a:lstStyle>
          <a:p>
            <a:endParaRPr lang="de-DE" dirty="0"/>
          </a:p>
        </p:txBody>
      </p:sp>
      <p:sp>
        <p:nvSpPr>
          <p:cNvPr id="9" name="content">
            <a:extLst>
              <a:ext uri="{FF2B5EF4-FFF2-40B4-BE49-F238E27FC236}">
                <a16:creationId xmlns:a16="http://schemas.microsoft.com/office/drawing/2014/main" id="{9BE9AB25-3402-897C-7102-5B25952D6A3F}"/>
              </a:ext>
            </a:extLst>
          </p:cNvPr>
          <p:cNvSpPr>
            <a:spLocks noGrp="1"/>
          </p:cNvSpPr>
          <p:nvPr>
            <p:ph type="body" idx="1"/>
          </p:nvPr>
        </p:nvSpPr>
        <p:spPr>
          <a:xfrm>
            <a:off x="2160000" y="2880000"/>
            <a:ext cx="6120000" cy="3285850"/>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endParaRPr lang="en-US" dirty="0"/>
          </a:p>
        </p:txBody>
      </p:sp>
      <p:sp>
        <p:nvSpPr>
          <p:cNvPr id="12" name="subhead">
            <a:extLst>
              <a:ext uri="{FF2B5EF4-FFF2-40B4-BE49-F238E27FC236}">
                <a16:creationId xmlns:a16="http://schemas.microsoft.com/office/drawing/2014/main" id="{2E068325-F576-E139-3996-A94AB4C7DB9F}"/>
              </a:ext>
            </a:extLst>
          </p:cNvPr>
          <p:cNvSpPr>
            <a:spLocks noGrp="1"/>
          </p:cNvSpPr>
          <p:nvPr>
            <p:ph type="body" idx="23"/>
          </p:nvPr>
        </p:nvSpPr>
        <p:spPr>
          <a:xfrm>
            <a:off x="2160000" y="1872000"/>
            <a:ext cx="612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2160000" y="972000"/>
            <a:ext cx="6120000" cy="863600"/>
          </a:xfrm>
        </p:spPr>
        <p:txBody>
          <a:bodyPr vert="horz" anchor="b" anchorCtr="0"/>
          <a:lstStyle/>
          <a:p>
            <a:endParaRPr lang="en-US"/>
          </a:p>
        </p:txBody>
      </p:sp>
    </p:spTree>
    <p:extLst>
      <p:ext uri="{BB962C8B-B14F-4D97-AF65-F5344CB8AC3E}">
        <p14:creationId xmlns:p14="http://schemas.microsoft.com/office/powerpoint/2010/main" val="1912154903"/>
      </p:ext>
    </p:extLst>
  </p:cSld>
  <p:clrMapOvr>
    <a:masterClrMapping/>
  </p:clrMapOvr>
  <p:extLst>
    <p:ext uri="{DCECCB84-F9BA-43D5-87BE-67443E8EF086}">
      <p15:sldGuideLst xmlns:p15="http://schemas.microsoft.com/office/powerpoint/2012/main">
        <p15:guide id="1" pos="1345">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   049 : introduction left : contacts">
    <p:spTree>
      <p:nvGrpSpPr>
        <p:cNvPr id="1" name=""/>
        <p:cNvGrpSpPr/>
        <p:nvPr/>
      </p:nvGrpSpPr>
      <p:grpSpPr>
        <a:xfrm>
          <a:off x="0" y="0"/>
          <a:ext cx="0" cy="0"/>
          <a:chOff x="0" y="0"/>
          <a:chExt cx="0" cy="0"/>
        </a:xfrm>
      </p:grpSpPr>
      <p:sp>
        <p:nvSpPr>
          <p:cNvPr id="50" name="shape">
            <a:extLst>
              <a:ext uri="{FF2B5EF4-FFF2-40B4-BE49-F238E27FC236}">
                <a16:creationId xmlns:a16="http://schemas.microsoft.com/office/drawing/2014/main" id="{71966820-2A78-4DF1-E48F-D4C4D5C735B8}"/>
              </a:ext>
            </a:extLst>
          </p:cNvPr>
          <p:cNvSpPr/>
          <p:nvPr/>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49" name="picture">
            <a:extLst>
              <a:ext uri="{FF2B5EF4-FFF2-40B4-BE49-F238E27FC236}">
                <a16:creationId xmlns:a16="http://schemas.microsoft.com/office/drawing/2014/main" id="{C1D90B68-BF6E-D09D-42E7-77765BFEC449}"/>
              </a:ext>
            </a:extLst>
          </p:cNvPr>
          <p:cNvSpPr>
            <a:spLocks noGrp="1" noChangeAspect="1"/>
          </p:cNvSpPr>
          <p:nvPr>
            <p:ph type="pic" sz="quarter" idx="16"/>
          </p:nvPr>
        </p:nvSpPr>
        <p:spPr>
          <a:xfrm>
            <a:off x="8401138" y="1317100"/>
            <a:ext cx="3240000" cy="3240000"/>
          </a:xfrm>
          <a:prstGeom prst="flowChartConnector">
            <a:avLst/>
          </a:prstGeom>
          <a:noFill/>
        </p:spPr>
        <p:txBody>
          <a:bodyPr anchor="ctr"/>
          <a:lstStyle>
            <a:lvl1pPr algn="ctr">
              <a:defRPr/>
            </a:lvl1pPr>
          </a:lstStyle>
          <a:p>
            <a:r>
              <a:rPr lang="de-DE"/>
              <a:t>Bild durch Klicken auf Symbol hinzufügen</a:t>
            </a:r>
            <a:endParaRPr lang="de-DE" dirty="0"/>
          </a:p>
        </p:txBody>
      </p:sp>
      <p:sp>
        <p:nvSpPr>
          <p:cNvPr id="9" name="content">
            <a:extLst>
              <a:ext uri="{FF2B5EF4-FFF2-40B4-BE49-F238E27FC236}">
                <a16:creationId xmlns:a16="http://schemas.microsoft.com/office/drawing/2014/main" id="{9BE9AB25-3402-897C-7102-5B25952D6A3F}"/>
              </a:ext>
            </a:extLst>
          </p:cNvPr>
          <p:cNvSpPr>
            <a:spLocks noGrp="1"/>
          </p:cNvSpPr>
          <p:nvPr>
            <p:ph type="body" idx="1"/>
          </p:nvPr>
        </p:nvSpPr>
        <p:spPr>
          <a:xfrm>
            <a:off x="2160000" y="2880000"/>
            <a:ext cx="6120000" cy="3285850"/>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a:t>Mastertextformat bearbeiten</a:t>
            </a:r>
          </a:p>
        </p:txBody>
      </p:sp>
      <p:sp>
        <p:nvSpPr>
          <p:cNvPr id="12" name="subhead">
            <a:extLst>
              <a:ext uri="{FF2B5EF4-FFF2-40B4-BE49-F238E27FC236}">
                <a16:creationId xmlns:a16="http://schemas.microsoft.com/office/drawing/2014/main" id="{2E068325-F576-E139-3996-A94AB4C7DB9F}"/>
              </a:ext>
            </a:extLst>
          </p:cNvPr>
          <p:cNvSpPr>
            <a:spLocks noGrp="1"/>
          </p:cNvSpPr>
          <p:nvPr>
            <p:ph type="body" idx="23"/>
          </p:nvPr>
        </p:nvSpPr>
        <p:spPr>
          <a:xfrm>
            <a:off x="2160000" y="1872000"/>
            <a:ext cx="612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2160000" y="972000"/>
            <a:ext cx="6120000" cy="863600"/>
          </a:xfrm>
        </p:spPr>
        <p:txBody>
          <a:bodyPr vert="horz" anchor="b" anchorCtr="0"/>
          <a:lstStyle/>
          <a:p>
            <a:r>
              <a:rPr lang="de-DE"/>
              <a:t>Mastertitelformat bearbeiten</a:t>
            </a:r>
            <a:endParaRPr lang="en-US"/>
          </a:p>
        </p:txBody>
      </p:sp>
      <p:sp>
        <p:nvSpPr>
          <p:cNvPr id="2" name="shape">
            <a:extLst>
              <a:ext uri="{FF2B5EF4-FFF2-40B4-BE49-F238E27FC236}">
                <a16:creationId xmlns:a16="http://schemas.microsoft.com/office/drawing/2014/main" id="{9AC48B7F-684E-E2C1-8EFA-CE13080C9EC8}"/>
              </a:ext>
            </a:extLst>
          </p:cNvPr>
          <p:cNvSpPr/>
          <p:nvPr/>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3" name="shape">
            <a:extLst>
              <a:ext uri="{FF2B5EF4-FFF2-40B4-BE49-F238E27FC236}">
                <a16:creationId xmlns:a16="http://schemas.microsoft.com/office/drawing/2014/main" id="{FE9E61EF-07C2-1C04-95FE-0436FF2B699E}"/>
              </a:ext>
            </a:extLst>
          </p:cNvPr>
          <p:cNvSpPr/>
          <p:nvPr/>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5" name="shape">
            <a:extLst>
              <a:ext uri="{FF2B5EF4-FFF2-40B4-BE49-F238E27FC236}">
                <a16:creationId xmlns:a16="http://schemas.microsoft.com/office/drawing/2014/main" id="{4CEC2192-BB6C-0773-FACC-4D37A2E3489B}"/>
              </a:ext>
            </a:extLst>
          </p:cNvPr>
          <p:cNvSpPr/>
          <p:nvPr userDrawn="1"/>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Tree>
    <p:extLst>
      <p:ext uri="{BB962C8B-B14F-4D97-AF65-F5344CB8AC3E}">
        <p14:creationId xmlns:p14="http://schemas.microsoft.com/office/powerpoint/2010/main" val="844222602"/>
      </p:ext>
    </p:extLst>
  </p:cSld>
  <p:clrMapOvr>
    <a:masterClrMapping/>
  </p:clrMapOvr>
  <p:extLst>
    <p:ext uri="{DCECCB84-F9BA-43D5-87BE-67443E8EF086}">
      <p15:sldGuideLst xmlns:p15="http://schemas.microsoft.com/office/powerpoint/2012/main">
        <p15:guide id="1" pos="1345">
          <p15:clr>
            <a:srgbClr val="FBAE40"/>
          </p15:clr>
        </p15:guide>
      </p15:sldGuideLst>
    </p:ext>
  </p:extLst>
</p:sldLayout>
</file>

<file path=ppt/slideLayouts/slideLayout750.xml><?xml version="1.0" encoding="utf-8"?>
<p:sldLayout xmlns:a="http://schemas.openxmlformats.org/drawingml/2006/main" xmlns:r="http://schemas.openxmlformats.org/officeDocument/2006/relationships" xmlns:p="http://schemas.openxmlformats.org/presentationml/2006/main" userDrawn="1">
  <p:cSld name="B   049 : introduction right : contacts">
    <p:spTree>
      <p:nvGrpSpPr>
        <p:cNvPr id="1" name=""/>
        <p:cNvGrpSpPr/>
        <p:nvPr/>
      </p:nvGrpSpPr>
      <p:grpSpPr>
        <a:xfrm>
          <a:off x="0" y="0"/>
          <a:ext cx="0" cy="0"/>
          <a:chOff x="0" y="0"/>
          <a:chExt cx="0" cy="0"/>
        </a:xfrm>
      </p:grpSpPr>
      <p:sp>
        <p:nvSpPr>
          <p:cNvPr id="24" name="shape">
            <a:extLst>
              <a:ext uri="{FF2B5EF4-FFF2-40B4-BE49-F238E27FC236}">
                <a16:creationId xmlns:a16="http://schemas.microsoft.com/office/drawing/2014/main" id="{56AB6B82-FECE-B640-9BED-9BCD53C3E892}"/>
              </a:ext>
            </a:extLst>
          </p:cNvPr>
          <p:cNvSpPr/>
          <p:nvPr userDrawn="1"/>
        </p:nvSpPr>
        <p:spPr>
          <a:xfrm flipH="1">
            <a:off x="-163456"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3" name="picture">
            <a:extLst>
              <a:ext uri="{FF2B5EF4-FFF2-40B4-BE49-F238E27FC236}">
                <a16:creationId xmlns:a16="http://schemas.microsoft.com/office/drawing/2014/main" id="{65F041A7-C11A-A7CB-3DBC-051A6F5C00C5}"/>
              </a:ext>
            </a:extLst>
          </p:cNvPr>
          <p:cNvSpPr>
            <a:spLocks noGrp="1" noChangeAspect="1"/>
          </p:cNvSpPr>
          <p:nvPr>
            <p:ph type="pic" sz="quarter" idx="16"/>
          </p:nvPr>
        </p:nvSpPr>
        <p:spPr>
          <a:xfrm>
            <a:off x="1000502" y="1569600"/>
            <a:ext cx="3240000" cy="3240000"/>
          </a:xfrm>
          <a:prstGeom prst="flowChartConnector">
            <a:avLst/>
          </a:prstGeom>
          <a:noFill/>
        </p:spPr>
        <p:txBody>
          <a:bodyPr anchor="ctr"/>
          <a:lstStyle>
            <a:lvl1pPr algn="ctr">
              <a:defRPr/>
            </a:lvl1pPr>
          </a:lstStyle>
          <a:p>
            <a:endParaRPr lang="de-DE" dirty="0"/>
          </a:p>
        </p:txBody>
      </p:sp>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 name="text">
            <a:extLst>
              <a:ext uri="{FF2B5EF4-FFF2-40B4-BE49-F238E27FC236}">
                <a16:creationId xmlns:a16="http://schemas.microsoft.com/office/drawing/2014/main" id="{9BE9AB25-3402-897C-7102-5B25952D6A3F}"/>
              </a:ext>
            </a:extLst>
          </p:cNvPr>
          <p:cNvSpPr>
            <a:spLocks noGrp="1"/>
          </p:cNvSpPr>
          <p:nvPr>
            <p:ph type="body" idx="1"/>
          </p:nvPr>
        </p:nvSpPr>
        <p:spPr>
          <a:xfrm>
            <a:off x="5868000" y="2880000"/>
            <a:ext cx="5760000" cy="3276336"/>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endParaRPr lang="en-US" dirty="0"/>
          </a:p>
        </p:txBody>
      </p:sp>
      <p:sp>
        <p:nvSpPr>
          <p:cNvPr id="12" name="role">
            <a:extLst>
              <a:ext uri="{FF2B5EF4-FFF2-40B4-BE49-F238E27FC236}">
                <a16:creationId xmlns:a16="http://schemas.microsoft.com/office/drawing/2014/main" id="{2E068325-F576-E139-3996-A94AB4C7DB9F}"/>
              </a:ext>
            </a:extLst>
          </p:cNvPr>
          <p:cNvSpPr>
            <a:spLocks noGrp="1"/>
          </p:cNvSpPr>
          <p:nvPr>
            <p:ph type="body" idx="23"/>
          </p:nvPr>
        </p:nvSpPr>
        <p:spPr>
          <a:xfrm>
            <a:off x="5868000" y="1872000"/>
            <a:ext cx="576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5868000" y="972000"/>
            <a:ext cx="5760000" cy="863600"/>
          </a:xfrm>
        </p:spPr>
        <p:txBody>
          <a:bodyPr vert="horz" anchor="b" anchorCtr="0"/>
          <a:lstStyle/>
          <a:p>
            <a:endParaRPr lang="en-US"/>
          </a:p>
        </p:txBody>
      </p:sp>
      <p:pic>
        <p:nvPicPr>
          <p:cNvPr id="6" name="valantic logo">
            <a:extLst>
              <a:ext uri="{FF2B5EF4-FFF2-40B4-BE49-F238E27FC236}">
                <a16:creationId xmlns:a16="http://schemas.microsoft.com/office/drawing/2014/main" id="{50E89532-4908-70C7-5CEA-E877FAC16A2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spTree>
    <p:extLst>
      <p:ext uri="{BB962C8B-B14F-4D97-AF65-F5344CB8AC3E}">
        <p14:creationId xmlns:p14="http://schemas.microsoft.com/office/powerpoint/2010/main" val="1849165160"/>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   049 : introduction right : contacts">
    <p:spTree>
      <p:nvGrpSpPr>
        <p:cNvPr id="1" name=""/>
        <p:cNvGrpSpPr/>
        <p:nvPr/>
      </p:nvGrpSpPr>
      <p:grpSpPr>
        <a:xfrm>
          <a:off x="0" y="0"/>
          <a:ext cx="0" cy="0"/>
          <a:chOff x="0" y="0"/>
          <a:chExt cx="0" cy="0"/>
        </a:xfrm>
      </p:grpSpPr>
      <p:sp>
        <p:nvSpPr>
          <p:cNvPr id="24" name="shape">
            <a:extLst>
              <a:ext uri="{FF2B5EF4-FFF2-40B4-BE49-F238E27FC236}">
                <a16:creationId xmlns:a16="http://schemas.microsoft.com/office/drawing/2014/main" id="{56AB6B82-FECE-B640-9BED-9BCD53C3E892}"/>
              </a:ext>
            </a:extLst>
          </p:cNvPr>
          <p:cNvSpPr/>
          <p:nvPr/>
        </p:nvSpPr>
        <p:spPr>
          <a:xfrm flipH="1">
            <a:off x="-163456"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3" name="picture">
            <a:extLst>
              <a:ext uri="{FF2B5EF4-FFF2-40B4-BE49-F238E27FC236}">
                <a16:creationId xmlns:a16="http://schemas.microsoft.com/office/drawing/2014/main" id="{65F041A7-C11A-A7CB-3DBC-051A6F5C00C5}"/>
              </a:ext>
            </a:extLst>
          </p:cNvPr>
          <p:cNvSpPr>
            <a:spLocks noGrp="1" noChangeAspect="1"/>
          </p:cNvSpPr>
          <p:nvPr>
            <p:ph type="pic" sz="quarter" idx="16"/>
          </p:nvPr>
        </p:nvSpPr>
        <p:spPr>
          <a:xfrm>
            <a:off x="1000502" y="1569600"/>
            <a:ext cx="3240000" cy="3240000"/>
          </a:xfrm>
          <a:prstGeom prst="flowChartConnector">
            <a:avLst/>
          </a:prstGeom>
          <a:noFill/>
        </p:spPr>
        <p:txBody>
          <a:bodyPr anchor="ctr"/>
          <a:lstStyle>
            <a:lvl1pPr algn="ctr">
              <a:defRPr/>
            </a:lvl1pPr>
          </a:lstStyle>
          <a:p>
            <a:r>
              <a:rPr lang="de-DE"/>
              <a:t>Bild durch Klicken auf Symbol hinzufügen</a:t>
            </a:r>
            <a:endParaRPr lang="de-DE" dirty="0"/>
          </a:p>
        </p:txBody>
      </p:sp>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9" name="text">
            <a:extLst>
              <a:ext uri="{FF2B5EF4-FFF2-40B4-BE49-F238E27FC236}">
                <a16:creationId xmlns:a16="http://schemas.microsoft.com/office/drawing/2014/main" id="{9BE9AB25-3402-897C-7102-5B25952D6A3F}"/>
              </a:ext>
            </a:extLst>
          </p:cNvPr>
          <p:cNvSpPr>
            <a:spLocks noGrp="1"/>
          </p:cNvSpPr>
          <p:nvPr>
            <p:ph type="body" idx="1"/>
          </p:nvPr>
        </p:nvSpPr>
        <p:spPr>
          <a:xfrm>
            <a:off x="5868000" y="2880000"/>
            <a:ext cx="5760000" cy="3276336"/>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a:t>Mastertextformat bearbeiten</a:t>
            </a:r>
          </a:p>
        </p:txBody>
      </p:sp>
      <p:sp>
        <p:nvSpPr>
          <p:cNvPr id="12" name="role">
            <a:extLst>
              <a:ext uri="{FF2B5EF4-FFF2-40B4-BE49-F238E27FC236}">
                <a16:creationId xmlns:a16="http://schemas.microsoft.com/office/drawing/2014/main" id="{2E068325-F576-E139-3996-A94AB4C7DB9F}"/>
              </a:ext>
            </a:extLst>
          </p:cNvPr>
          <p:cNvSpPr>
            <a:spLocks noGrp="1"/>
          </p:cNvSpPr>
          <p:nvPr>
            <p:ph type="body" idx="23"/>
          </p:nvPr>
        </p:nvSpPr>
        <p:spPr>
          <a:xfrm>
            <a:off x="5868000" y="1872000"/>
            <a:ext cx="576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5868000" y="972000"/>
            <a:ext cx="5760000" cy="863600"/>
          </a:xfrm>
        </p:spPr>
        <p:txBody>
          <a:bodyPr vert="horz" anchor="b" anchorCtr="0"/>
          <a:lstStyle/>
          <a:p>
            <a:r>
              <a:rPr lang="de-DE"/>
              <a:t>Mastertitelformat bearbeiten</a:t>
            </a:r>
            <a:endParaRPr lang="en-US"/>
          </a:p>
        </p:txBody>
      </p:sp>
      <p:pic>
        <p:nvPicPr>
          <p:cNvPr id="6" name="valantic logo">
            <a:extLst>
              <a:ext uri="{FF2B5EF4-FFF2-40B4-BE49-F238E27FC236}">
                <a16:creationId xmlns:a16="http://schemas.microsoft.com/office/drawing/2014/main" id="{50E89532-4908-70C7-5CEA-E877FAC16A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sp>
        <p:nvSpPr>
          <p:cNvPr id="2" name="shape">
            <a:extLst>
              <a:ext uri="{FF2B5EF4-FFF2-40B4-BE49-F238E27FC236}">
                <a16:creationId xmlns:a16="http://schemas.microsoft.com/office/drawing/2014/main" id="{A92B2239-F0F6-46CE-16EE-217A1D93654D}"/>
              </a:ext>
            </a:extLst>
          </p:cNvPr>
          <p:cNvSpPr/>
          <p:nvPr/>
        </p:nvSpPr>
        <p:spPr>
          <a:xfrm flipH="1">
            <a:off x="-163456"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pic>
        <p:nvPicPr>
          <p:cNvPr id="5" name="valantic logo">
            <a:extLst>
              <a:ext uri="{FF2B5EF4-FFF2-40B4-BE49-F238E27FC236}">
                <a16:creationId xmlns:a16="http://schemas.microsoft.com/office/drawing/2014/main" id="{ACADBD4C-5A9D-09A5-73D9-43CF00CCEC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sp>
        <p:nvSpPr>
          <p:cNvPr id="7" name="shape">
            <a:extLst>
              <a:ext uri="{FF2B5EF4-FFF2-40B4-BE49-F238E27FC236}">
                <a16:creationId xmlns:a16="http://schemas.microsoft.com/office/drawing/2014/main" id="{25F37D81-500B-0103-9112-EA6E0333D79D}"/>
              </a:ext>
            </a:extLst>
          </p:cNvPr>
          <p:cNvSpPr/>
          <p:nvPr/>
        </p:nvSpPr>
        <p:spPr>
          <a:xfrm flipH="1">
            <a:off x="-163456"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pic>
        <p:nvPicPr>
          <p:cNvPr id="8" name="valantic logo">
            <a:extLst>
              <a:ext uri="{FF2B5EF4-FFF2-40B4-BE49-F238E27FC236}">
                <a16:creationId xmlns:a16="http://schemas.microsoft.com/office/drawing/2014/main" id="{C62A26CE-136D-0ACF-AE6D-5BCA172F710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sp>
        <p:nvSpPr>
          <p:cNvPr id="10" name="shape">
            <a:extLst>
              <a:ext uri="{FF2B5EF4-FFF2-40B4-BE49-F238E27FC236}">
                <a16:creationId xmlns:a16="http://schemas.microsoft.com/office/drawing/2014/main" id="{16DAB806-0397-8C62-1A23-1F155509C470}"/>
              </a:ext>
            </a:extLst>
          </p:cNvPr>
          <p:cNvSpPr/>
          <p:nvPr userDrawn="1"/>
        </p:nvSpPr>
        <p:spPr>
          <a:xfrm flipH="1">
            <a:off x="-163456"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pic>
        <p:nvPicPr>
          <p:cNvPr id="11" name="valantic logo">
            <a:extLst>
              <a:ext uri="{FF2B5EF4-FFF2-40B4-BE49-F238E27FC236}">
                <a16:creationId xmlns:a16="http://schemas.microsoft.com/office/drawing/2014/main" id="{B9D6BDF1-E8D2-7552-2586-45F869E824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5887" y="6218848"/>
            <a:ext cx="1169231" cy="450666"/>
          </a:xfrm>
          <a:prstGeom prst="rect">
            <a:avLst/>
          </a:prstGeom>
        </p:spPr>
      </p:pic>
    </p:spTree>
    <p:extLst>
      <p:ext uri="{BB962C8B-B14F-4D97-AF65-F5344CB8AC3E}">
        <p14:creationId xmlns:p14="http://schemas.microsoft.com/office/powerpoint/2010/main" val="909212926"/>
      </p:ext>
    </p:extLst>
  </p:cSld>
  <p:clrMapOvr>
    <a:masterClrMapping/>
  </p:clrMapOvr>
  <p:extLst>
    <p:ext uri="{DCECCB84-F9BA-43D5-87BE-67443E8EF086}">
      <p15:sldGuideLst xmlns:p15="http://schemas.microsoft.com/office/powerpoint/2012/main"/>
    </p:ext>
  </p:extLst>
</p:sldLayout>
</file>

<file path=ppt/slideLayouts/slideLayout760.xml><?xml version="1.0" encoding="utf-8"?>
<p:sldLayout xmlns:a="http://schemas.openxmlformats.org/drawingml/2006/main" xmlns:r="http://schemas.openxmlformats.org/officeDocument/2006/relationships" xmlns:p="http://schemas.openxmlformats.org/presentationml/2006/main" userDrawn="1">
  <p:cSld name="B  049 : Team : Profile 1 : Details">
    <p:spTree>
      <p:nvGrpSpPr>
        <p:cNvPr id="1" name=""/>
        <p:cNvGrpSpPr/>
        <p:nvPr/>
      </p:nvGrpSpPr>
      <p:grpSpPr>
        <a:xfrm>
          <a:off x="0" y="0"/>
          <a:ext cx="0" cy="0"/>
          <a:chOff x="0" y="0"/>
          <a:chExt cx="0" cy="0"/>
        </a:xfrm>
      </p:grpSpPr>
      <p:sp>
        <p:nvSpPr>
          <p:cNvPr id="2" name="slide number">
            <a:extLst>
              <a:ext uri="{FF2B5EF4-FFF2-40B4-BE49-F238E27FC236}">
                <a16:creationId xmlns:a16="http://schemas.microsoft.com/office/drawing/2014/main" id="{8C089861-5434-E9A5-23AF-9E895E74CE5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7" name="footer">
            <a:extLst>
              <a:ext uri="{FF2B5EF4-FFF2-40B4-BE49-F238E27FC236}">
                <a16:creationId xmlns:a16="http://schemas.microsoft.com/office/drawing/2014/main" id="{394AD75E-89F1-25C9-D689-F4E40F1D5E9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9" name="date">
            <a:extLst>
              <a:ext uri="{FF2B5EF4-FFF2-40B4-BE49-F238E27FC236}">
                <a16:creationId xmlns:a16="http://schemas.microsoft.com/office/drawing/2014/main" id="{671A8254-12C4-D4C4-AFBD-B224022CCA0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6" name="content 6">
            <a:extLst>
              <a:ext uri="{FF2B5EF4-FFF2-40B4-BE49-F238E27FC236}">
                <a16:creationId xmlns:a16="http://schemas.microsoft.com/office/drawing/2014/main" id="{4000585D-21AD-114B-2B3C-84570D93D15B}"/>
              </a:ext>
            </a:extLst>
          </p:cNvPr>
          <p:cNvSpPr>
            <a:spLocks noGrp="1"/>
          </p:cNvSpPr>
          <p:nvPr>
            <p:ph sz="quarter" idx="78"/>
          </p:nvPr>
        </p:nvSpPr>
        <p:spPr>
          <a:xfrm>
            <a:off x="10044000" y="1453622"/>
            <a:ext cx="1584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5" name="content 5">
            <a:extLst>
              <a:ext uri="{FF2B5EF4-FFF2-40B4-BE49-F238E27FC236}">
                <a16:creationId xmlns:a16="http://schemas.microsoft.com/office/drawing/2014/main" id="{34476E83-4EE1-BDC0-D1D2-68D10401CEC4}"/>
              </a:ext>
            </a:extLst>
          </p:cNvPr>
          <p:cNvSpPr>
            <a:spLocks noGrp="1"/>
          </p:cNvSpPr>
          <p:nvPr>
            <p:ph sz="quarter" idx="77"/>
          </p:nvPr>
        </p:nvSpPr>
        <p:spPr>
          <a:xfrm>
            <a:off x="7771517"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0" name="content 4">
            <a:extLst>
              <a:ext uri="{FF2B5EF4-FFF2-40B4-BE49-F238E27FC236}">
                <a16:creationId xmlns:a16="http://schemas.microsoft.com/office/drawing/2014/main" id="{3CBEB059-9275-40EC-54B6-7D9C7BE41AB1}"/>
              </a:ext>
            </a:extLst>
          </p:cNvPr>
          <p:cNvSpPr>
            <a:spLocks noGrp="1"/>
          </p:cNvSpPr>
          <p:nvPr>
            <p:ph sz="quarter" idx="76"/>
          </p:nvPr>
        </p:nvSpPr>
        <p:spPr>
          <a:xfrm>
            <a:off x="5499033"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9" name="content 3">
            <a:extLst>
              <a:ext uri="{FF2B5EF4-FFF2-40B4-BE49-F238E27FC236}">
                <a16:creationId xmlns:a16="http://schemas.microsoft.com/office/drawing/2014/main" id="{089017DA-0B17-4563-BAB4-945351F65707}"/>
              </a:ext>
            </a:extLst>
          </p:cNvPr>
          <p:cNvSpPr>
            <a:spLocks noGrp="1"/>
          </p:cNvSpPr>
          <p:nvPr>
            <p:ph sz="quarter" idx="79"/>
          </p:nvPr>
        </p:nvSpPr>
        <p:spPr>
          <a:xfrm>
            <a:off x="3226549" y="4279014"/>
            <a:ext cx="2160000"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4" name="content 2">
            <a:extLst>
              <a:ext uri="{FF2B5EF4-FFF2-40B4-BE49-F238E27FC236}">
                <a16:creationId xmlns:a16="http://schemas.microsoft.com/office/drawing/2014/main" id="{60ED7C70-87D7-2FBF-876B-93BA30DF0D71}"/>
              </a:ext>
            </a:extLst>
          </p:cNvPr>
          <p:cNvSpPr>
            <a:spLocks noGrp="1"/>
          </p:cNvSpPr>
          <p:nvPr>
            <p:ph sz="quarter" idx="70"/>
          </p:nvPr>
        </p:nvSpPr>
        <p:spPr>
          <a:xfrm>
            <a:off x="3226549" y="1453622"/>
            <a:ext cx="2160000" cy="259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30" name="content 1">
            <a:extLst>
              <a:ext uri="{FF2B5EF4-FFF2-40B4-BE49-F238E27FC236}">
                <a16:creationId xmlns:a16="http://schemas.microsoft.com/office/drawing/2014/main" id="{DBC563D3-ED21-E461-F246-841B242650F7}"/>
              </a:ext>
            </a:extLst>
          </p:cNvPr>
          <p:cNvSpPr>
            <a:spLocks noGrp="1"/>
          </p:cNvSpPr>
          <p:nvPr>
            <p:ph sz="quarter" idx="80"/>
          </p:nvPr>
        </p:nvSpPr>
        <p:spPr>
          <a:xfrm>
            <a:off x="565252" y="4279014"/>
            <a:ext cx="2176334"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52" name="picture">
            <a:extLst>
              <a:ext uri="{FF2B5EF4-FFF2-40B4-BE49-F238E27FC236}">
                <a16:creationId xmlns:a16="http://schemas.microsoft.com/office/drawing/2014/main" id="{E16D530D-B736-1C98-A57D-381E4DCC2AA7}"/>
              </a:ext>
            </a:extLst>
          </p:cNvPr>
          <p:cNvSpPr>
            <a:spLocks noGrp="1"/>
          </p:cNvSpPr>
          <p:nvPr>
            <p:ph type="pic" sz="quarter" idx="21"/>
          </p:nvPr>
        </p:nvSpPr>
        <p:spPr>
          <a:xfrm>
            <a:off x="-95102" y="2037996"/>
            <a:ext cx="2700000" cy="1980000"/>
          </a:xfrm>
          <a:prstGeom prst="roundRect">
            <a:avLst>
              <a:gd name="adj" fmla="val 3959"/>
            </a:avLst>
          </a:prstGeom>
          <a:solidFill>
            <a:schemeClr val="bg1"/>
          </a:solidFill>
          <a:effectLst/>
        </p:spPr>
        <p:txBody>
          <a:bodyPr/>
          <a:lstStyle>
            <a:lvl1pPr>
              <a:defRPr lang="en-DE" dirty="0"/>
            </a:lvl1pPr>
          </a:lstStyle>
          <a:p>
            <a:r>
              <a:rPr lang="en-US"/>
              <a:t>Click icon to add picture</a:t>
            </a:r>
            <a:endParaRPr lang="en-DE" dirty="0"/>
          </a:p>
        </p:txBody>
      </p:sp>
      <p:sp>
        <p:nvSpPr>
          <p:cNvPr id="21" name="name">
            <a:extLst>
              <a:ext uri="{FF2B5EF4-FFF2-40B4-BE49-F238E27FC236}">
                <a16:creationId xmlns:a16="http://schemas.microsoft.com/office/drawing/2014/main" id="{37749CFC-962A-7BB2-6A64-5FAAD068DCA8}"/>
              </a:ext>
            </a:extLst>
          </p:cNvPr>
          <p:cNvSpPr>
            <a:spLocks noGrp="1"/>
          </p:cNvSpPr>
          <p:nvPr>
            <p:ph type="body" idx="69"/>
          </p:nvPr>
        </p:nvSpPr>
        <p:spPr>
          <a:xfrm>
            <a:off x="540000" y="1440000"/>
            <a:ext cx="2201586"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 name="title">
            <a:extLst>
              <a:ext uri="{FF2B5EF4-FFF2-40B4-BE49-F238E27FC236}">
                <a16:creationId xmlns:a16="http://schemas.microsoft.com/office/drawing/2014/main" id="{1E014A56-6919-303A-F165-A8B9AFE520AB}"/>
              </a:ext>
            </a:extLst>
          </p:cNvPr>
          <p:cNvSpPr>
            <a:spLocks noGrp="1"/>
          </p:cNvSpPr>
          <p:nvPr>
            <p:ph type="title"/>
          </p:nvPr>
        </p:nvSpPr>
        <p:spPr>
          <a:xfrm>
            <a:off x="540000" y="622301"/>
            <a:ext cx="11088000" cy="648000"/>
          </a:xfrm>
        </p:spPr>
        <p:txBody>
          <a:bodyPr vert="horz"/>
          <a:lstStyle/>
          <a:p>
            <a:r>
              <a:rPr lang="en-US"/>
              <a:t>Click to edit Master title style</a:t>
            </a:r>
          </a:p>
        </p:txBody>
      </p:sp>
      <p:sp>
        <p:nvSpPr>
          <p:cNvPr id="50" name="navigation">
            <a:extLst>
              <a:ext uri="{FF2B5EF4-FFF2-40B4-BE49-F238E27FC236}">
                <a16:creationId xmlns:a16="http://schemas.microsoft.com/office/drawing/2014/main" id="{FD8D2581-6964-2778-6F2E-FEB7528273AD}"/>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1694577467"/>
      </p:ext>
    </p:extLst>
  </p:cSld>
  <p:clrMapOvr>
    <a:masterClrMapping/>
  </p:clrMapOvr>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  049 : Team : Profile 1 : Details">
    <p:spTree>
      <p:nvGrpSpPr>
        <p:cNvPr id="1" name=""/>
        <p:cNvGrpSpPr/>
        <p:nvPr/>
      </p:nvGrpSpPr>
      <p:grpSpPr>
        <a:xfrm>
          <a:off x="0" y="0"/>
          <a:ext cx="0" cy="0"/>
          <a:chOff x="0" y="0"/>
          <a:chExt cx="0" cy="0"/>
        </a:xfrm>
      </p:grpSpPr>
      <p:sp>
        <p:nvSpPr>
          <p:cNvPr id="2" name="slide number">
            <a:extLst>
              <a:ext uri="{FF2B5EF4-FFF2-40B4-BE49-F238E27FC236}">
                <a16:creationId xmlns:a16="http://schemas.microsoft.com/office/drawing/2014/main" id="{8C089861-5434-E9A5-23AF-9E895E74CE5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7" name="footer">
            <a:extLst>
              <a:ext uri="{FF2B5EF4-FFF2-40B4-BE49-F238E27FC236}">
                <a16:creationId xmlns:a16="http://schemas.microsoft.com/office/drawing/2014/main" id="{394AD75E-89F1-25C9-D689-F4E40F1D5E9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9" name="date">
            <a:extLst>
              <a:ext uri="{FF2B5EF4-FFF2-40B4-BE49-F238E27FC236}">
                <a16:creationId xmlns:a16="http://schemas.microsoft.com/office/drawing/2014/main" id="{671A8254-12C4-D4C4-AFBD-B224022CCA0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6" name="content 6">
            <a:extLst>
              <a:ext uri="{FF2B5EF4-FFF2-40B4-BE49-F238E27FC236}">
                <a16:creationId xmlns:a16="http://schemas.microsoft.com/office/drawing/2014/main" id="{4000585D-21AD-114B-2B3C-84570D93D15B}"/>
              </a:ext>
            </a:extLst>
          </p:cNvPr>
          <p:cNvSpPr>
            <a:spLocks noGrp="1"/>
          </p:cNvSpPr>
          <p:nvPr>
            <p:ph sz="quarter" idx="78"/>
          </p:nvPr>
        </p:nvSpPr>
        <p:spPr>
          <a:xfrm>
            <a:off x="10044000" y="1453622"/>
            <a:ext cx="1584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5" name="content 5">
            <a:extLst>
              <a:ext uri="{FF2B5EF4-FFF2-40B4-BE49-F238E27FC236}">
                <a16:creationId xmlns:a16="http://schemas.microsoft.com/office/drawing/2014/main" id="{34476E83-4EE1-BDC0-D1D2-68D10401CEC4}"/>
              </a:ext>
            </a:extLst>
          </p:cNvPr>
          <p:cNvSpPr>
            <a:spLocks noGrp="1"/>
          </p:cNvSpPr>
          <p:nvPr>
            <p:ph sz="quarter" idx="77"/>
          </p:nvPr>
        </p:nvSpPr>
        <p:spPr>
          <a:xfrm>
            <a:off x="7771517"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0" name="content 4">
            <a:extLst>
              <a:ext uri="{FF2B5EF4-FFF2-40B4-BE49-F238E27FC236}">
                <a16:creationId xmlns:a16="http://schemas.microsoft.com/office/drawing/2014/main" id="{3CBEB059-9275-40EC-54B6-7D9C7BE41AB1}"/>
              </a:ext>
            </a:extLst>
          </p:cNvPr>
          <p:cNvSpPr>
            <a:spLocks noGrp="1"/>
          </p:cNvSpPr>
          <p:nvPr>
            <p:ph sz="quarter" idx="76"/>
          </p:nvPr>
        </p:nvSpPr>
        <p:spPr>
          <a:xfrm>
            <a:off x="5499033"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9" name="content 3">
            <a:extLst>
              <a:ext uri="{FF2B5EF4-FFF2-40B4-BE49-F238E27FC236}">
                <a16:creationId xmlns:a16="http://schemas.microsoft.com/office/drawing/2014/main" id="{089017DA-0B17-4563-BAB4-945351F65707}"/>
              </a:ext>
            </a:extLst>
          </p:cNvPr>
          <p:cNvSpPr>
            <a:spLocks noGrp="1"/>
          </p:cNvSpPr>
          <p:nvPr>
            <p:ph sz="quarter" idx="79"/>
          </p:nvPr>
        </p:nvSpPr>
        <p:spPr>
          <a:xfrm>
            <a:off x="3226549" y="4279014"/>
            <a:ext cx="2160000"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4" name="content 2">
            <a:extLst>
              <a:ext uri="{FF2B5EF4-FFF2-40B4-BE49-F238E27FC236}">
                <a16:creationId xmlns:a16="http://schemas.microsoft.com/office/drawing/2014/main" id="{60ED7C70-87D7-2FBF-876B-93BA30DF0D71}"/>
              </a:ext>
            </a:extLst>
          </p:cNvPr>
          <p:cNvSpPr>
            <a:spLocks noGrp="1"/>
          </p:cNvSpPr>
          <p:nvPr>
            <p:ph sz="quarter" idx="70"/>
          </p:nvPr>
        </p:nvSpPr>
        <p:spPr>
          <a:xfrm>
            <a:off x="3226549" y="1453622"/>
            <a:ext cx="2160000" cy="259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30" name="content 1">
            <a:extLst>
              <a:ext uri="{FF2B5EF4-FFF2-40B4-BE49-F238E27FC236}">
                <a16:creationId xmlns:a16="http://schemas.microsoft.com/office/drawing/2014/main" id="{DBC563D3-ED21-E461-F246-841B242650F7}"/>
              </a:ext>
            </a:extLst>
          </p:cNvPr>
          <p:cNvSpPr>
            <a:spLocks noGrp="1"/>
          </p:cNvSpPr>
          <p:nvPr>
            <p:ph sz="quarter" idx="80"/>
          </p:nvPr>
        </p:nvSpPr>
        <p:spPr>
          <a:xfrm>
            <a:off x="565252" y="4279014"/>
            <a:ext cx="2176334"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52" name="picture">
            <a:extLst>
              <a:ext uri="{FF2B5EF4-FFF2-40B4-BE49-F238E27FC236}">
                <a16:creationId xmlns:a16="http://schemas.microsoft.com/office/drawing/2014/main" id="{E16D530D-B736-1C98-A57D-381E4DCC2AA7}"/>
              </a:ext>
            </a:extLst>
          </p:cNvPr>
          <p:cNvSpPr>
            <a:spLocks noGrp="1"/>
          </p:cNvSpPr>
          <p:nvPr>
            <p:ph type="pic" sz="quarter" idx="21"/>
          </p:nvPr>
        </p:nvSpPr>
        <p:spPr>
          <a:xfrm>
            <a:off x="-95102" y="2037996"/>
            <a:ext cx="2700000" cy="1980000"/>
          </a:xfrm>
          <a:prstGeom prst="roundRect">
            <a:avLst>
              <a:gd name="adj" fmla="val 3959"/>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1" name="name">
            <a:extLst>
              <a:ext uri="{FF2B5EF4-FFF2-40B4-BE49-F238E27FC236}">
                <a16:creationId xmlns:a16="http://schemas.microsoft.com/office/drawing/2014/main" id="{37749CFC-962A-7BB2-6A64-5FAAD068DCA8}"/>
              </a:ext>
            </a:extLst>
          </p:cNvPr>
          <p:cNvSpPr>
            <a:spLocks noGrp="1"/>
          </p:cNvSpPr>
          <p:nvPr>
            <p:ph type="body" idx="69"/>
          </p:nvPr>
        </p:nvSpPr>
        <p:spPr>
          <a:xfrm>
            <a:off x="540000" y="1440000"/>
            <a:ext cx="2201586"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 name="title">
            <a:extLst>
              <a:ext uri="{FF2B5EF4-FFF2-40B4-BE49-F238E27FC236}">
                <a16:creationId xmlns:a16="http://schemas.microsoft.com/office/drawing/2014/main" id="{1E014A56-6919-303A-F165-A8B9AFE520AB}"/>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50" name="navigation">
            <a:extLst>
              <a:ext uri="{FF2B5EF4-FFF2-40B4-BE49-F238E27FC236}">
                <a16:creationId xmlns:a16="http://schemas.microsoft.com/office/drawing/2014/main" id="{FD8D2581-6964-2778-6F2E-FEB7528273AD}"/>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631643914"/>
      </p:ext>
    </p:extLst>
  </p:cSld>
  <p:clrMapOvr>
    <a:masterClrMapping/>
  </p:clrMapOvr>
  <p:extLst>
    <p:ext uri="{DCECCB84-F9BA-43D5-87BE-67443E8EF086}">
      <p15:sldGuideLst xmlns:p15="http://schemas.microsoft.com/office/powerpoint/2012/main"/>
    </p:ext>
  </p:extLst>
</p:sldLayout>
</file>

<file path=ppt/slideLayouts/slideLayout770.xml><?xml version="1.0" encoding="utf-8"?>
<p:sldLayout xmlns:a="http://schemas.openxmlformats.org/drawingml/2006/main" xmlns:r="http://schemas.openxmlformats.org/officeDocument/2006/relationships" xmlns:p="http://schemas.openxmlformats.org/presentationml/2006/main" userDrawn="1">
  <p:cSld name="B  049 : Team : Profile 2 : Details">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13CE9111-A551-DE35-7F96-3CB24C61C6D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0" name="footer">
            <a:extLst>
              <a:ext uri="{FF2B5EF4-FFF2-40B4-BE49-F238E27FC236}">
                <a16:creationId xmlns:a16="http://schemas.microsoft.com/office/drawing/2014/main" id="{7679B2B8-7BD6-46FB-8D99-331D814C60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5" name="date">
            <a:extLst>
              <a:ext uri="{FF2B5EF4-FFF2-40B4-BE49-F238E27FC236}">
                <a16:creationId xmlns:a16="http://schemas.microsoft.com/office/drawing/2014/main" id="{1DEF1CD6-C0CB-6D64-EE61-6612CF5942A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4140000" y="1980000"/>
            <a:ext cx="2376000" cy="2088000"/>
          </a:xfrm>
          <a:prstGeom prst="roundRect">
            <a:avLst>
              <a:gd name="adj" fmla="val 3390"/>
            </a:avLst>
          </a:prstGeom>
          <a:noFill/>
        </p:spPr>
        <p:txBody>
          <a:bodyPr vert="horz" lIns="0" tIns="0" rIns="0" bIns="0" rtlCol="0">
            <a:noAutofit/>
          </a:bodyPr>
          <a:lstStyle>
            <a:lvl1pPr>
              <a:defRPr lang="en-ID" sz="1000"/>
            </a:lvl1pPr>
          </a:lstStyle>
          <a:p>
            <a:pPr lvl="0">
              <a:lnSpc>
                <a:spcPts val="1400"/>
              </a:lnSpc>
              <a:spcBef>
                <a:spcPts val="100"/>
              </a:spcBef>
              <a:spcAft>
                <a:spcPts val="100"/>
              </a:spcAft>
            </a:pPr>
            <a:r>
              <a:rPr lang="en-US"/>
              <a:t>Click icon to add picture</a:t>
            </a:r>
            <a:endParaRPr lang="en-ID"/>
          </a:p>
        </p:txBody>
      </p:sp>
      <p:sp>
        <p:nvSpPr>
          <p:cNvPr id="20" name="content 6">
            <a:extLst>
              <a:ext uri="{FF2B5EF4-FFF2-40B4-BE49-F238E27FC236}">
                <a16:creationId xmlns:a16="http://schemas.microsoft.com/office/drawing/2014/main" id="{D66B83BD-F77A-871B-10EA-083838368142}"/>
              </a:ext>
            </a:extLst>
          </p:cNvPr>
          <p:cNvSpPr>
            <a:spLocks noGrp="1"/>
          </p:cNvSpPr>
          <p:nvPr>
            <p:ph sz="quarter" idx="73"/>
          </p:nvPr>
        </p:nvSpPr>
        <p:spPr>
          <a:xfrm>
            <a:off x="9036000" y="4174350"/>
            <a:ext cx="2592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19" name="content 5">
            <a:extLst>
              <a:ext uri="{FF2B5EF4-FFF2-40B4-BE49-F238E27FC236}">
                <a16:creationId xmlns:a16="http://schemas.microsoft.com/office/drawing/2014/main" id="{5AFBCE0C-30B2-68D8-714F-83FE52D6D288}"/>
              </a:ext>
            </a:extLst>
          </p:cNvPr>
          <p:cNvSpPr>
            <a:spLocks noGrp="1"/>
          </p:cNvSpPr>
          <p:nvPr>
            <p:ph sz="quarter" idx="72"/>
          </p:nvPr>
        </p:nvSpPr>
        <p:spPr>
          <a:xfrm>
            <a:off x="6912570" y="4174350"/>
            <a:ext cx="1980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11" name="content 4">
            <a:extLst>
              <a:ext uri="{FF2B5EF4-FFF2-40B4-BE49-F238E27FC236}">
                <a16:creationId xmlns:a16="http://schemas.microsoft.com/office/drawing/2014/main" id="{A2971DF2-F257-DB34-C757-4E8BFB3A77FF}"/>
              </a:ext>
            </a:extLst>
          </p:cNvPr>
          <p:cNvSpPr>
            <a:spLocks noGrp="1"/>
          </p:cNvSpPr>
          <p:nvPr>
            <p:ph sz="quarter" idx="71"/>
          </p:nvPr>
        </p:nvSpPr>
        <p:spPr>
          <a:xfrm>
            <a:off x="9036000" y="612000"/>
            <a:ext cx="2592000" cy="345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4" name="content 3">
            <a:extLst>
              <a:ext uri="{FF2B5EF4-FFF2-40B4-BE49-F238E27FC236}">
                <a16:creationId xmlns:a16="http://schemas.microsoft.com/office/drawing/2014/main" id="{FE2DAEC4-A246-1397-2D70-FD86B5008741}"/>
              </a:ext>
            </a:extLst>
          </p:cNvPr>
          <p:cNvSpPr>
            <a:spLocks noGrp="1"/>
          </p:cNvSpPr>
          <p:nvPr>
            <p:ph sz="quarter" idx="70"/>
          </p:nvPr>
        </p:nvSpPr>
        <p:spPr>
          <a:xfrm>
            <a:off x="6912570" y="611999"/>
            <a:ext cx="1980000" cy="3455998"/>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1" name="content 2b">
            <a:extLst>
              <a:ext uri="{FF2B5EF4-FFF2-40B4-BE49-F238E27FC236}">
                <a16:creationId xmlns:a16="http://schemas.microsoft.com/office/drawing/2014/main" id="{9EB4C0AC-9C38-EC69-120B-EE72F6F9486E}"/>
              </a:ext>
            </a:extLst>
          </p:cNvPr>
          <p:cNvSpPr>
            <a:spLocks noGrp="1"/>
          </p:cNvSpPr>
          <p:nvPr>
            <p:ph sz="quarter" idx="74"/>
          </p:nvPr>
        </p:nvSpPr>
        <p:spPr>
          <a:xfrm>
            <a:off x="4140000" y="4174350"/>
            <a:ext cx="2376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9" name="content 2a">
            <a:extLst>
              <a:ext uri="{FF2B5EF4-FFF2-40B4-BE49-F238E27FC236}">
                <a16:creationId xmlns:a16="http://schemas.microsoft.com/office/drawing/2014/main" id="{A906F57E-C1A7-ECB2-3187-C56320FE3720}"/>
              </a:ext>
            </a:extLst>
          </p:cNvPr>
          <p:cNvSpPr>
            <a:spLocks noGrp="1"/>
          </p:cNvSpPr>
          <p:nvPr>
            <p:ph sz="quarter" idx="69"/>
          </p:nvPr>
        </p:nvSpPr>
        <p:spPr>
          <a:xfrm>
            <a:off x="4140000" y="612000"/>
            <a:ext cx="2376000" cy="133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6" y="1980000"/>
            <a:ext cx="3420000" cy="4176000"/>
          </a:xfrm>
          <a:prstGeom prst="rect">
            <a:avLst/>
          </a:prstGeom>
          <a:noFill/>
        </p:spPr>
        <p:txBody>
          <a:bodyPr vert="horz" lIns="0" tIns="0" rIns="0" bIns="0" rtlCol="0">
            <a:noAutofit/>
          </a:bodyPr>
          <a:lstStyle>
            <a:lvl1pPr>
              <a:defRPr lang="en-US" sz="1000" dirty="0"/>
            </a:lvl1pPr>
            <a:lvl2pPr>
              <a:defRPr lang="en-US" sz="1000"/>
            </a:lvl2pPr>
            <a:lvl3pPr>
              <a:defRPr lang="en-US" sz="1000"/>
            </a:lvl3pPr>
            <a:lvl4pPr>
              <a:defRPr lang="en-US" sz="1000"/>
            </a:lvl4pPr>
            <a:lvl5pPr>
              <a:defRPr lang="en-US" sz="1000">
                <a:solidFill>
                  <a:schemeClr val="tx1"/>
                </a:solidFill>
              </a:defRPr>
            </a:lvl5pPr>
            <a:lvl6pPr>
              <a:defRPr lang="en-US" sz="1000"/>
            </a:lvl6pPr>
            <a:lvl7pPr>
              <a:defRPr lang="en-US" sz="1000"/>
            </a:lvl7pPr>
            <a:lvl8pPr>
              <a:defRPr lang="en-US" sz="1000"/>
            </a:lvl8pPr>
            <a:lvl9pPr>
              <a:defRPr lang="en-US" sz="1000"/>
            </a:lvl9pPr>
          </a:lstStyle>
          <a:p>
            <a:pPr lvl="0">
              <a:lnSpc>
                <a:spcPts val="1400"/>
              </a:lnSpc>
              <a:spcBef>
                <a:spcPts val="100"/>
              </a:spcBef>
              <a:spcAft>
                <a:spcPts val="100"/>
              </a:spcAft>
            </a:pPr>
            <a:r>
              <a:rPr lang="en-US"/>
              <a:t>Click to edit Master text styles</a:t>
            </a:r>
          </a:p>
          <a:p>
            <a:pPr lvl="1">
              <a:lnSpc>
                <a:spcPts val="1400"/>
              </a:lnSpc>
              <a:spcBef>
                <a:spcPts val="100"/>
              </a:spcBef>
              <a:spcAft>
                <a:spcPts val="100"/>
              </a:spcAft>
            </a:pPr>
            <a:r>
              <a:rPr lang="en-US"/>
              <a:t>Second level</a:t>
            </a:r>
          </a:p>
          <a:p>
            <a:pPr lvl="2">
              <a:lnSpc>
                <a:spcPts val="1400"/>
              </a:lnSpc>
              <a:spcBef>
                <a:spcPts val="100"/>
              </a:spcBef>
              <a:spcAft>
                <a:spcPts val="100"/>
              </a:spcAft>
            </a:pPr>
            <a:r>
              <a:rPr lang="en-US"/>
              <a:t>Third level </a:t>
            </a:r>
          </a:p>
          <a:p>
            <a:pPr lvl="3">
              <a:lnSpc>
                <a:spcPts val="1400"/>
              </a:lnSpc>
              <a:spcBef>
                <a:spcPts val="100"/>
              </a:spcBef>
              <a:spcAft>
                <a:spcPts val="100"/>
              </a:spcAft>
            </a:pPr>
            <a:r>
              <a:rPr lang="en-US"/>
              <a:t>Fourth level</a:t>
            </a:r>
          </a:p>
          <a:p>
            <a:pPr lvl="4">
              <a:lnSpc>
                <a:spcPts val="1600"/>
              </a:lnSpc>
              <a:spcBef>
                <a:spcPts val="100"/>
              </a:spcBef>
              <a:spcAft>
                <a:spcPts val="100"/>
              </a:spcAft>
            </a:pPr>
            <a:r>
              <a:rPr lang="en-US"/>
              <a:t>Fifth level</a:t>
            </a:r>
          </a:p>
          <a:p>
            <a:pPr lvl="5">
              <a:lnSpc>
                <a:spcPts val="1400"/>
              </a:lnSpc>
            </a:pPr>
            <a:r>
              <a:rPr lang="en-US"/>
              <a:t>Sixth level</a:t>
            </a:r>
          </a:p>
          <a:p>
            <a:pPr lvl="6">
              <a:lnSpc>
                <a:spcPts val="1400"/>
              </a:lnSpc>
            </a:pPr>
            <a:r>
              <a:rPr lang="en-US"/>
              <a:t>Seventh level</a:t>
            </a:r>
          </a:p>
          <a:p>
            <a:pPr lvl="7">
              <a:lnSpc>
                <a:spcPts val="1400"/>
              </a:lnSpc>
            </a:pPr>
            <a:r>
              <a:rPr lang="en-US"/>
              <a:t>Eighth level</a:t>
            </a:r>
          </a:p>
          <a:p>
            <a:pPr lvl="8">
              <a:lnSpc>
                <a:spcPts val="1400"/>
              </a:lnSpc>
            </a:pPr>
            <a:r>
              <a:rPr lang="en-US"/>
              <a:t>Ninth level</a:t>
            </a:r>
          </a:p>
          <a:p>
            <a:pPr lvl="0">
              <a:lnSpc>
                <a:spcPts val="1400"/>
              </a:lnSpc>
              <a:spcBef>
                <a:spcPts val="100"/>
              </a:spcBef>
              <a:spcAft>
                <a:spcPts val="100"/>
              </a:spcAft>
            </a:pPr>
            <a:endParaRPr lang="en-US" dirty="0"/>
          </a:p>
        </p:txBody>
      </p:sp>
      <p:sp>
        <p:nvSpPr>
          <p:cNvPr id="6" name="name">
            <a:extLst>
              <a:ext uri="{FF2B5EF4-FFF2-40B4-BE49-F238E27FC236}">
                <a16:creationId xmlns:a16="http://schemas.microsoft.com/office/drawing/2014/main" id="{4FD8DC43-2230-29E6-EA6A-D1148AB2ADCC}"/>
              </a:ext>
            </a:extLst>
          </p:cNvPr>
          <p:cNvSpPr>
            <a:spLocks noGrp="1"/>
          </p:cNvSpPr>
          <p:nvPr>
            <p:ph type="body" idx="68"/>
          </p:nvPr>
        </p:nvSpPr>
        <p:spPr>
          <a:xfrm>
            <a:off x="540000" y="1440000"/>
            <a:ext cx="3420000"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420000" cy="828000"/>
          </a:xfrm>
        </p:spPr>
        <p:txBody>
          <a:bodyPr vert="horz" anchor="t"/>
          <a:lstStyle/>
          <a:p>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30242246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  049 : Team : Profile 2 : Details">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13CE9111-A551-DE35-7F96-3CB24C61C6D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0" name="footer">
            <a:extLst>
              <a:ext uri="{FF2B5EF4-FFF2-40B4-BE49-F238E27FC236}">
                <a16:creationId xmlns:a16="http://schemas.microsoft.com/office/drawing/2014/main" id="{7679B2B8-7BD6-46FB-8D99-331D814C60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5" name="date">
            <a:extLst>
              <a:ext uri="{FF2B5EF4-FFF2-40B4-BE49-F238E27FC236}">
                <a16:creationId xmlns:a16="http://schemas.microsoft.com/office/drawing/2014/main" id="{1DEF1CD6-C0CB-6D64-EE61-6612CF5942A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4140000" y="1980000"/>
            <a:ext cx="2376000" cy="2088000"/>
          </a:xfrm>
          <a:prstGeom prst="roundRect">
            <a:avLst>
              <a:gd name="adj" fmla="val 3390"/>
            </a:avLst>
          </a:prstGeom>
          <a:noFill/>
        </p:spPr>
        <p:txBody>
          <a:bodyPr vert="horz" lIns="0" tIns="0" rIns="0" bIns="0" rtlCol="0">
            <a:noAutofit/>
          </a:bodyPr>
          <a:lstStyle>
            <a:lvl1pPr>
              <a:defRPr lang="en-ID" sz="1000"/>
            </a:lvl1pPr>
          </a:lstStyle>
          <a:p>
            <a:pPr lvl="0">
              <a:lnSpc>
                <a:spcPts val="1400"/>
              </a:lnSpc>
              <a:spcBef>
                <a:spcPts val="100"/>
              </a:spcBef>
              <a:spcAft>
                <a:spcPts val="100"/>
              </a:spcAft>
            </a:pPr>
            <a:r>
              <a:rPr lang="de-DE"/>
              <a:t>Bild durch Klicken auf Symbol hinzufügen</a:t>
            </a:r>
            <a:endParaRPr lang="en-ID"/>
          </a:p>
        </p:txBody>
      </p:sp>
      <p:sp>
        <p:nvSpPr>
          <p:cNvPr id="20" name="content 6">
            <a:extLst>
              <a:ext uri="{FF2B5EF4-FFF2-40B4-BE49-F238E27FC236}">
                <a16:creationId xmlns:a16="http://schemas.microsoft.com/office/drawing/2014/main" id="{D66B83BD-F77A-871B-10EA-083838368142}"/>
              </a:ext>
            </a:extLst>
          </p:cNvPr>
          <p:cNvSpPr>
            <a:spLocks noGrp="1"/>
          </p:cNvSpPr>
          <p:nvPr>
            <p:ph sz="quarter" idx="73"/>
          </p:nvPr>
        </p:nvSpPr>
        <p:spPr>
          <a:xfrm>
            <a:off x="9036000" y="4174350"/>
            <a:ext cx="2592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9" name="content 5">
            <a:extLst>
              <a:ext uri="{FF2B5EF4-FFF2-40B4-BE49-F238E27FC236}">
                <a16:creationId xmlns:a16="http://schemas.microsoft.com/office/drawing/2014/main" id="{5AFBCE0C-30B2-68D8-714F-83FE52D6D288}"/>
              </a:ext>
            </a:extLst>
          </p:cNvPr>
          <p:cNvSpPr>
            <a:spLocks noGrp="1"/>
          </p:cNvSpPr>
          <p:nvPr>
            <p:ph sz="quarter" idx="72"/>
          </p:nvPr>
        </p:nvSpPr>
        <p:spPr>
          <a:xfrm>
            <a:off x="6912570" y="4174350"/>
            <a:ext cx="1980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1" name="content 4">
            <a:extLst>
              <a:ext uri="{FF2B5EF4-FFF2-40B4-BE49-F238E27FC236}">
                <a16:creationId xmlns:a16="http://schemas.microsoft.com/office/drawing/2014/main" id="{A2971DF2-F257-DB34-C757-4E8BFB3A77FF}"/>
              </a:ext>
            </a:extLst>
          </p:cNvPr>
          <p:cNvSpPr>
            <a:spLocks noGrp="1"/>
          </p:cNvSpPr>
          <p:nvPr>
            <p:ph sz="quarter" idx="71"/>
          </p:nvPr>
        </p:nvSpPr>
        <p:spPr>
          <a:xfrm>
            <a:off x="9036000" y="612000"/>
            <a:ext cx="2592000" cy="345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4" name="content 3">
            <a:extLst>
              <a:ext uri="{FF2B5EF4-FFF2-40B4-BE49-F238E27FC236}">
                <a16:creationId xmlns:a16="http://schemas.microsoft.com/office/drawing/2014/main" id="{FE2DAEC4-A246-1397-2D70-FD86B5008741}"/>
              </a:ext>
            </a:extLst>
          </p:cNvPr>
          <p:cNvSpPr>
            <a:spLocks noGrp="1"/>
          </p:cNvSpPr>
          <p:nvPr>
            <p:ph sz="quarter" idx="70"/>
          </p:nvPr>
        </p:nvSpPr>
        <p:spPr>
          <a:xfrm>
            <a:off x="6912570" y="611999"/>
            <a:ext cx="1980000" cy="3455998"/>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1" name="content 2b">
            <a:extLst>
              <a:ext uri="{FF2B5EF4-FFF2-40B4-BE49-F238E27FC236}">
                <a16:creationId xmlns:a16="http://schemas.microsoft.com/office/drawing/2014/main" id="{9EB4C0AC-9C38-EC69-120B-EE72F6F9486E}"/>
              </a:ext>
            </a:extLst>
          </p:cNvPr>
          <p:cNvSpPr>
            <a:spLocks noGrp="1"/>
          </p:cNvSpPr>
          <p:nvPr>
            <p:ph sz="quarter" idx="74"/>
          </p:nvPr>
        </p:nvSpPr>
        <p:spPr>
          <a:xfrm>
            <a:off x="4140000" y="4174350"/>
            <a:ext cx="2376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9" name="content 2a">
            <a:extLst>
              <a:ext uri="{FF2B5EF4-FFF2-40B4-BE49-F238E27FC236}">
                <a16:creationId xmlns:a16="http://schemas.microsoft.com/office/drawing/2014/main" id="{A906F57E-C1A7-ECB2-3187-C56320FE3720}"/>
              </a:ext>
            </a:extLst>
          </p:cNvPr>
          <p:cNvSpPr>
            <a:spLocks noGrp="1"/>
          </p:cNvSpPr>
          <p:nvPr>
            <p:ph sz="quarter" idx="69"/>
          </p:nvPr>
        </p:nvSpPr>
        <p:spPr>
          <a:xfrm>
            <a:off x="4140000" y="612000"/>
            <a:ext cx="2376000" cy="133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6" y="1980000"/>
            <a:ext cx="3420000" cy="4176000"/>
          </a:xfrm>
          <a:prstGeom prst="rect">
            <a:avLst/>
          </a:prstGeom>
          <a:noFill/>
        </p:spPr>
        <p:txBody>
          <a:bodyPr vert="horz" lIns="0" tIns="0" rIns="0" bIns="0" rtlCol="0">
            <a:noAutofit/>
          </a:bodyPr>
          <a:lstStyle>
            <a:lvl1pPr>
              <a:defRPr lang="en-US" sz="1000" dirty="0"/>
            </a:lvl1pPr>
            <a:lvl2pPr>
              <a:defRPr lang="en-US" sz="1000"/>
            </a:lvl2pPr>
            <a:lvl3pPr>
              <a:defRPr lang="en-US" sz="1000"/>
            </a:lvl3pPr>
            <a:lvl4pPr>
              <a:defRPr lang="en-US" sz="1000"/>
            </a:lvl4pPr>
            <a:lvl5pPr>
              <a:defRPr lang="en-US" sz="1000">
                <a:solidFill>
                  <a:schemeClr val="tx1"/>
                </a:solidFill>
              </a:defRPr>
            </a:lvl5pPr>
            <a:lvl6pPr>
              <a:defRPr lang="en-US" sz="1000"/>
            </a:lvl6pPr>
            <a:lvl7pPr>
              <a:defRPr lang="en-US" sz="1000"/>
            </a:lvl7pPr>
            <a:lvl8pPr>
              <a:defRPr lang="en-US" sz="1000"/>
            </a:lvl8pPr>
            <a:lvl9pPr>
              <a:defRPr lang="en-US" sz="100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6" name="name">
            <a:extLst>
              <a:ext uri="{FF2B5EF4-FFF2-40B4-BE49-F238E27FC236}">
                <a16:creationId xmlns:a16="http://schemas.microsoft.com/office/drawing/2014/main" id="{4FD8DC43-2230-29E6-EA6A-D1148AB2ADCC}"/>
              </a:ext>
            </a:extLst>
          </p:cNvPr>
          <p:cNvSpPr>
            <a:spLocks noGrp="1"/>
          </p:cNvSpPr>
          <p:nvPr>
            <p:ph type="body" idx="68"/>
          </p:nvPr>
        </p:nvSpPr>
        <p:spPr>
          <a:xfrm>
            <a:off x="540000" y="1440000"/>
            <a:ext cx="3420000"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420000" cy="828000"/>
          </a:xfrm>
        </p:spPr>
        <p:txBody>
          <a:bodyPr vert="horz" anchor="t"/>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67904633"/>
      </p:ext>
    </p:extLst>
  </p:cSld>
  <p:clrMapOvr>
    <a:masterClrMapping/>
  </p:clrMapOvr>
</p:sldLayout>
</file>

<file path=ppt/slideLayouts/slideLayout780.xml><?xml version="1.0" encoding="utf-8"?>
<p:sldLayout xmlns:a="http://schemas.openxmlformats.org/drawingml/2006/main" xmlns:r="http://schemas.openxmlformats.org/officeDocument/2006/relationships" xmlns:p="http://schemas.openxmlformats.org/presentationml/2006/main" preserve="1" userDrawn="1">
  <p:cSld name="B   049 : team : 2 pictures : 2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3" name="addtext">
            <a:extLst>
              <a:ext uri="{FF2B5EF4-FFF2-40B4-BE49-F238E27FC236}">
                <a16:creationId xmlns:a16="http://schemas.microsoft.com/office/drawing/2014/main" id="{849B6CFB-350C-3F26-0011-94A6E6A3954B}"/>
              </a:ext>
            </a:extLst>
          </p:cNvPr>
          <p:cNvSpPr>
            <a:spLocks noGrp="1"/>
          </p:cNvSpPr>
          <p:nvPr>
            <p:ph type="body" sz="quarter" idx="46"/>
          </p:nvPr>
        </p:nvSpPr>
        <p:spPr>
          <a:xfrm>
            <a:off x="9646450" y="2113699"/>
            <a:ext cx="1980000" cy="4052151"/>
          </a:xfrm>
          <a:noFill/>
        </p:spPr>
        <p:txBody>
          <a:bodyPr vert="horz" lIns="0" tIns="0" rIns="0" bIns="0" rtlCol="0">
            <a:noAutofit/>
          </a:bodyPr>
          <a:lstStyle>
            <a:lvl1pPr>
              <a:defRPr lang="en-US" sz="1200"/>
            </a:lvl1pPr>
            <a:lvl2pPr>
              <a:defRPr lang="en-US" sz="1200"/>
            </a:lvl2pPr>
            <a:lvl3pPr>
              <a:defRPr lang="en-US" sz="1200"/>
            </a:lvl3pPr>
            <a:lvl4pPr>
              <a:defRPr lang="en-US" sz="1200"/>
            </a:lvl4pPr>
            <a:lvl5pPr>
              <a:defRPr lang="en-US" sz="1200"/>
            </a:lvl5pPr>
            <a:lvl6pPr>
              <a:defRPr lang="en-US" sz="1200"/>
            </a:lvl6pPr>
            <a:lvl7pPr>
              <a:defRPr lang="en-US" sz="1200"/>
            </a:lvl7pPr>
            <a:lvl8pPr>
              <a:defRPr lang="en-US" sz="1200"/>
            </a:lvl8pPr>
            <a:lvl9pPr>
              <a:defRPr lang="en-US" sz="1200" dirty="0"/>
            </a:lvl9pPr>
          </a:lstStyle>
          <a:p>
            <a:pPr lvl="0">
              <a:lnSpc>
                <a:spcPts val="1600"/>
              </a:lnSpc>
            </a:pPr>
            <a:endParaRPr lang="en-US" dirty="0"/>
          </a:p>
        </p:txBody>
      </p:sp>
      <p:sp>
        <p:nvSpPr>
          <p:cNvPr id="18" name="subtilte 3">
            <a:extLst>
              <a:ext uri="{FF2B5EF4-FFF2-40B4-BE49-F238E27FC236}">
                <a16:creationId xmlns:a16="http://schemas.microsoft.com/office/drawing/2014/main" id="{BE659DA4-361D-0068-83B9-84A1D509112C}"/>
              </a:ext>
            </a:extLst>
          </p:cNvPr>
          <p:cNvSpPr>
            <a:spLocks noGrp="1"/>
          </p:cNvSpPr>
          <p:nvPr>
            <p:ph type="body" idx="70"/>
          </p:nvPr>
        </p:nvSpPr>
        <p:spPr>
          <a:xfrm>
            <a:off x="9646450" y="1512000"/>
            <a:ext cx="1994688"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 name="CV 2 text">
            <a:extLst>
              <a:ext uri="{FF2B5EF4-FFF2-40B4-BE49-F238E27FC236}">
                <a16:creationId xmlns:a16="http://schemas.microsoft.com/office/drawing/2014/main" id="{A82276AA-556D-9F16-87C3-9A3502D09B6F}"/>
              </a:ext>
            </a:extLst>
          </p:cNvPr>
          <p:cNvSpPr>
            <a:spLocks noGrp="1"/>
          </p:cNvSpPr>
          <p:nvPr>
            <p:ph type="body" sz="quarter" idx="69"/>
          </p:nvPr>
        </p:nvSpPr>
        <p:spPr>
          <a:xfrm>
            <a:off x="5110698"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endParaRPr lang="en-US" dirty="0"/>
          </a:p>
        </p:txBody>
      </p:sp>
      <p:sp>
        <p:nvSpPr>
          <p:cNvPr id="67" name="bg shadow 2">
            <a:extLst>
              <a:ext uri="{FF2B5EF4-FFF2-40B4-BE49-F238E27FC236}">
                <a16:creationId xmlns:a16="http://schemas.microsoft.com/office/drawing/2014/main" id="{D5E34A60-AEFD-CB5F-7F16-E61E1EB95B46}"/>
              </a:ext>
            </a:extLst>
          </p:cNvPr>
          <p:cNvSpPr>
            <a:spLocks noGrp="1"/>
          </p:cNvSpPr>
          <p:nvPr>
            <p:ph type="body" idx="63"/>
          </p:nvPr>
        </p:nvSpPr>
        <p:spPr>
          <a:xfrm>
            <a:off x="5109652" y="2119313"/>
            <a:ext cx="432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704843" y="2839175"/>
            <a:ext cx="2700000"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704843" y="2129755"/>
            <a:ext cx="2700000"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5112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3" name="subtilte 2">
            <a:extLst>
              <a:ext uri="{FF2B5EF4-FFF2-40B4-BE49-F238E27FC236}">
                <a16:creationId xmlns:a16="http://schemas.microsoft.com/office/drawing/2014/main" id="{8BED4AE3-69E6-C919-F264-88E9828D555F}"/>
              </a:ext>
            </a:extLst>
          </p:cNvPr>
          <p:cNvSpPr>
            <a:spLocks noGrp="1"/>
          </p:cNvSpPr>
          <p:nvPr>
            <p:ph type="body" idx="68"/>
          </p:nvPr>
        </p:nvSpPr>
        <p:spPr>
          <a:xfrm>
            <a:off x="5112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5" name="CV 1 text">
            <a:extLst>
              <a:ext uri="{FF2B5EF4-FFF2-40B4-BE49-F238E27FC236}">
                <a16:creationId xmlns:a16="http://schemas.microsoft.com/office/drawing/2014/main" id="{907A54C3-A2FF-A59E-41B3-23D2F7C1E59E}"/>
              </a:ext>
            </a:extLst>
          </p:cNvPr>
          <p:cNvSpPr>
            <a:spLocks noGrp="1"/>
          </p:cNvSpPr>
          <p:nvPr>
            <p:ph type="body" sz="quarter" idx="24"/>
          </p:nvPr>
        </p:nvSpPr>
        <p:spPr>
          <a:xfrm>
            <a:off x="576000"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endParaRPr lang="en-US" dirty="0"/>
          </a:p>
        </p:txBody>
      </p:sp>
      <p:sp>
        <p:nvSpPr>
          <p:cNvPr id="55" name="bg shadow 1">
            <a:extLst>
              <a:ext uri="{FF2B5EF4-FFF2-40B4-BE49-F238E27FC236}">
                <a16:creationId xmlns:a16="http://schemas.microsoft.com/office/drawing/2014/main" id="{83DA22D8-9131-568E-6E2F-B7A56687533C}"/>
              </a:ext>
            </a:extLst>
          </p:cNvPr>
          <p:cNvSpPr>
            <a:spLocks noGrp="1"/>
          </p:cNvSpPr>
          <p:nvPr>
            <p:ph type="body" idx="51"/>
          </p:nvPr>
        </p:nvSpPr>
        <p:spPr>
          <a:xfrm>
            <a:off x="542100" y="2119313"/>
            <a:ext cx="432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48" y="2839175"/>
            <a:ext cx="2700000"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48" y="2129755"/>
            <a:ext cx="2700000"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2" name="subtitl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2274406814"/>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   049 : team : 2 pictures : 2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3" name="addtext">
            <a:extLst>
              <a:ext uri="{FF2B5EF4-FFF2-40B4-BE49-F238E27FC236}">
                <a16:creationId xmlns:a16="http://schemas.microsoft.com/office/drawing/2014/main" id="{849B6CFB-350C-3F26-0011-94A6E6A3954B}"/>
              </a:ext>
            </a:extLst>
          </p:cNvPr>
          <p:cNvSpPr>
            <a:spLocks noGrp="1"/>
          </p:cNvSpPr>
          <p:nvPr>
            <p:ph type="body" sz="quarter" idx="46"/>
          </p:nvPr>
        </p:nvSpPr>
        <p:spPr>
          <a:xfrm>
            <a:off x="9646450" y="2113699"/>
            <a:ext cx="1980000" cy="4052151"/>
          </a:xfrm>
          <a:noFill/>
        </p:spPr>
        <p:txBody>
          <a:bodyPr vert="horz" lIns="0" tIns="0" rIns="0" bIns="0" rtlCol="0">
            <a:noAutofit/>
          </a:bodyPr>
          <a:lstStyle>
            <a:lvl1pPr>
              <a:defRPr lang="en-US" sz="1200"/>
            </a:lvl1pPr>
            <a:lvl2pPr>
              <a:defRPr lang="en-US" sz="1200"/>
            </a:lvl2pPr>
            <a:lvl3pPr>
              <a:defRPr lang="en-US" sz="1200"/>
            </a:lvl3pPr>
            <a:lvl4pPr>
              <a:defRPr lang="en-US" sz="1200"/>
            </a:lvl4pPr>
            <a:lvl5pPr>
              <a:defRPr lang="en-US" sz="1200"/>
            </a:lvl5pPr>
            <a:lvl6pPr>
              <a:defRPr lang="en-US" sz="1200"/>
            </a:lvl6pPr>
            <a:lvl7pPr>
              <a:defRPr lang="en-US" sz="1200"/>
            </a:lvl7pPr>
            <a:lvl8pPr>
              <a:defRPr lang="en-US" sz="1200"/>
            </a:lvl8pPr>
            <a:lvl9pPr>
              <a:defRPr lang="en-US" sz="1200" dirty="0"/>
            </a:lvl9pPr>
          </a:lstStyle>
          <a:p>
            <a:pPr lvl="0">
              <a:lnSpc>
                <a:spcPts val="1600"/>
              </a:lnSpc>
            </a:pPr>
            <a:r>
              <a:rPr lang="de-DE"/>
              <a:t>Mastertextformat bearbeiten</a:t>
            </a:r>
          </a:p>
        </p:txBody>
      </p:sp>
      <p:sp>
        <p:nvSpPr>
          <p:cNvPr id="18" name="subtilte 3">
            <a:extLst>
              <a:ext uri="{FF2B5EF4-FFF2-40B4-BE49-F238E27FC236}">
                <a16:creationId xmlns:a16="http://schemas.microsoft.com/office/drawing/2014/main" id="{BE659DA4-361D-0068-83B9-84A1D509112C}"/>
              </a:ext>
            </a:extLst>
          </p:cNvPr>
          <p:cNvSpPr>
            <a:spLocks noGrp="1"/>
          </p:cNvSpPr>
          <p:nvPr>
            <p:ph type="body" idx="70"/>
          </p:nvPr>
        </p:nvSpPr>
        <p:spPr>
          <a:xfrm>
            <a:off x="9646450" y="1512000"/>
            <a:ext cx="1994688"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CV 2 text">
            <a:extLst>
              <a:ext uri="{FF2B5EF4-FFF2-40B4-BE49-F238E27FC236}">
                <a16:creationId xmlns:a16="http://schemas.microsoft.com/office/drawing/2014/main" id="{A82276AA-556D-9F16-87C3-9A3502D09B6F}"/>
              </a:ext>
            </a:extLst>
          </p:cNvPr>
          <p:cNvSpPr>
            <a:spLocks noGrp="1"/>
          </p:cNvSpPr>
          <p:nvPr>
            <p:ph type="body" sz="quarter" idx="69"/>
          </p:nvPr>
        </p:nvSpPr>
        <p:spPr>
          <a:xfrm>
            <a:off x="5110698"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7" name="bg shadow 2">
            <a:extLst>
              <a:ext uri="{FF2B5EF4-FFF2-40B4-BE49-F238E27FC236}">
                <a16:creationId xmlns:a16="http://schemas.microsoft.com/office/drawing/2014/main" id="{D5E34A60-AEFD-CB5F-7F16-E61E1EB95B46}"/>
              </a:ext>
            </a:extLst>
          </p:cNvPr>
          <p:cNvSpPr>
            <a:spLocks noGrp="1"/>
          </p:cNvSpPr>
          <p:nvPr>
            <p:ph type="body" idx="63"/>
          </p:nvPr>
        </p:nvSpPr>
        <p:spPr>
          <a:xfrm>
            <a:off x="5109652" y="2119313"/>
            <a:ext cx="432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704843" y="2839175"/>
            <a:ext cx="2700000"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704843" y="2129755"/>
            <a:ext cx="2700000"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5112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3" name="subtilte 2">
            <a:extLst>
              <a:ext uri="{FF2B5EF4-FFF2-40B4-BE49-F238E27FC236}">
                <a16:creationId xmlns:a16="http://schemas.microsoft.com/office/drawing/2014/main" id="{8BED4AE3-69E6-C919-F264-88E9828D555F}"/>
              </a:ext>
            </a:extLst>
          </p:cNvPr>
          <p:cNvSpPr>
            <a:spLocks noGrp="1"/>
          </p:cNvSpPr>
          <p:nvPr>
            <p:ph type="body" idx="68"/>
          </p:nvPr>
        </p:nvSpPr>
        <p:spPr>
          <a:xfrm>
            <a:off x="5112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CV 1 text">
            <a:extLst>
              <a:ext uri="{FF2B5EF4-FFF2-40B4-BE49-F238E27FC236}">
                <a16:creationId xmlns:a16="http://schemas.microsoft.com/office/drawing/2014/main" id="{907A54C3-A2FF-A59E-41B3-23D2F7C1E59E}"/>
              </a:ext>
            </a:extLst>
          </p:cNvPr>
          <p:cNvSpPr>
            <a:spLocks noGrp="1"/>
          </p:cNvSpPr>
          <p:nvPr>
            <p:ph type="body" sz="quarter" idx="24"/>
          </p:nvPr>
        </p:nvSpPr>
        <p:spPr>
          <a:xfrm>
            <a:off x="576000"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55" name="bg shadow 1">
            <a:extLst>
              <a:ext uri="{FF2B5EF4-FFF2-40B4-BE49-F238E27FC236}">
                <a16:creationId xmlns:a16="http://schemas.microsoft.com/office/drawing/2014/main" id="{83DA22D8-9131-568E-6E2F-B7A56687533C}"/>
              </a:ext>
            </a:extLst>
          </p:cNvPr>
          <p:cNvSpPr>
            <a:spLocks noGrp="1"/>
          </p:cNvSpPr>
          <p:nvPr>
            <p:ph type="body" idx="51"/>
          </p:nvPr>
        </p:nvSpPr>
        <p:spPr>
          <a:xfrm>
            <a:off x="542100" y="2119313"/>
            <a:ext cx="432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48" y="2839175"/>
            <a:ext cx="2700000"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48" y="2129755"/>
            <a:ext cx="2700000"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2" name="subtitl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676797244"/>
      </p:ext>
    </p:extLst>
  </p:cSld>
  <p:clrMapOvr>
    <a:masterClrMapping/>
  </p:clrMapOvr>
  <p:extLst>
    <p:ext uri="{DCECCB84-F9BA-43D5-87BE-67443E8EF086}">
      <p15:sldGuideLst xmlns:p15="http://schemas.microsoft.com/office/powerpoint/2012/main"/>
    </p:ext>
  </p:extLst>
</p:sldLayout>
</file>

<file path=ppt/slideLayouts/slideLayout790.xml><?xml version="1.0" encoding="utf-8"?>
<p:sldLayout xmlns:a="http://schemas.openxmlformats.org/drawingml/2006/main" xmlns:r="http://schemas.openxmlformats.org/officeDocument/2006/relationships" xmlns:p="http://schemas.openxmlformats.org/presentationml/2006/main" preserve="1">
  <p:cSld name="B  049 : team : 3 pictures : 3 names and roles">
    <p:spTree>
      <p:nvGrpSpPr>
        <p:cNvPr id="1" name=""/>
        <p:cNvGrpSpPr/>
        <p:nvPr/>
      </p:nvGrpSpPr>
      <p:grpSpPr>
        <a:xfrm>
          <a:off x="0" y="0"/>
          <a:ext cx="0" cy="0"/>
          <a:chOff x="0" y="0"/>
          <a:chExt cx="0" cy="0"/>
        </a:xfrm>
      </p:grpSpPr>
      <p:sp>
        <p:nvSpPr>
          <p:cNvPr id="18" name="shape">
            <a:extLst>
              <a:ext uri="{FF2B5EF4-FFF2-40B4-BE49-F238E27FC236}">
                <a16:creationId xmlns:a16="http://schemas.microsoft.com/office/drawing/2014/main" id="{FE8AD4AF-536E-EE81-A96B-29B63B21116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7803175" y="1800000"/>
            <a:ext cx="2592000" cy="436585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7" name="text 3">
            <a:extLst>
              <a:ext uri="{FF2B5EF4-FFF2-40B4-BE49-F238E27FC236}">
                <a16:creationId xmlns:a16="http://schemas.microsoft.com/office/drawing/2014/main" id="{03D9F645-BD61-312D-FDBA-3F63F457F0E9}"/>
              </a:ext>
            </a:extLst>
          </p:cNvPr>
          <p:cNvSpPr>
            <a:spLocks noGrp="1"/>
          </p:cNvSpPr>
          <p:nvPr>
            <p:ph type="body" sz="quarter" idx="26"/>
          </p:nvPr>
        </p:nvSpPr>
        <p:spPr>
          <a:xfrm>
            <a:off x="7796825"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7802363" y="1790475"/>
            <a:ext cx="2592000" cy="1800000"/>
          </a:xfrm>
          <a:prstGeom prst="round2SameRect">
            <a:avLst>
              <a:gd name="adj1" fmla="val 4811"/>
              <a:gd name="adj2" fmla="val 0"/>
            </a:avLst>
          </a:prstGeom>
          <a:solidFill>
            <a:schemeClr val="bg1"/>
          </a:solidFill>
          <a:effectLst/>
        </p:spPr>
        <p:txBody>
          <a:bodyPr/>
          <a:lstStyle>
            <a:lvl1pPr>
              <a:defRPr lang="en-DE" dirty="0"/>
            </a:lvl1pPr>
          </a:lstStyle>
          <a:p>
            <a:endParaRPr lang="en-DE"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4798412" y="1800000"/>
            <a:ext cx="2592000" cy="4365850"/>
          </a:xfrm>
          <a:prstGeom prst="roundRect">
            <a:avLst>
              <a:gd name="adj" fmla="val 699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6" name="text 2">
            <a:extLst>
              <a:ext uri="{FF2B5EF4-FFF2-40B4-BE49-F238E27FC236}">
                <a16:creationId xmlns:a16="http://schemas.microsoft.com/office/drawing/2014/main" id="{AE529241-D4E7-89E7-5EA8-61F00FC64913}"/>
              </a:ext>
            </a:extLst>
          </p:cNvPr>
          <p:cNvSpPr>
            <a:spLocks noGrp="1"/>
          </p:cNvSpPr>
          <p:nvPr>
            <p:ph type="body" sz="quarter" idx="25"/>
          </p:nvPr>
        </p:nvSpPr>
        <p:spPr>
          <a:xfrm>
            <a:off x="4798412"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800073" y="1790475"/>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4365850"/>
          </a:xfrm>
          <a:prstGeom prst="roundRect">
            <a:avLst>
              <a:gd name="adj" fmla="val 5284"/>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1800000"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1800794" y="1790475"/>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09601054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  004 : 4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9046863"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6211242"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3375621"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371166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  049 : team : 3 pictures : 3 names and roles">
    <p:spTree>
      <p:nvGrpSpPr>
        <p:cNvPr id="1" name=""/>
        <p:cNvGrpSpPr/>
        <p:nvPr/>
      </p:nvGrpSpPr>
      <p:grpSpPr>
        <a:xfrm>
          <a:off x="0" y="0"/>
          <a:ext cx="0" cy="0"/>
          <a:chOff x="0" y="0"/>
          <a:chExt cx="0" cy="0"/>
        </a:xfrm>
      </p:grpSpPr>
      <p:sp>
        <p:nvSpPr>
          <p:cNvPr id="18" name="shape">
            <a:extLst>
              <a:ext uri="{FF2B5EF4-FFF2-40B4-BE49-F238E27FC236}">
                <a16:creationId xmlns:a16="http://schemas.microsoft.com/office/drawing/2014/main" id="{FE8AD4AF-536E-EE81-A96B-29B63B21116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7803175" y="1800000"/>
            <a:ext cx="2592000" cy="436585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7" name="text 3">
            <a:extLst>
              <a:ext uri="{FF2B5EF4-FFF2-40B4-BE49-F238E27FC236}">
                <a16:creationId xmlns:a16="http://schemas.microsoft.com/office/drawing/2014/main" id="{03D9F645-BD61-312D-FDBA-3F63F457F0E9}"/>
              </a:ext>
            </a:extLst>
          </p:cNvPr>
          <p:cNvSpPr>
            <a:spLocks noGrp="1"/>
          </p:cNvSpPr>
          <p:nvPr>
            <p:ph type="body" sz="quarter" idx="26"/>
          </p:nvPr>
        </p:nvSpPr>
        <p:spPr>
          <a:xfrm>
            <a:off x="7796825"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7802363" y="1790475"/>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4798412" y="1800000"/>
            <a:ext cx="2592000" cy="4365850"/>
          </a:xfrm>
          <a:prstGeom prst="roundRect">
            <a:avLst>
              <a:gd name="adj" fmla="val 699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6" name="text 2">
            <a:extLst>
              <a:ext uri="{FF2B5EF4-FFF2-40B4-BE49-F238E27FC236}">
                <a16:creationId xmlns:a16="http://schemas.microsoft.com/office/drawing/2014/main" id="{AE529241-D4E7-89E7-5EA8-61F00FC64913}"/>
              </a:ext>
            </a:extLst>
          </p:cNvPr>
          <p:cNvSpPr>
            <a:spLocks noGrp="1"/>
          </p:cNvSpPr>
          <p:nvPr>
            <p:ph type="body" sz="quarter" idx="25"/>
          </p:nvPr>
        </p:nvSpPr>
        <p:spPr>
          <a:xfrm>
            <a:off x="4798412"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800073" y="1790475"/>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de-DE"/>
              <a:t>Bild durch Klicken auf Symbol hinzufügen</a:t>
            </a:r>
            <a:endParaRPr lang="en-DE"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4365850"/>
          </a:xfrm>
          <a:prstGeom prst="roundRect">
            <a:avLst>
              <a:gd name="adj" fmla="val 528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1800000"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1800794" y="1790475"/>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959736766"/>
      </p:ext>
    </p:extLst>
  </p:cSld>
  <p:clrMapOvr>
    <a:masterClrMapping/>
  </p:clrMapOvr>
  <p:extLst>
    <p:ext uri="{DCECCB84-F9BA-43D5-87BE-67443E8EF086}">
      <p15:sldGuideLst xmlns:p15="http://schemas.microsoft.com/office/powerpoint/2012/main"/>
    </p:ext>
  </p:extLst>
</p:sldLayout>
</file>

<file path=ppt/slideLayouts/slideLayout800.xml><?xml version="1.0" encoding="utf-8"?>
<p:sldLayout xmlns:a="http://schemas.openxmlformats.org/drawingml/2006/main" xmlns:r="http://schemas.openxmlformats.org/officeDocument/2006/relationships" xmlns:p="http://schemas.openxmlformats.org/presentationml/2006/main" userDrawn="1">
  <p:cSld name="B  049 : team : 4 pictures : 4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5" name="extratext 3">
            <a:extLst>
              <a:ext uri="{FF2B5EF4-FFF2-40B4-BE49-F238E27FC236}">
                <a16:creationId xmlns:a16="http://schemas.microsoft.com/office/drawing/2014/main" id="{907A54C3-A2FF-A59E-41B3-23D2F7C1E59E}"/>
              </a:ext>
            </a:extLst>
          </p:cNvPr>
          <p:cNvSpPr>
            <a:spLocks noGrp="1"/>
          </p:cNvSpPr>
          <p:nvPr>
            <p:ph type="body" sz="quarter" idx="24"/>
          </p:nvPr>
        </p:nvSpPr>
        <p:spPr>
          <a:xfrm>
            <a:off x="8510356" y="2129755"/>
            <a:ext cx="3132000" cy="3060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endParaRPr lang="en-US" dirty="0"/>
          </a:p>
        </p:txBody>
      </p:sp>
      <p:sp>
        <p:nvSpPr>
          <p:cNvPr id="6" name="name 3">
            <a:extLst>
              <a:ext uri="{FF2B5EF4-FFF2-40B4-BE49-F238E27FC236}">
                <a16:creationId xmlns:a16="http://schemas.microsoft.com/office/drawing/2014/main" id="{1C653765-1CB5-F006-FC70-1B326B107DBC}"/>
              </a:ext>
            </a:extLst>
          </p:cNvPr>
          <p:cNvSpPr>
            <a:spLocks noGrp="1"/>
          </p:cNvSpPr>
          <p:nvPr>
            <p:ph type="body" idx="69"/>
          </p:nvPr>
        </p:nvSpPr>
        <p:spPr>
          <a:xfrm>
            <a:off x="8510356" y="1512000"/>
            <a:ext cx="3153644"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63" name="subhead 2.2">
            <a:extLst>
              <a:ext uri="{FF2B5EF4-FFF2-40B4-BE49-F238E27FC236}">
                <a16:creationId xmlns:a16="http://schemas.microsoft.com/office/drawing/2014/main" id="{5E9FF420-AE4E-B6D5-7A75-0EAED10C9583}"/>
              </a:ext>
            </a:extLst>
          </p:cNvPr>
          <p:cNvSpPr>
            <a:spLocks noGrp="1"/>
          </p:cNvSpPr>
          <p:nvPr>
            <p:ph type="body" idx="59"/>
          </p:nvPr>
        </p:nvSpPr>
        <p:spPr>
          <a:xfrm>
            <a:off x="4527278" y="3735676"/>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4" name="role 2.2">
            <a:extLst>
              <a:ext uri="{FF2B5EF4-FFF2-40B4-BE49-F238E27FC236}">
                <a16:creationId xmlns:a16="http://schemas.microsoft.com/office/drawing/2014/main" id="{8F7C39DC-C8E1-D238-124E-F021D16845FB}"/>
              </a:ext>
            </a:extLst>
          </p:cNvPr>
          <p:cNvSpPr>
            <a:spLocks noGrp="1"/>
          </p:cNvSpPr>
          <p:nvPr>
            <p:ph type="body" idx="60"/>
          </p:nvPr>
        </p:nvSpPr>
        <p:spPr>
          <a:xfrm>
            <a:off x="6115328" y="4458713"/>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5" name="name 2.2">
            <a:extLst>
              <a:ext uri="{FF2B5EF4-FFF2-40B4-BE49-F238E27FC236}">
                <a16:creationId xmlns:a16="http://schemas.microsoft.com/office/drawing/2014/main" id="{93AF7DC2-179D-17D8-825F-4CD149B78523}"/>
              </a:ext>
            </a:extLst>
          </p:cNvPr>
          <p:cNvSpPr>
            <a:spLocks noGrp="1"/>
          </p:cNvSpPr>
          <p:nvPr>
            <p:ph type="body" idx="61"/>
          </p:nvPr>
        </p:nvSpPr>
        <p:spPr>
          <a:xfrm>
            <a:off x="6115328" y="3749294"/>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6" name="picture 2.2">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67" name="subhead 2">
            <a:extLst>
              <a:ext uri="{FF2B5EF4-FFF2-40B4-BE49-F238E27FC236}">
                <a16:creationId xmlns:a16="http://schemas.microsoft.com/office/drawing/2014/main" id="{D5E34A60-AEFD-CB5F-7F16-E61E1EB95B46}"/>
              </a:ext>
            </a:extLst>
          </p:cNvPr>
          <p:cNvSpPr>
            <a:spLocks noGrp="1"/>
          </p:cNvSpPr>
          <p:nvPr>
            <p:ph type="body" idx="63"/>
          </p:nvPr>
        </p:nvSpPr>
        <p:spPr>
          <a:xfrm>
            <a:off x="4527278" y="2119313"/>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115328" y="2839175"/>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115328" y="2129755"/>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3" name="name 2">
            <a:extLst>
              <a:ext uri="{FF2B5EF4-FFF2-40B4-BE49-F238E27FC236}">
                <a16:creationId xmlns:a16="http://schemas.microsoft.com/office/drawing/2014/main" id="{8BED4AE3-69E6-C919-F264-88E9828D555F}"/>
              </a:ext>
            </a:extLst>
          </p:cNvPr>
          <p:cNvSpPr>
            <a:spLocks noGrp="1"/>
          </p:cNvSpPr>
          <p:nvPr>
            <p:ph type="body" idx="68"/>
          </p:nvPr>
        </p:nvSpPr>
        <p:spPr>
          <a:xfrm>
            <a:off x="4527278"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51" name="subhead 1.2">
            <a:extLst>
              <a:ext uri="{FF2B5EF4-FFF2-40B4-BE49-F238E27FC236}">
                <a16:creationId xmlns:a16="http://schemas.microsoft.com/office/drawing/2014/main" id="{B299DAE8-5EE0-BE0F-0EB7-2E8B2289B134}"/>
              </a:ext>
            </a:extLst>
          </p:cNvPr>
          <p:cNvSpPr>
            <a:spLocks noGrp="1"/>
          </p:cNvSpPr>
          <p:nvPr>
            <p:ph type="body" idx="47"/>
          </p:nvPr>
        </p:nvSpPr>
        <p:spPr>
          <a:xfrm>
            <a:off x="542100" y="3735676"/>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2" name="role 1.2">
            <a:extLst>
              <a:ext uri="{FF2B5EF4-FFF2-40B4-BE49-F238E27FC236}">
                <a16:creationId xmlns:a16="http://schemas.microsoft.com/office/drawing/2014/main" id="{B746FD40-314C-3697-899E-05FC1C879DD5}"/>
              </a:ext>
            </a:extLst>
          </p:cNvPr>
          <p:cNvSpPr>
            <a:spLocks noGrp="1"/>
          </p:cNvSpPr>
          <p:nvPr>
            <p:ph type="body" idx="48"/>
          </p:nvPr>
        </p:nvSpPr>
        <p:spPr>
          <a:xfrm>
            <a:off x="2130150" y="4458713"/>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3" name="name 1.2">
            <a:extLst>
              <a:ext uri="{FF2B5EF4-FFF2-40B4-BE49-F238E27FC236}">
                <a16:creationId xmlns:a16="http://schemas.microsoft.com/office/drawing/2014/main" id="{93DD4974-9E07-4AF9-7BDE-52E99DCCD507}"/>
              </a:ext>
            </a:extLst>
          </p:cNvPr>
          <p:cNvSpPr>
            <a:spLocks noGrp="1"/>
          </p:cNvSpPr>
          <p:nvPr>
            <p:ph type="body" idx="49"/>
          </p:nvPr>
        </p:nvSpPr>
        <p:spPr>
          <a:xfrm>
            <a:off x="2130150" y="3749294"/>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4" name="picture 1.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2100" y="2119313"/>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839175"/>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2129755"/>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endParaRPr lang="en-DE" dirty="0"/>
          </a:p>
        </p:txBody>
      </p:sp>
      <p:sp>
        <p:nvSpPr>
          <p:cNvPr id="2" name="nam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dirty="0"/>
          </a:p>
        </p:txBody>
      </p:sp>
    </p:spTree>
    <p:extLst>
      <p:ext uri="{BB962C8B-B14F-4D97-AF65-F5344CB8AC3E}">
        <p14:creationId xmlns:p14="http://schemas.microsoft.com/office/powerpoint/2010/main" val="3485254957"/>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  049 : team : 4 pictures : 4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5" name="extratext 3">
            <a:extLst>
              <a:ext uri="{FF2B5EF4-FFF2-40B4-BE49-F238E27FC236}">
                <a16:creationId xmlns:a16="http://schemas.microsoft.com/office/drawing/2014/main" id="{907A54C3-A2FF-A59E-41B3-23D2F7C1E59E}"/>
              </a:ext>
            </a:extLst>
          </p:cNvPr>
          <p:cNvSpPr>
            <a:spLocks noGrp="1"/>
          </p:cNvSpPr>
          <p:nvPr>
            <p:ph type="body" sz="quarter" idx="24"/>
          </p:nvPr>
        </p:nvSpPr>
        <p:spPr>
          <a:xfrm>
            <a:off x="8510356" y="2129755"/>
            <a:ext cx="3132000" cy="3060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 name="name 3">
            <a:extLst>
              <a:ext uri="{FF2B5EF4-FFF2-40B4-BE49-F238E27FC236}">
                <a16:creationId xmlns:a16="http://schemas.microsoft.com/office/drawing/2014/main" id="{1C653765-1CB5-F006-FC70-1B326B107DBC}"/>
              </a:ext>
            </a:extLst>
          </p:cNvPr>
          <p:cNvSpPr>
            <a:spLocks noGrp="1"/>
          </p:cNvSpPr>
          <p:nvPr>
            <p:ph type="body" idx="69"/>
          </p:nvPr>
        </p:nvSpPr>
        <p:spPr>
          <a:xfrm>
            <a:off x="8510356" y="1512000"/>
            <a:ext cx="3153644"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3" name="subhead 2.2">
            <a:extLst>
              <a:ext uri="{FF2B5EF4-FFF2-40B4-BE49-F238E27FC236}">
                <a16:creationId xmlns:a16="http://schemas.microsoft.com/office/drawing/2014/main" id="{5E9FF420-AE4E-B6D5-7A75-0EAED10C9583}"/>
              </a:ext>
            </a:extLst>
          </p:cNvPr>
          <p:cNvSpPr>
            <a:spLocks noGrp="1"/>
          </p:cNvSpPr>
          <p:nvPr>
            <p:ph type="body" idx="59"/>
          </p:nvPr>
        </p:nvSpPr>
        <p:spPr>
          <a:xfrm>
            <a:off x="4527278" y="3735676"/>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2.2">
            <a:extLst>
              <a:ext uri="{FF2B5EF4-FFF2-40B4-BE49-F238E27FC236}">
                <a16:creationId xmlns:a16="http://schemas.microsoft.com/office/drawing/2014/main" id="{8F7C39DC-C8E1-D238-124E-F021D16845FB}"/>
              </a:ext>
            </a:extLst>
          </p:cNvPr>
          <p:cNvSpPr>
            <a:spLocks noGrp="1"/>
          </p:cNvSpPr>
          <p:nvPr>
            <p:ph type="body" idx="60"/>
          </p:nvPr>
        </p:nvSpPr>
        <p:spPr>
          <a:xfrm>
            <a:off x="6115328" y="4458713"/>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5" name="name 2.2">
            <a:extLst>
              <a:ext uri="{FF2B5EF4-FFF2-40B4-BE49-F238E27FC236}">
                <a16:creationId xmlns:a16="http://schemas.microsoft.com/office/drawing/2014/main" id="{93AF7DC2-179D-17D8-825F-4CD149B78523}"/>
              </a:ext>
            </a:extLst>
          </p:cNvPr>
          <p:cNvSpPr>
            <a:spLocks noGrp="1"/>
          </p:cNvSpPr>
          <p:nvPr>
            <p:ph type="body" idx="61"/>
          </p:nvPr>
        </p:nvSpPr>
        <p:spPr>
          <a:xfrm>
            <a:off x="6115328" y="3749294"/>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2.2">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7" name="subhead 2">
            <a:extLst>
              <a:ext uri="{FF2B5EF4-FFF2-40B4-BE49-F238E27FC236}">
                <a16:creationId xmlns:a16="http://schemas.microsoft.com/office/drawing/2014/main" id="{D5E34A60-AEFD-CB5F-7F16-E61E1EB95B46}"/>
              </a:ext>
            </a:extLst>
          </p:cNvPr>
          <p:cNvSpPr>
            <a:spLocks noGrp="1"/>
          </p:cNvSpPr>
          <p:nvPr>
            <p:ph type="body" idx="63"/>
          </p:nvPr>
        </p:nvSpPr>
        <p:spPr>
          <a:xfrm>
            <a:off x="4527278" y="2119313"/>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115328" y="2839175"/>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115328" y="2129755"/>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3" name="name 2">
            <a:extLst>
              <a:ext uri="{FF2B5EF4-FFF2-40B4-BE49-F238E27FC236}">
                <a16:creationId xmlns:a16="http://schemas.microsoft.com/office/drawing/2014/main" id="{8BED4AE3-69E6-C919-F264-88E9828D555F}"/>
              </a:ext>
            </a:extLst>
          </p:cNvPr>
          <p:cNvSpPr>
            <a:spLocks noGrp="1"/>
          </p:cNvSpPr>
          <p:nvPr>
            <p:ph type="body" idx="68"/>
          </p:nvPr>
        </p:nvSpPr>
        <p:spPr>
          <a:xfrm>
            <a:off x="4527278"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subhead 1.2">
            <a:extLst>
              <a:ext uri="{FF2B5EF4-FFF2-40B4-BE49-F238E27FC236}">
                <a16:creationId xmlns:a16="http://schemas.microsoft.com/office/drawing/2014/main" id="{B299DAE8-5EE0-BE0F-0EB7-2E8B2289B134}"/>
              </a:ext>
            </a:extLst>
          </p:cNvPr>
          <p:cNvSpPr>
            <a:spLocks noGrp="1"/>
          </p:cNvSpPr>
          <p:nvPr>
            <p:ph type="body" idx="47"/>
          </p:nvPr>
        </p:nvSpPr>
        <p:spPr>
          <a:xfrm>
            <a:off x="542100" y="3735676"/>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1.2">
            <a:extLst>
              <a:ext uri="{FF2B5EF4-FFF2-40B4-BE49-F238E27FC236}">
                <a16:creationId xmlns:a16="http://schemas.microsoft.com/office/drawing/2014/main" id="{B746FD40-314C-3697-899E-05FC1C879DD5}"/>
              </a:ext>
            </a:extLst>
          </p:cNvPr>
          <p:cNvSpPr>
            <a:spLocks noGrp="1"/>
          </p:cNvSpPr>
          <p:nvPr>
            <p:ph type="body" idx="48"/>
          </p:nvPr>
        </p:nvSpPr>
        <p:spPr>
          <a:xfrm>
            <a:off x="2130150" y="4458713"/>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name 1.2">
            <a:extLst>
              <a:ext uri="{FF2B5EF4-FFF2-40B4-BE49-F238E27FC236}">
                <a16:creationId xmlns:a16="http://schemas.microsoft.com/office/drawing/2014/main" id="{93DD4974-9E07-4AF9-7BDE-52E99DCCD507}"/>
              </a:ext>
            </a:extLst>
          </p:cNvPr>
          <p:cNvSpPr>
            <a:spLocks noGrp="1"/>
          </p:cNvSpPr>
          <p:nvPr>
            <p:ph type="body" idx="49"/>
          </p:nvPr>
        </p:nvSpPr>
        <p:spPr>
          <a:xfrm>
            <a:off x="2130150" y="3749294"/>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1.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2100" y="2119313"/>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839175"/>
            <a:ext cx="1979612" cy="720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2129755"/>
            <a:ext cx="1979612" cy="648000"/>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2" name="nam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644264220"/>
      </p:ext>
    </p:extLst>
  </p:cSld>
  <p:clrMapOvr>
    <a:masterClrMapping/>
  </p:clrMapOvr>
  <p:extLst>
    <p:ext uri="{DCECCB84-F9BA-43D5-87BE-67443E8EF086}">
      <p15:sldGuideLst xmlns:p15="http://schemas.microsoft.com/office/powerpoint/2012/main"/>
    </p:ext>
  </p:extLst>
</p:sldLayout>
</file>

<file path=ppt/slideLayouts/slideLayout810.xml><?xml version="1.0" encoding="utf-8"?>
<p:sldLayout xmlns:a="http://schemas.openxmlformats.org/drawingml/2006/main" xmlns:r="http://schemas.openxmlformats.org/officeDocument/2006/relationships" xmlns:p="http://schemas.openxmlformats.org/presentationml/2006/main" userDrawn="1">
  <p:cSld name="B   049 : team : 5 pictures : 5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989138"/>
            <a:ext cx="1980000" cy="4176712"/>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33" name="text 5">
            <a:extLst>
              <a:ext uri="{FF2B5EF4-FFF2-40B4-BE49-F238E27FC236}">
                <a16:creationId xmlns:a16="http://schemas.microsoft.com/office/drawing/2014/main" id="{17C954FA-43AD-EB36-53A4-5094CC436D7A}"/>
              </a:ext>
            </a:extLst>
          </p:cNvPr>
          <p:cNvSpPr>
            <a:spLocks noGrp="1"/>
          </p:cNvSpPr>
          <p:nvPr>
            <p:ph type="body" sz="quarter" idx="46"/>
          </p:nvPr>
        </p:nvSpPr>
        <p:spPr>
          <a:xfrm>
            <a:off x="9646450"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8" name="role 5">
            <a:extLst>
              <a:ext uri="{FF2B5EF4-FFF2-40B4-BE49-F238E27FC236}">
                <a16:creationId xmlns:a16="http://schemas.microsoft.com/office/drawing/2014/main" id="{97D658EF-A00F-7DBB-D679-DDF7058203BF}"/>
              </a:ext>
            </a:extLst>
          </p:cNvPr>
          <p:cNvSpPr>
            <a:spLocks noGrp="1"/>
          </p:cNvSpPr>
          <p:nvPr>
            <p:ph type="body" idx="41"/>
          </p:nvPr>
        </p:nvSpPr>
        <p:spPr>
          <a:xfrm>
            <a:off x="964645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9" name="name 5">
            <a:extLst>
              <a:ext uri="{FF2B5EF4-FFF2-40B4-BE49-F238E27FC236}">
                <a16:creationId xmlns:a16="http://schemas.microsoft.com/office/drawing/2014/main" id="{4159ED2E-B4DC-9421-4A49-F72FAA7D1B81}"/>
              </a:ext>
            </a:extLst>
          </p:cNvPr>
          <p:cNvSpPr>
            <a:spLocks noGrp="1"/>
          </p:cNvSpPr>
          <p:nvPr>
            <p:ph type="body" idx="42"/>
          </p:nvPr>
        </p:nvSpPr>
        <p:spPr>
          <a:xfrm>
            <a:off x="964645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8000" y="1989138"/>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5" name="name 5">
            <a:extLst>
              <a:ext uri="{FF2B5EF4-FFF2-40B4-BE49-F238E27FC236}">
                <a16:creationId xmlns:a16="http://schemas.microsoft.com/office/drawing/2014/main" id="{74C3C0E1-BE63-8667-4822-DC87CF13CFB1}"/>
              </a:ext>
            </a:extLst>
          </p:cNvPr>
          <p:cNvSpPr>
            <a:spLocks noGrp="1"/>
          </p:cNvSpPr>
          <p:nvPr>
            <p:ph type="body" idx="47"/>
          </p:nvPr>
        </p:nvSpPr>
        <p:spPr>
          <a:xfrm>
            <a:off x="964645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989138"/>
            <a:ext cx="1980000" cy="4176712"/>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32" name="text 4">
            <a:extLst>
              <a:ext uri="{FF2B5EF4-FFF2-40B4-BE49-F238E27FC236}">
                <a16:creationId xmlns:a16="http://schemas.microsoft.com/office/drawing/2014/main" id="{A19B5ABD-384E-EA78-F0C0-AAC4E909FA05}"/>
              </a:ext>
            </a:extLst>
          </p:cNvPr>
          <p:cNvSpPr>
            <a:spLocks noGrp="1"/>
          </p:cNvSpPr>
          <p:nvPr>
            <p:ph type="body" sz="quarter" idx="45"/>
          </p:nvPr>
        </p:nvSpPr>
        <p:spPr>
          <a:xfrm>
            <a:off x="7369838"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6" name="role 4">
            <a:extLst>
              <a:ext uri="{FF2B5EF4-FFF2-40B4-BE49-F238E27FC236}">
                <a16:creationId xmlns:a16="http://schemas.microsoft.com/office/drawing/2014/main" id="{E724F387-97F8-EF43-10D3-1A269E7A6CAF}"/>
              </a:ext>
            </a:extLst>
          </p:cNvPr>
          <p:cNvSpPr>
            <a:spLocks noGrp="1"/>
          </p:cNvSpPr>
          <p:nvPr>
            <p:ph type="body" idx="39"/>
          </p:nvPr>
        </p:nvSpPr>
        <p:spPr>
          <a:xfrm>
            <a:off x="7371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7" name="name 4">
            <a:extLst>
              <a:ext uri="{FF2B5EF4-FFF2-40B4-BE49-F238E27FC236}">
                <a16:creationId xmlns:a16="http://schemas.microsoft.com/office/drawing/2014/main" id="{93368B83-F4A5-3024-C521-5C72B7BD97B3}"/>
              </a:ext>
            </a:extLst>
          </p:cNvPr>
          <p:cNvSpPr>
            <a:spLocks noGrp="1"/>
          </p:cNvSpPr>
          <p:nvPr>
            <p:ph type="body" idx="40"/>
          </p:nvPr>
        </p:nvSpPr>
        <p:spPr>
          <a:xfrm>
            <a:off x="7371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989138"/>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6" name="name 4">
            <a:extLst>
              <a:ext uri="{FF2B5EF4-FFF2-40B4-BE49-F238E27FC236}">
                <a16:creationId xmlns:a16="http://schemas.microsoft.com/office/drawing/2014/main" id="{4C0A7D5A-161A-484D-80C2-40B4C19CC3A8}"/>
              </a:ext>
            </a:extLst>
          </p:cNvPr>
          <p:cNvSpPr>
            <a:spLocks noGrp="1"/>
          </p:cNvSpPr>
          <p:nvPr>
            <p:ph type="body" idx="48"/>
          </p:nvPr>
        </p:nvSpPr>
        <p:spPr>
          <a:xfrm>
            <a:off x="7371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989138"/>
            <a:ext cx="1980000" cy="4176712"/>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31" name="text 3">
            <a:extLst>
              <a:ext uri="{FF2B5EF4-FFF2-40B4-BE49-F238E27FC236}">
                <a16:creationId xmlns:a16="http://schemas.microsoft.com/office/drawing/2014/main" id="{22D284A5-9502-B58F-70AF-85E8C654CBA8}"/>
              </a:ext>
            </a:extLst>
          </p:cNvPr>
          <p:cNvSpPr>
            <a:spLocks noGrp="1"/>
          </p:cNvSpPr>
          <p:nvPr>
            <p:ph type="body" sz="quarter" idx="44"/>
          </p:nvPr>
        </p:nvSpPr>
        <p:spPr>
          <a:xfrm>
            <a:off x="5093226"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4" name="role 3">
            <a:extLst>
              <a:ext uri="{FF2B5EF4-FFF2-40B4-BE49-F238E27FC236}">
                <a16:creationId xmlns:a16="http://schemas.microsoft.com/office/drawing/2014/main" id="{F470F2DA-FCB8-F5D5-6B88-F425D328022F}"/>
              </a:ext>
            </a:extLst>
          </p:cNvPr>
          <p:cNvSpPr>
            <a:spLocks noGrp="1"/>
          </p:cNvSpPr>
          <p:nvPr>
            <p:ph type="body" idx="37"/>
          </p:nvPr>
        </p:nvSpPr>
        <p:spPr>
          <a:xfrm>
            <a:off x="5094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5" name="name 3">
            <a:extLst>
              <a:ext uri="{FF2B5EF4-FFF2-40B4-BE49-F238E27FC236}">
                <a16:creationId xmlns:a16="http://schemas.microsoft.com/office/drawing/2014/main" id="{9FE0C0EA-647E-8F96-2324-D5CE5B15EE2A}"/>
              </a:ext>
            </a:extLst>
          </p:cNvPr>
          <p:cNvSpPr>
            <a:spLocks noGrp="1"/>
          </p:cNvSpPr>
          <p:nvPr>
            <p:ph type="body" idx="38"/>
          </p:nvPr>
        </p:nvSpPr>
        <p:spPr>
          <a:xfrm>
            <a:off x="5094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989138"/>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7" name="name 3">
            <a:extLst>
              <a:ext uri="{FF2B5EF4-FFF2-40B4-BE49-F238E27FC236}">
                <a16:creationId xmlns:a16="http://schemas.microsoft.com/office/drawing/2014/main" id="{9F3DBABF-FEEA-BFD8-25B0-A08331E9DD21}"/>
              </a:ext>
            </a:extLst>
          </p:cNvPr>
          <p:cNvSpPr>
            <a:spLocks noGrp="1"/>
          </p:cNvSpPr>
          <p:nvPr>
            <p:ph type="body" idx="49"/>
          </p:nvPr>
        </p:nvSpPr>
        <p:spPr>
          <a:xfrm>
            <a:off x="5094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837" y="1989138"/>
            <a:ext cx="1980000" cy="4176712"/>
          </a:xfrm>
          <a:prstGeom prst="roundRect">
            <a:avLst>
              <a:gd name="adj" fmla="val 699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30" name="text 2">
            <a:extLst>
              <a:ext uri="{FF2B5EF4-FFF2-40B4-BE49-F238E27FC236}">
                <a16:creationId xmlns:a16="http://schemas.microsoft.com/office/drawing/2014/main" id="{6CF00EF9-643B-8A9A-59D7-9A8864A3E9C4}"/>
              </a:ext>
            </a:extLst>
          </p:cNvPr>
          <p:cNvSpPr>
            <a:spLocks noGrp="1"/>
          </p:cNvSpPr>
          <p:nvPr>
            <p:ph type="body" sz="quarter" idx="43"/>
          </p:nvPr>
        </p:nvSpPr>
        <p:spPr>
          <a:xfrm>
            <a:off x="2816613"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2" name="role 2">
            <a:extLst>
              <a:ext uri="{FF2B5EF4-FFF2-40B4-BE49-F238E27FC236}">
                <a16:creationId xmlns:a16="http://schemas.microsoft.com/office/drawing/2014/main" id="{C664ADAB-DC48-0DB1-A98F-95C861C0A004}"/>
              </a:ext>
            </a:extLst>
          </p:cNvPr>
          <p:cNvSpPr>
            <a:spLocks noGrp="1"/>
          </p:cNvSpPr>
          <p:nvPr>
            <p:ph type="body" idx="35"/>
          </p:nvPr>
        </p:nvSpPr>
        <p:spPr>
          <a:xfrm>
            <a:off x="2815837"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name 2">
            <a:extLst>
              <a:ext uri="{FF2B5EF4-FFF2-40B4-BE49-F238E27FC236}">
                <a16:creationId xmlns:a16="http://schemas.microsoft.com/office/drawing/2014/main" id="{1EA7FB94-CB31-80E2-011E-9C5722D55A24}"/>
              </a:ext>
            </a:extLst>
          </p:cNvPr>
          <p:cNvSpPr>
            <a:spLocks noGrp="1"/>
          </p:cNvSpPr>
          <p:nvPr>
            <p:ph type="body" idx="36"/>
          </p:nvPr>
        </p:nvSpPr>
        <p:spPr>
          <a:xfrm>
            <a:off x="2815837"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4619" y="1989138"/>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8" name="name 2">
            <a:extLst>
              <a:ext uri="{FF2B5EF4-FFF2-40B4-BE49-F238E27FC236}">
                <a16:creationId xmlns:a16="http://schemas.microsoft.com/office/drawing/2014/main" id="{39CDDCC2-784D-8816-76AD-F99F5902CBDD}"/>
              </a:ext>
            </a:extLst>
          </p:cNvPr>
          <p:cNvSpPr>
            <a:spLocks noGrp="1"/>
          </p:cNvSpPr>
          <p:nvPr>
            <p:ph type="body" idx="50"/>
          </p:nvPr>
        </p:nvSpPr>
        <p:spPr>
          <a:xfrm>
            <a:off x="2815837"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endParaRPr lang="en-US"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989138"/>
            <a:ext cx="1980000" cy="4176712"/>
          </a:xfrm>
          <a:prstGeom prst="roundRect">
            <a:avLst>
              <a:gd name="adj" fmla="val 5284"/>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540000"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endParaRPr lang="en-US" dirty="0"/>
          </a:p>
        </p:txBody>
      </p:sp>
      <p:sp>
        <p:nvSpPr>
          <p:cNvPr id="20" name="role 1">
            <a:extLst>
              <a:ext uri="{FF2B5EF4-FFF2-40B4-BE49-F238E27FC236}">
                <a16:creationId xmlns:a16="http://schemas.microsoft.com/office/drawing/2014/main" id="{F8761D6D-9D3B-68A4-4F61-E67D3E18C6A6}"/>
              </a:ext>
            </a:extLst>
          </p:cNvPr>
          <p:cNvSpPr>
            <a:spLocks noGrp="1"/>
          </p:cNvSpPr>
          <p:nvPr>
            <p:ph type="body" idx="33"/>
          </p:nvPr>
        </p:nvSpPr>
        <p:spPr>
          <a:xfrm>
            <a:off x="540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989138"/>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39" name="name 1">
            <a:extLst>
              <a:ext uri="{FF2B5EF4-FFF2-40B4-BE49-F238E27FC236}">
                <a16:creationId xmlns:a16="http://schemas.microsoft.com/office/drawing/2014/main" id="{CFA4B4EE-8215-2C34-3065-56E7CAD34F06}"/>
              </a:ext>
            </a:extLst>
          </p:cNvPr>
          <p:cNvSpPr>
            <a:spLocks noGrp="1"/>
          </p:cNvSpPr>
          <p:nvPr>
            <p:ph type="body" idx="51"/>
          </p:nvPr>
        </p:nvSpPr>
        <p:spPr>
          <a:xfrm>
            <a:off x="540000" y="1512000"/>
            <a:ext cx="1979612"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en-US"/>
          </a:p>
        </p:txBody>
      </p:sp>
    </p:spTree>
    <p:extLst>
      <p:ext uri="{BB962C8B-B14F-4D97-AF65-F5344CB8AC3E}">
        <p14:creationId xmlns:p14="http://schemas.microsoft.com/office/powerpoint/2010/main" val="1763357553"/>
      </p:ext>
    </p:extLst>
  </p:cSld>
  <p:clrMapOvr>
    <a:masterClrMapping/>
  </p:clrMapOvr>
  <p:extLst>
    <p:ext uri="{DCECCB84-F9BA-43D5-87BE-67443E8EF086}">
      <p15:sldGuideLst xmlns:p15="http://schemas.microsoft.com/office/powerpoint/2012/main"/>
    </p:ext>
  </p:extLst>
</p:sldLayout>
</file>

<file path=ppt/slideLayouts/slideLayout811.xml><?xml version="1.0" encoding="utf-8"?>
<p:sldLayout xmlns:a="http://schemas.openxmlformats.org/drawingml/2006/main" xmlns:r="http://schemas.openxmlformats.org/officeDocument/2006/relationships" xmlns:p="http://schemas.openxmlformats.org/presentationml/2006/main" preserve="1">
  <p:cSld name="B  005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8277"/>
            <a:ext cx="11088000" cy="648000"/>
          </a:xfrm>
        </p:spPr>
        <p:txBody>
          <a:bodyPr vert="horz"/>
          <a:lstStyle/>
          <a:p>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4384960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   049 : team : 5 pictures : 5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989138"/>
            <a:ext cx="1980000" cy="4176712"/>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3" name="text 5">
            <a:extLst>
              <a:ext uri="{FF2B5EF4-FFF2-40B4-BE49-F238E27FC236}">
                <a16:creationId xmlns:a16="http://schemas.microsoft.com/office/drawing/2014/main" id="{17C954FA-43AD-EB36-53A4-5094CC436D7A}"/>
              </a:ext>
            </a:extLst>
          </p:cNvPr>
          <p:cNvSpPr>
            <a:spLocks noGrp="1"/>
          </p:cNvSpPr>
          <p:nvPr>
            <p:ph type="body" sz="quarter" idx="46"/>
          </p:nvPr>
        </p:nvSpPr>
        <p:spPr>
          <a:xfrm>
            <a:off x="9646450"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8" name="role 5">
            <a:extLst>
              <a:ext uri="{FF2B5EF4-FFF2-40B4-BE49-F238E27FC236}">
                <a16:creationId xmlns:a16="http://schemas.microsoft.com/office/drawing/2014/main" id="{97D658EF-A00F-7DBB-D679-DDF7058203BF}"/>
              </a:ext>
            </a:extLst>
          </p:cNvPr>
          <p:cNvSpPr>
            <a:spLocks noGrp="1"/>
          </p:cNvSpPr>
          <p:nvPr>
            <p:ph type="body" idx="41"/>
          </p:nvPr>
        </p:nvSpPr>
        <p:spPr>
          <a:xfrm>
            <a:off x="964645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9" name="name 5">
            <a:extLst>
              <a:ext uri="{FF2B5EF4-FFF2-40B4-BE49-F238E27FC236}">
                <a16:creationId xmlns:a16="http://schemas.microsoft.com/office/drawing/2014/main" id="{4159ED2E-B4DC-9421-4A49-F72FAA7D1B81}"/>
              </a:ext>
            </a:extLst>
          </p:cNvPr>
          <p:cNvSpPr>
            <a:spLocks noGrp="1"/>
          </p:cNvSpPr>
          <p:nvPr>
            <p:ph type="body" idx="42"/>
          </p:nvPr>
        </p:nvSpPr>
        <p:spPr>
          <a:xfrm>
            <a:off x="964645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6450" y="1989138"/>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5" name="name 5">
            <a:extLst>
              <a:ext uri="{FF2B5EF4-FFF2-40B4-BE49-F238E27FC236}">
                <a16:creationId xmlns:a16="http://schemas.microsoft.com/office/drawing/2014/main" id="{74C3C0E1-BE63-8667-4822-DC87CF13CFB1}"/>
              </a:ext>
            </a:extLst>
          </p:cNvPr>
          <p:cNvSpPr>
            <a:spLocks noGrp="1"/>
          </p:cNvSpPr>
          <p:nvPr>
            <p:ph type="body" idx="47"/>
          </p:nvPr>
        </p:nvSpPr>
        <p:spPr>
          <a:xfrm>
            <a:off x="964645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989138"/>
            <a:ext cx="1980000" cy="4176712"/>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2" name="text 4">
            <a:extLst>
              <a:ext uri="{FF2B5EF4-FFF2-40B4-BE49-F238E27FC236}">
                <a16:creationId xmlns:a16="http://schemas.microsoft.com/office/drawing/2014/main" id="{A19B5ABD-384E-EA78-F0C0-AAC4E909FA05}"/>
              </a:ext>
            </a:extLst>
          </p:cNvPr>
          <p:cNvSpPr>
            <a:spLocks noGrp="1"/>
          </p:cNvSpPr>
          <p:nvPr>
            <p:ph type="body" sz="quarter" idx="45"/>
          </p:nvPr>
        </p:nvSpPr>
        <p:spPr>
          <a:xfrm>
            <a:off x="7369838"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6" name="role 4">
            <a:extLst>
              <a:ext uri="{FF2B5EF4-FFF2-40B4-BE49-F238E27FC236}">
                <a16:creationId xmlns:a16="http://schemas.microsoft.com/office/drawing/2014/main" id="{E724F387-97F8-EF43-10D3-1A269E7A6CAF}"/>
              </a:ext>
            </a:extLst>
          </p:cNvPr>
          <p:cNvSpPr>
            <a:spLocks noGrp="1"/>
          </p:cNvSpPr>
          <p:nvPr>
            <p:ph type="body" idx="39"/>
          </p:nvPr>
        </p:nvSpPr>
        <p:spPr>
          <a:xfrm>
            <a:off x="7371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93368B83-F4A5-3024-C521-5C72B7BD97B3}"/>
              </a:ext>
            </a:extLst>
          </p:cNvPr>
          <p:cNvSpPr>
            <a:spLocks noGrp="1"/>
          </p:cNvSpPr>
          <p:nvPr>
            <p:ph type="body" idx="40"/>
          </p:nvPr>
        </p:nvSpPr>
        <p:spPr>
          <a:xfrm>
            <a:off x="7371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989138"/>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6" name="name 4">
            <a:extLst>
              <a:ext uri="{FF2B5EF4-FFF2-40B4-BE49-F238E27FC236}">
                <a16:creationId xmlns:a16="http://schemas.microsoft.com/office/drawing/2014/main" id="{4C0A7D5A-161A-484D-80C2-40B4C19CC3A8}"/>
              </a:ext>
            </a:extLst>
          </p:cNvPr>
          <p:cNvSpPr>
            <a:spLocks noGrp="1"/>
          </p:cNvSpPr>
          <p:nvPr>
            <p:ph type="body" idx="48"/>
          </p:nvPr>
        </p:nvSpPr>
        <p:spPr>
          <a:xfrm>
            <a:off x="7371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989138"/>
            <a:ext cx="1980000" cy="4176712"/>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1" name="text 3">
            <a:extLst>
              <a:ext uri="{FF2B5EF4-FFF2-40B4-BE49-F238E27FC236}">
                <a16:creationId xmlns:a16="http://schemas.microsoft.com/office/drawing/2014/main" id="{22D284A5-9502-B58F-70AF-85E8C654CBA8}"/>
              </a:ext>
            </a:extLst>
          </p:cNvPr>
          <p:cNvSpPr>
            <a:spLocks noGrp="1"/>
          </p:cNvSpPr>
          <p:nvPr>
            <p:ph type="body" sz="quarter" idx="44"/>
          </p:nvPr>
        </p:nvSpPr>
        <p:spPr>
          <a:xfrm>
            <a:off x="5093226"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4" name="role 3">
            <a:extLst>
              <a:ext uri="{FF2B5EF4-FFF2-40B4-BE49-F238E27FC236}">
                <a16:creationId xmlns:a16="http://schemas.microsoft.com/office/drawing/2014/main" id="{F470F2DA-FCB8-F5D5-6B88-F425D328022F}"/>
              </a:ext>
            </a:extLst>
          </p:cNvPr>
          <p:cNvSpPr>
            <a:spLocks noGrp="1"/>
          </p:cNvSpPr>
          <p:nvPr>
            <p:ph type="body" idx="37"/>
          </p:nvPr>
        </p:nvSpPr>
        <p:spPr>
          <a:xfrm>
            <a:off x="5094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9FE0C0EA-647E-8F96-2324-D5CE5B15EE2A}"/>
              </a:ext>
            </a:extLst>
          </p:cNvPr>
          <p:cNvSpPr>
            <a:spLocks noGrp="1"/>
          </p:cNvSpPr>
          <p:nvPr>
            <p:ph type="body" idx="38"/>
          </p:nvPr>
        </p:nvSpPr>
        <p:spPr>
          <a:xfrm>
            <a:off x="5094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989138"/>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7" name="name 3">
            <a:extLst>
              <a:ext uri="{FF2B5EF4-FFF2-40B4-BE49-F238E27FC236}">
                <a16:creationId xmlns:a16="http://schemas.microsoft.com/office/drawing/2014/main" id="{9F3DBABF-FEEA-BFD8-25B0-A08331E9DD21}"/>
              </a:ext>
            </a:extLst>
          </p:cNvPr>
          <p:cNvSpPr>
            <a:spLocks noGrp="1"/>
          </p:cNvSpPr>
          <p:nvPr>
            <p:ph type="body" idx="49"/>
          </p:nvPr>
        </p:nvSpPr>
        <p:spPr>
          <a:xfrm>
            <a:off x="5094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4619" y="1989138"/>
            <a:ext cx="1980000" cy="4176712"/>
          </a:xfrm>
          <a:prstGeom prst="roundRect">
            <a:avLst>
              <a:gd name="adj" fmla="val 699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0" name="text 2">
            <a:extLst>
              <a:ext uri="{FF2B5EF4-FFF2-40B4-BE49-F238E27FC236}">
                <a16:creationId xmlns:a16="http://schemas.microsoft.com/office/drawing/2014/main" id="{6CF00EF9-643B-8A9A-59D7-9A8864A3E9C4}"/>
              </a:ext>
            </a:extLst>
          </p:cNvPr>
          <p:cNvSpPr>
            <a:spLocks noGrp="1"/>
          </p:cNvSpPr>
          <p:nvPr>
            <p:ph type="body" sz="quarter" idx="43"/>
          </p:nvPr>
        </p:nvSpPr>
        <p:spPr>
          <a:xfrm>
            <a:off x="2816613"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2" name="role 2">
            <a:extLst>
              <a:ext uri="{FF2B5EF4-FFF2-40B4-BE49-F238E27FC236}">
                <a16:creationId xmlns:a16="http://schemas.microsoft.com/office/drawing/2014/main" id="{C664ADAB-DC48-0DB1-A98F-95C861C0A004}"/>
              </a:ext>
            </a:extLst>
          </p:cNvPr>
          <p:cNvSpPr>
            <a:spLocks noGrp="1"/>
          </p:cNvSpPr>
          <p:nvPr>
            <p:ph type="body" idx="35"/>
          </p:nvPr>
        </p:nvSpPr>
        <p:spPr>
          <a:xfrm>
            <a:off x="2815837"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3" name="name 2">
            <a:extLst>
              <a:ext uri="{FF2B5EF4-FFF2-40B4-BE49-F238E27FC236}">
                <a16:creationId xmlns:a16="http://schemas.microsoft.com/office/drawing/2014/main" id="{1EA7FB94-CB31-80E2-011E-9C5722D55A24}"/>
              </a:ext>
            </a:extLst>
          </p:cNvPr>
          <p:cNvSpPr>
            <a:spLocks noGrp="1"/>
          </p:cNvSpPr>
          <p:nvPr>
            <p:ph type="body" idx="36"/>
          </p:nvPr>
        </p:nvSpPr>
        <p:spPr>
          <a:xfrm>
            <a:off x="2815837"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4619" y="1989138"/>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8" name="name 2">
            <a:extLst>
              <a:ext uri="{FF2B5EF4-FFF2-40B4-BE49-F238E27FC236}">
                <a16:creationId xmlns:a16="http://schemas.microsoft.com/office/drawing/2014/main" id="{39CDDCC2-784D-8816-76AD-F99F5902CBDD}"/>
              </a:ext>
            </a:extLst>
          </p:cNvPr>
          <p:cNvSpPr>
            <a:spLocks noGrp="1"/>
          </p:cNvSpPr>
          <p:nvPr>
            <p:ph type="body" idx="50"/>
          </p:nvPr>
        </p:nvSpPr>
        <p:spPr>
          <a:xfrm>
            <a:off x="2815837"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989138"/>
            <a:ext cx="1980000" cy="4176712"/>
          </a:xfrm>
          <a:prstGeom prst="roundRect">
            <a:avLst>
              <a:gd name="adj" fmla="val 528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540000" y="4869138"/>
            <a:ext cx="1980000" cy="1296712"/>
          </a:xfrm>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0" name="role 1">
            <a:extLst>
              <a:ext uri="{FF2B5EF4-FFF2-40B4-BE49-F238E27FC236}">
                <a16:creationId xmlns:a16="http://schemas.microsoft.com/office/drawing/2014/main" id="{F8761D6D-9D3B-68A4-4F61-E67D3E18C6A6}"/>
              </a:ext>
            </a:extLst>
          </p:cNvPr>
          <p:cNvSpPr>
            <a:spLocks noGrp="1"/>
          </p:cNvSpPr>
          <p:nvPr>
            <p:ph type="body" idx="33"/>
          </p:nvPr>
        </p:nvSpPr>
        <p:spPr>
          <a:xfrm>
            <a:off x="540000" y="4365972"/>
            <a:ext cx="1979612"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925774"/>
            <a:ext cx="1979612" cy="360000"/>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989138"/>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9" name="name 1">
            <a:extLst>
              <a:ext uri="{FF2B5EF4-FFF2-40B4-BE49-F238E27FC236}">
                <a16:creationId xmlns:a16="http://schemas.microsoft.com/office/drawing/2014/main" id="{CFA4B4EE-8215-2C34-3065-56E7CAD34F06}"/>
              </a:ext>
            </a:extLst>
          </p:cNvPr>
          <p:cNvSpPr>
            <a:spLocks noGrp="1"/>
          </p:cNvSpPr>
          <p:nvPr>
            <p:ph type="body" idx="51"/>
          </p:nvPr>
        </p:nvSpPr>
        <p:spPr>
          <a:xfrm>
            <a:off x="540000" y="1512000"/>
            <a:ext cx="1979612"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262776360"/>
      </p:ext>
    </p:extLst>
  </p:cSld>
  <p:clrMapOvr>
    <a:masterClrMapping/>
  </p:clrMapOvr>
  <p:extLst>
    <p:ext uri="{DCECCB84-F9BA-43D5-87BE-67443E8EF086}">
      <p15:sldGuideLst xmlns:p15="http://schemas.microsoft.com/office/powerpoint/2012/main"/>
    </p:ext>
  </p:extLst>
</p:sldLayout>
</file>

<file path=ppt/slideLayouts/slideLayout820.xml><?xml version="1.0" encoding="utf-8"?>
<p:sldLayout xmlns:a="http://schemas.openxmlformats.org/drawingml/2006/main" xmlns:r="http://schemas.openxmlformats.org/officeDocument/2006/relationships" xmlns:p="http://schemas.openxmlformats.org/presentationml/2006/main" userDrawn="1">
  <p:cSld name="B   049 : team : 6 pictures : 6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73" name="extratext">
            <a:extLst>
              <a:ext uri="{FF2B5EF4-FFF2-40B4-BE49-F238E27FC236}">
                <a16:creationId xmlns:a16="http://schemas.microsoft.com/office/drawing/2014/main" id="{62522F2D-903C-44B2-6CCD-582F279AA4DF}"/>
              </a:ext>
            </a:extLst>
          </p:cNvPr>
          <p:cNvSpPr>
            <a:spLocks noGrp="1"/>
          </p:cNvSpPr>
          <p:nvPr>
            <p:ph type="body" sz="quarter" idx="24"/>
          </p:nvPr>
        </p:nvSpPr>
        <p:spPr>
          <a:xfrm>
            <a:off x="8510356" y="1499146"/>
            <a:ext cx="3132000" cy="4680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endParaRPr lang="en-US" dirty="0"/>
          </a:p>
        </p:txBody>
      </p:sp>
      <p:sp>
        <p:nvSpPr>
          <p:cNvPr id="59" name="subhead 6">
            <a:extLst>
              <a:ext uri="{FF2B5EF4-FFF2-40B4-BE49-F238E27FC236}">
                <a16:creationId xmlns:a16="http://schemas.microsoft.com/office/drawing/2014/main" id="{09D10702-D88E-0A31-36AA-2CD089FE3A8D}"/>
              </a:ext>
            </a:extLst>
          </p:cNvPr>
          <p:cNvSpPr>
            <a:spLocks noGrp="1"/>
          </p:cNvSpPr>
          <p:nvPr>
            <p:ph type="body" idx="55"/>
          </p:nvPr>
        </p:nvSpPr>
        <p:spPr>
          <a:xfrm>
            <a:off x="4527278" y="4728964"/>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0" name="role 6">
            <a:extLst>
              <a:ext uri="{FF2B5EF4-FFF2-40B4-BE49-F238E27FC236}">
                <a16:creationId xmlns:a16="http://schemas.microsoft.com/office/drawing/2014/main" id="{03B9989C-4CDE-65FF-723A-7CE10C700712}"/>
              </a:ext>
            </a:extLst>
          </p:cNvPr>
          <p:cNvSpPr>
            <a:spLocks noGrp="1"/>
          </p:cNvSpPr>
          <p:nvPr>
            <p:ph type="body" idx="56" hasCustomPrompt="1"/>
          </p:nvPr>
        </p:nvSpPr>
        <p:spPr>
          <a:xfrm>
            <a:off x="6115328" y="5373687"/>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61" name="name 6">
            <a:extLst>
              <a:ext uri="{FF2B5EF4-FFF2-40B4-BE49-F238E27FC236}">
                <a16:creationId xmlns:a16="http://schemas.microsoft.com/office/drawing/2014/main" id="{8ACE3A54-71C1-3703-C964-A624E372D44D}"/>
              </a:ext>
            </a:extLst>
          </p:cNvPr>
          <p:cNvSpPr>
            <a:spLocks noGrp="1"/>
          </p:cNvSpPr>
          <p:nvPr>
            <p:ph type="body" idx="57"/>
          </p:nvPr>
        </p:nvSpPr>
        <p:spPr>
          <a:xfrm>
            <a:off x="6115328" y="4743797"/>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2" name="picture 6">
            <a:extLst>
              <a:ext uri="{FF2B5EF4-FFF2-40B4-BE49-F238E27FC236}">
                <a16:creationId xmlns:a16="http://schemas.microsoft.com/office/drawing/2014/main" id="{978213B3-E69A-D24E-5D6A-D82C2F1DD28D}"/>
              </a:ext>
            </a:extLst>
          </p:cNvPr>
          <p:cNvSpPr>
            <a:spLocks noGrp="1"/>
          </p:cNvSpPr>
          <p:nvPr>
            <p:ph type="pic" sz="quarter" idx="58"/>
          </p:nvPr>
        </p:nvSpPr>
        <p:spPr>
          <a:xfrm>
            <a:off x="4525178" y="4729758"/>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en-US"/>
              <a:t>Click icon to add picture</a:t>
            </a:r>
            <a:endParaRPr lang="en-DE" dirty="0"/>
          </a:p>
        </p:txBody>
      </p:sp>
      <p:sp>
        <p:nvSpPr>
          <p:cNvPr id="63" name="subhead 5">
            <a:extLst>
              <a:ext uri="{FF2B5EF4-FFF2-40B4-BE49-F238E27FC236}">
                <a16:creationId xmlns:a16="http://schemas.microsoft.com/office/drawing/2014/main" id="{5E9FF420-AE4E-B6D5-7A75-0EAED10C9583}"/>
              </a:ext>
            </a:extLst>
          </p:cNvPr>
          <p:cNvSpPr>
            <a:spLocks noGrp="1"/>
          </p:cNvSpPr>
          <p:nvPr>
            <p:ph type="body" idx="59"/>
          </p:nvPr>
        </p:nvSpPr>
        <p:spPr>
          <a:xfrm>
            <a:off x="4527278" y="3100676"/>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4" name="role 5">
            <a:extLst>
              <a:ext uri="{FF2B5EF4-FFF2-40B4-BE49-F238E27FC236}">
                <a16:creationId xmlns:a16="http://schemas.microsoft.com/office/drawing/2014/main" id="{8F7C39DC-C8E1-D238-124E-F021D16845FB}"/>
              </a:ext>
            </a:extLst>
          </p:cNvPr>
          <p:cNvSpPr>
            <a:spLocks noGrp="1"/>
          </p:cNvSpPr>
          <p:nvPr>
            <p:ph type="body" idx="60" hasCustomPrompt="1"/>
          </p:nvPr>
        </p:nvSpPr>
        <p:spPr>
          <a:xfrm>
            <a:off x="6115328" y="3748574"/>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65" name="name 5">
            <a:extLst>
              <a:ext uri="{FF2B5EF4-FFF2-40B4-BE49-F238E27FC236}">
                <a16:creationId xmlns:a16="http://schemas.microsoft.com/office/drawing/2014/main" id="{93AF7DC2-179D-17D8-825F-4CD149B78523}"/>
              </a:ext>
            </a:extLst>
          </p:cNvPr>
          <p:cNvSpPr>
            <a:spLocks noGrp="1"/>
          </p:cNvSpPr>
          <p:nvPr>
            <p:ph type="body" idx="61"/>
          </p:nvPr>
        </p:nvSpPr>
        <p:spPr>
          <a:xfrm>
            <a:off x="6115328" y="3111064"/>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6" name="picture 5">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en-US"/>
              <a:t>Click icon to add picture</a:t>
            </a:r>
            <a:endParaRPr lang="en-DE" dirty="0"/>
          </a:p>
        </p:txBody>
      </p:sp>
      <p:sp>
        <p:nvSpPr>
          <p:cNvPr id="67" name="subhead 4">
            <a:extLst>
              <a:ext uri="{FF2B5EF4-FFF2-40B4-BE49-F238E27FC236}">
                <a16:creationId xmlns:a16="http://schemas.microsoft.com/office/drawing/2014/main" id="{D5E34A60-AEFD-CB5F-7F16-E61E1EB95B46}"/>
              </a:ext>
            </a:extLst>
          </p:cNvPr>
          <p:cNvSpPr>
            <a:spLocks noGrp="1"/>
          </p:cNvSpPr>
          <p:nvPr>
            <p:ph type="body" idx="63"/>
          </p:nvPr>
        </p:nvSpPr>
        <p:spPr>
          <a:xfrm>
            <a:off x="4527278" y="1484313"/>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68" name="role 4">
            <a:extLst>
              <a:ext uri="{FF2B5EF4-FFF2-40B4-BE49-F238E27FC236}">
                <a16:creationId xmlns:a16="http://schemas.microsoft.com/office/drawing/2014/main" id="{E9030E3B-9B95-4FBF-2233-89490F1AF5B0}"/>
              </a:ext>
            </a:extLst>
          </p:cNvPr>
          <p:cNvSpPr>
            <a:spLocks noGrp="1"/>
          </p:cNvSpPr>
          <p:nvPr>
            <p:ph type="body" idx="64" hasCustomPrompt="1"/>
          </p:nvPr>
        </p:nvSpPr>
        <p:spPr>
          <a:xfrm>
            <a:off x="6115328" y="2129036"/>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69" name="name 4">
            <a:extLst>
              <a:ext uri="{FF2B5EF4-FFF2-40B4-BE49-F238E27FC236}">
                <a16:creationId xmlns:a16="http://schemas.microsoft.com/office/drawing/2014/main" id="{44161A00-43BE-C269-836D-806038B0D335}"/>
              </a:ext>
            </a:extLst>
          </p:cNvPr>
          <p:cNvSpPr>
            <a:spLocks noGrp="1"/>
          </p:cNvSpPr>
          <p:nvPr>
            <p:ph type="body" idx="65"/>
          </p:nvPr>
        </p:nvSpPr>
        <p:spPr>
          <a:xfrm>
            <a:off x="6115328" y="1499145"/>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0" name="picture 4">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1485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en-US"/>
              <a:t>Click icon to add picture</a:t>
            </a:r>
            <a:endParaRPr lang="en-DE" dirty="0"/>
          </a:p>
        </p:txBody>
      </p:sp>
      <p:sp>
        <p:nvSpPr>
          <p:cNvPr id="46" name="subhead 3">
            <a:extLst>
              <a:ext uri="{FF2B5EF4-FFF2-40B4-BE49-F238E27FC236}">
                <a16:creationId xmlns:a16="http://schemas.microsoft.com/office/drawing/2014/main" id="{7FF688F4-70B6-50A4-AD86-5D144FEF5A58}"/>
              </a:ext>
            </a:extLst>
          </p:cNvPr>
          <p:cNvSpPr>
            <a:spLocks noGrp="1"/>
          </p:cNvSpPr>
          <p:nvPr>
            <p:ph type="body" idx="43"/>
          </p:nvPr>
        </p:nvSpPr>
        <p:spPr>
          <a:xfrm>
            <a:off x="542100" y="4728964"/>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47" name="role 3">
            <a:extLst>
              <a:ext uri="{FF2B5EF4-FFF2-40B4-BE49-F238E27FC236}">
                <a16:creationId xmlns:a16="http://schemas.microsoft.com/office/drawing/2014/main" id="{C1A1B634-40BD-DC94-9764-999523388A9D}"/>
              </a:ext>
            </a:extLst>
          </p:cNvPr>
          <p:cNvSpPr>
            <a:spLocks noGrp="1"/>
          </p:cNvSpPr>
          <p:nvPr>
            <p:ph type="body" idx="44" hasCustomPrompt="1"/>
          </p:nvPr>
        </p:nvSpPr>
        <p:spPr>
          <a:xfrm>
            <a:off x="2130150" y="5373687"/>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48" name="name 3">
            <a:extLst>
              <a:ext uri="{FF2B5EF4-FFF2-40B4-BE49-F238E27FC236}">
                <a16:creationId xmlns:a16="http://schemas.microsoft.com/office/drawing/2014/main" id="{6D004EA4-4D5C-4080-0B1E-EBB977117B61}"/>
              </a:ext>
            </a:extLst>
          </p:cNvPr>
          <p:cNvSpPr>
            <a:spLocks noGrp="1"/>
          </p:cNvSpPr>
          <p:nvPr>
            <p:ph type="body" idx="45"/>
          </p:nvPr>
        </p:nvSpPr>
        <p:spPr>
          <a:xfrm>
            <a:off x="2130150" y="4743797"/>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0" name="picture 3">
            <a:extLst>
              <a:ext uri="{FF2B5EF4-FFF2-40B4-BE49-F238E27FC236}">
                <a16:creationId xmlns:a16="http://schemas.microsoft.com/office/drawing/2014/main" id="{B9270468-25AD-FE20-2E07-7904EE652A91}"/>
              </a:ext>
            </a:extLst>
          </p:cNvPr>
          <p:cNvSpPr>
            <a:spLocks noGrp="1"/>
          </p:cNvSpPr>
          <p:nvPr>
            <p:ph type="pic" sz="quarter" idx="46"/>
          </p:nvPr>
        </p:nvSpPr>
        <p:spPr>
          <a:xfrm>
            <a:off x="540000" y="4729758"/>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en-US"/>
              <a:t>Click icon to add picture</a:t>
            </a:r>
            <a:endParaRPr lang="en-DE" dirty="0"/>
          </a:p>
        </p:txBody>
      </p:sp>
      <p:sp>
        <p:nvSpPr>
          <p:cNvPr id="51" name="subhead 2">
            <a:extLst>
              <a:ext uri="{FF2B5EF4-FFF2-40B4-BE49-F238E27FC236}">
                <a16:creationId xmlns:a16="http://schemas.microsoft.com/office/drawing/2014/main" id="{B299DAE8-5EE0-BE0F-0EB7-2E8B2289B134}"/>
              </a:ext>
            </a:extLst>
          </p:cNvPr>
          <p:cNvSpPr>
            <a:spLocks noGrp="1"/>
          </p:cNvSpPr>
          <p:nvPr>
            <p:ph type="body" idx="47"/>
          </p:nvPr>
        </p:nvSpPr>
        <p:spPr>
          <a:xfrm>
            <a:off x="542100" y="3100676"/>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2" name="role 2">
            <a:extLst>
              <a:ext uri="{FF2B5EF4-FFF2-40B4-BE49-F238E27FC236}">
                <a16:creationId xmlns:a16="http://schemas.microsoft.com/office/drawing/2014/main" id="{B746FD40-314C-3697-899E-05FC1C879DD5}"/>
              </a:ext>
            </a:extLst>
          </p:cNvPr>
          <p:cNvSpPr>
            <a:spLocks noGrp="1"/>
          </p:cNvSpPr>
          <p:nvPr>
            <p:ph type="body" idx="48" hasCustomPrompt="1"/>
          </p:nvPr>
        </p:nvSpPr>
        <p:spPr>
          <a:xfrm>
            <a:off x="2130150" y="3748574"/>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53" name="name 2">
            <a:extLst>
              <a:ext uri="{FF2B5EF4-FFF2-40B4-BE49-F238E27FC236}">
                <a16:creationId xmlns:a16="http://schemas.microsoft.com/office/drawing/2014/main" id="{93DD4974-9E07-4AF9-7BDE-52E99DCCD507}"/>
              </a:ext>
            </a:extLst>
          </p:cNvPr>
          <p:cNvSpPr>
            <a:spLocks noGrp="1"/>
          </p:cNvSpPr>
          <p:nvPr>
            <p:ph type="body" idx="49"/>
          </p:nvPr>
        </p:nvSpPr>
        <p:spPr>
          <a:xfrm>
            <a:off x="2130150" y="3111064"/>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4" name="picture 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en-US"/>
              <a:t>Click icon to add picture</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2100" y="1484313"/>
            <a:ext cx="3600000" cy="1439862"/>
          </a:xfrm>
          <a:prstGeom prst="roundRect">
            <a:avLst>
              <a:gd name="adj" fmla="val 578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endParaRPr lang="en-US"/>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hasCustomPrompt="1"/>
          </p:nvPr>
        </p:nvSpPr>
        <p:spPr>
          <a:xfrm>
            <a:off x="2130150" y="2129036"/>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1499145"/>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1485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en-US" dirty="0"/>
              <a:t>Click icon to add picture</a:t>
            </a:r>
            <a:endParaRPr lang="en-DE"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en-US"/>
              <a:t>Click to edit Master title style</a:t>
            </a:r>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578813042"/>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B   049 : team : 6 pictures : 6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73" name="extratext">
            <a:extLst>
              <a:ext uri="{FF2B5EF4-FFF2-40B4-BE49-F238E27FC236}">
                <a16:creationId xmlns:a16="http://schemas.microsoft.com/office/drawing/2014/main" id="{62522F2D-903C-44B2-6CCD-582F279AA4DF}"/>
              </a:ext>
            </a:extLst>
          </p:cNvPr>
          <p:cNvSpPr>
            <a:spLocks noGrp="1"/>
          </p:cNvSpPr>
          <p:nvPr>
            <p:ph type="body" sz="quarter" idx="24"/>
          </p:nvPr>
        </p:nvSpPr>
        <p:spPr>
          <a:xfrm>
            <a:off x="8510356" y="1499146"/>
            <a:ext cx="3132000" cy="4680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9" name="subhead 6">
            <a:extLst>
              <a:ext uri="{FF2B5EF4-FFF2-40B4-BE49-F238E27FC236}">
                <a16:creationId xmlns:a16="http://schemas.microsoft.com/office/drawing/2014/main" id="{09D10702-D88E-0A31-36AA-2CD089FE3A8D}"/>
              </a:ext>
            </a:extLst>
          </p:cNvPr>
          <p:cNvSpPr>
            <a:spLocks noGrp="1"/>
          </p:cNvSpPr>
          <p:nvPr>
            <p:ph type="body" idx="55"/>
          </p:nvPr>
        </p:nvSpPr>
        <p:spPr>
          <a:xfrm>
            <a:off x="4527278" y="4728964"/>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0" name="role 6">
            <a:extLst>
              <a:ext uri="{FF2B5EF4-FFF2-40B4-BE49-F238E27FC236}">
                <a16:creationId xmlns:a16="http://schemas.microsoft.com/office/drawing/2014/main" id="{03B9989C-4CDE-65FF-723A-7CE10C700712}"/>
              </a:ext>
            </a:extLst>
          </p:cNvPr>
          <p:cNvSpPr>
            <a:spLocks noGrp="1"/>
          </p:cNvSpPr>
          <p:nvPr>
            <p:ph type="body" idx="56" hasCustomPrompt="1"/>
          </p:nvPr>
        </p:nvSpPr>
        <p:spPr>
          <a:xfrm>
            <a:off x="6115328" y="5373687"/>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61" name="name 6">
            <a:extLst>
              <a:ext uri="{FF2B5EF4-FFF2-40B4-BE49-F238E27FC236}">
                <a16:creationId xmlns:a16="http://schemas.microsoft.com/office/drawing/2014/main" id="{8ACE3A54-71C1-3703-C964-A624E372D44D}"/>
              </a:ext>
            </a:extLst>
          </p:cNvPr>
          <p:cNvSpPr>
            <a:spLocks noGrp="1"/>
          </p:cNvSpPr>
          <p:nvPr>
            <p:ph type="body" idx="57"/>
          </p:nvPr>
        </p:nvSpPr>
        <p:spPr>
          <a:xfrm>
            <a:off x="6115328" y="4743797"/>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2" name="picture 6">
            <a:extLst>
              <a:ext uri="{FF2B5EF4-FFF2-40B4-BE49-F238E27FC236}">
                <a16:creationId xmlns:a16="http://schemas.microsoft.com/office/drawing/2014/main" id="{978213B3-E69A-D24E-5D6A-D82C2F1DD28D}"/>
              </a:ext>
            </a:extLst>
          </p:cNvPr>
          <p:cNvSpPr>
            <a:spLocks noGrp="1"/>
          </p:cNvSpPr>
          <p:nvPr>
            <p:ph type="pic" sz="quarter" idx="58"/>
          </p:nvPr>
        </p:nvSpPr>
        <p:spPr>
          <a:xfrm>
            <a:off x="4525178" y="4729758"/>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3" name="subhead 5">
            <a:extLst>
              <a:ext uri="{FF2B5EF4-FFF2-40B4-BE49-F238E27FC236}">
                <a16:creationId xmlns:a16="http://schemas.microsoft.com/office/drawing/2014/main" id="{5E9FF420-AE4E-B6D5-7A75-0EAED10C9583}"/>
              </a:ext>
            </a:extLst>
          </p:cNvPr>
          <p:cNvSpPr>
            <a:spLocks noGrp="1"/>
          </p:cNvSpPr>
          <p:nvPr>
            <p:ph type="body" idx="59"/>
          </p:nvPr>
        </p:nvSpPr>
        <p:spPr>
          <a:xfrm>
            <a:off x="4527278" y="3100676"/>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5">
            <a:extLst>
              <a:ext uri="{FF2B5EF4-FFF2-40B4-BE49-F238E27FC236}">
                <a16:creationId xmlns:a16="http://schemas.microsoft.com/office/drawing/2014/main" id="{8F7C39DC-C8E1-D238-124E-F021D16845FB}"/>
              </a:ext>
            </a:extLst>
          </p:cNvPr>
          <p:cNvSpPr>
            <a:spLocks noGrp="1"/>
          </p:cNvSpPr>
          <p:nvPr>
            <p:ph type="body" idx="60" hasCustomPrompt="1"/>
          </p:nvPr>
        </p:nvSpPr>
        <p:spPr>
          <a:xfrm>
            <a:off x="6115328" y="3748574"/>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65" name="name 5">
            <a:extLst>
              <a:ext uri="{FF2B5EF4-FFF2-40B4-BE49-F238E27FC236}">
                <a16:creationId xmlns:a16="http://schemas.microsoft.com/office/drawing/2014/main" id="{93AF7DC2-179D-17D8-825F-4CD149B78523}"/>
              </a:ext>
            </a:extLst>
          </p:cNvPr>
          <p:cNvSpPr>
            <a:spLocks noGrp="1"/>
          </p:cNvSpPr>
          <p:nvPr>
            <p:ph type="body" idx="61"/>
          </p:nvPr>
        </p:nvSpPr>
        <p:spPr>
          <a:xfrm>
            <a:off x="6115328" y="3111064"/>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5">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7" name="subhead 4">
            <a:extLst>
              <a:ext uri="{FF2B5EF4-FFF2-40B4-BE49-F238E27FC236}">
                <a16:creationId xmlns:a16="http://schemas.microsoft.com/office/drawing/2014/main" id="{D5E34A60-AEFD-CB5F-7F16-E61E1EB95B46}"/>
              </a:ext>
            </a:extLst>
          </p:cNvPr>
          <p:cNvSpPr>
            <a:spLocks noGrp="1"/>
          </p:cNvSpPr>
          <p:nvPr>
            <p:ph type="body" idx="63"/>
          </p:nvPr>
        </p:nvSpPr>
        <p:spPr>
          <a:xfrm>
            <a:off x="4527278" y="1484313"/>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4">
            <a:extLst>
              <a:ext uri="{FF2B5EF4-FFF2-40B4-BE49-F238E27FC236}">
                <a16:creationId xmlns:a16="http://schemas.microsoft.com/office/drawing/2014/main" id="{E9030E3B-9B95-4FBF-2233-89490F1AF5B0}"/>
              </a:ext>
            </a:extLst>
          </p:cNvPr>
          <p:cNvSpPr>
            <a:spLocks noGrp="1"/>
          </p:cNvSpPr>
          <p:nvPr>
            <p:ph type="body" idx="64" hasCustomPrompt="1"/>
          </p:nvPr>
        </p:nvSpPr>
        <p:spPr>
          <a:xfrm>
            <a:off x="6115328" y="2129036"/>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69" name="name 4">
            <a:extLst>
              <a:ext uri="{FF2B5EF4-FFF2-40B4-BE49-F238E27FC236}">
                <a16:creationId xmlns:a16="http://schemas.microsoft.com/office/drawing/2014/main" id="{44161A00-43BE-C269-836D-806038B0D335}"/>
              </a:ext>
            </a:extLst>
          </p:cNvPr>
          <p:cNvSpPr>
            <a:spLocks noGrp="1"/>
          </p:cNvSpPr>
          <p:nvPr>
            <p:ph type="body" idx="65"/>
          </p:nvPr>
        </p:nvSpPr>
        <p:spPr>
          <a:xfrm>
            <a:off x="6115328" y="1499145"/>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4">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1485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46" name="subhead 3">
            <a:extLst>
              <a:ext uri="{FF2B5EF4-FFF2-40B4-BE49-F238E27FC236}">
                <a16:creationId xmlns:a16="http://schemas.microsoft.com/office/drawing/2014/main" id="{7FF688F4-70B6-50A4-AD86-5D144FEF5A58}"/>
              </a:ext>
            </a:extLst>
          </p:cNvPr>
          <p:cNvSpPr>
            <a:spLocks noGrp="1"/>
          </p:cNvSpPr>
          <p:nvPr>
            <p:ph type="body" idx="43"/>
          </p:nvPr>
        </p:nvSpPr>
        <p:spPr>
          <a:xfrm>
            <a:off x="542100" y="4728964"/>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7" name="role 3">
            <a:extLst>
              <a:ext uri="{FF2B5EF4-FFF2-40B4-BE49-F238E27FC236}">
                <a16:creationId xmlns:a16="http://schemas.microsoft.com/office/drawing/2014/main" id="{C1A1B634-40BD-DC94-9764-999523388A9D}"/>
              </a:ext>
            </a:extLst>
          </p:cNvPr>
          <p:cNvSpPr>
            <a:spLocks noGrp="1"/>
          </p:cNvSpPr>
          <p:nvPr>
            <p:ph type="body" idx="44" hasCustomPrompt="1"/>
          </p:nvPr>
        </p:nvSpPr>
        <p:spPr>
          <a:xfrm>
            <a:off x="2130150" y="5373687"/>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48" name="name 3">
            <a:extLst>
              <a:ext uri="{FF2B5EF4-FFF2-40B4-BE49-F238E27FC236}">
                <a16:creationId xmlns:a16="http://schemas.microsoft.com/office/drawing/2014/main" id="{6D004EA4-4D5C-4080-0B1E-EBB977117B61}"/>
              </a:ext>
            </a:extLst>
          </p:cNvPr>
          <p:cNvSpPr>
            <a:spLocks noGrp="1"/>
          </p:cNvSpPr>
          <p:nvPr>
            <p:ph type="body" idx="45"/>
          </p:nvPr>
        </p:nvSpPr>
        <p:spPr>
          <a:xfrm>
            <a:off x="2130150" y="4743797"/>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3">
            <a:extLst>
              <a:ext uri="{FF2B5EF4-FFF2-40B4-BE49-F238E27FC236}">
                <a16:creationId xmlns:a16="http://schemas.microsoft.com/office/drawing/2014/main" id="{B9270468-25AD-FE20-2E07-7904EE652A91}"/>
              </a:ext>
            </a:extLst>
          </p:cNvPr>
          <p:cNvSpPr>
            <a:spLocks noGrp="1"/>
          </p:cNvSpPr>
          <p:nvPr>
            <p:ph type="pic" sz="quarter" idx="46"/>
          </p:nvPr>
        </p:nvSpPr>
        <p:spPr>
          <a:xfrm>
            <a:off x="540000" y="4729758"/>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51" name="subhead 2">
            <a:extLst>
              <a:ext uri="{FF2B5EF4-FFF2-40B4-BE49-F238E27FC236}">
                <a16:creationId xmlns:a16="http://schemas.microsoft.com/office/drawing/2014/main" id="{B299DAE8-5EE0-BE0F-0EB7-2E8B2289B134}"/>
              </a:ext>
            </a:extLst>
          </p:cNvPr>
          <p:cNvSpPr>
            <a:spLocks noGrp="1"/>
          </p:cNvSpPr>
          <p:nvPr>
            <p:ph type="body" idx="47"/>
          </p:nvPr>
        </p:nvSpPr>
        <p:spPr>
          <a:xfrm>
            <a:off x="542100" y="3100676"/>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2">
            <a:extLst>
              <a:ext uri="{FF2B5EF4-FFF2-40B4-BE49-F238E27FC236}">
                <a16:creationId xmlns:a16="http://schemas.microsoft.com/office/drawing/2014/main" id="{B746FD40-314C-3697-899E-05FC1C879DD5}"/>
              </a:ext>
            </a:extLst>
          </p:cNvPr>
          <p:cNvSpPr>
            <a:spLocks noGrp="1"/>
          </p:cNvSpPr>
          <p:nvPr>
            <p:ph type="body" idx="48" hasCustomPrompt="1"/>
          </p:nvPr>
        </p:nvSpPr>
        <p:spPr>
          <a:xfrm>
            <a:off x="2130150" y="3748574"/>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53" name="name 2">
            <a:extLst>
              <a:ext uri="{FF2B5EF4-FFF2-40B4-BE49-F238E27FC236}">
                <a16:creationId xmlns:a16="http://schemas.microsoft.com/office/drawing/2014/main" id="{93DD4974-9E07-4AF9-7BDE-52E99DCCD507}"/>
              </a:ext>
            </a:extLst>
          </p:cNvPr>
          <p:cNvSpPr>
            <a:spLocks noGrp="1"/>
          </p:cNvSpPr>
          <p:nvPr>
            <p:ph type="body" idx="49"/>
          </p:nvPr>
        </p:nvSpPr>
        <p:spPr>
          <a:xfrm>
            <a:off x="2130150" y="3111064"/>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2100" y="1484313"/>
            <a:ext cx="3600000" cy="1439862"/>
          </a:xfrm>
          <a:prstGeom prst="roundRect">
            <a:avLst>
              <a:gd name="adj" fmla="val 5780"/>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hasCustomPrompt="1"/>
          </p:nvPr>
        </p:nvSpPr>
        <p:spPr>
          <a:xfrm>
            <a:off x="2130150" y="2129036"/>
            <a:ext cx="1979612" cy="792000"/>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1499145"/>
            <a:ext cx="1979612" cy="521689"/>
          </a:xfrm>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1485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67255952"/>
      </p:ext>
    </p:extLst>
  </p:cSld>
  <p:clrMapOvr>
    <a:masterClrMapping/>
  </p:clrMapOvr>
  <p:extLst>
    <p:ext uri="{DCECCB84-F9BA-43D5-87BE-67443E8EF086}">
      <p15:sldGuideLst xmlns:p15="http://schemas.microsoft.com/office/powerpoint/2012/main"/>
    </p:ext>
  </p:extLst>
</p:sldLayout>
</file>

<file path=ppt/slideLayouts/slideLayout830.xml><?xml version="1.0" encoding="utf-8"?>
<p:sldLayout xmlns:a="http://schemas.openxmlformats.org/drawingml/2006/main" xmlns:r="http://schemas.openxmlformats.org/officeDocument/2006/relationships" xmlns:p="http://schemas.openxmlformats.org/presentationml/2006/main" preserve="1" userDrawn="1">
  <p:cSld name="B   049 : team : 8 pictures : 8 names + roles">
    <p:spTree>
      <p:nvGrpSpPr>
        <p:cNvPr id="1" name=""/>
        <p:cNvGrpSpPr/>
        <p:nvPr/>
      </p:nvGrpSpPr>
      <p:grpSpPr>
        <a:xfrm>
          <a:off x="0" y="0"/>
          <a:ext cx="0" cy="0"/>
          <a:chOff x="0" y="0"/>
          <a:chExt cx="0" cy="0"/>
        </a:xfrm>
      </p:grpSpPr>
      <p:sp>
        <p:nvSpPr>
          <p:cNvPr id="41" name="slide number">
            <a:extLst>
              <a:ext uri="{FF2B5EF4-FFF2-40B4-BE49-F238E27FC236}">
                <a16:creationId xmlns:a16="http://schemas.microsoft.com/office/drawing/2014/main" id="{BFE64E29-7CD5-4375-8CC6-67F88FF8CFE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45" name="footer">
            <a:extLst>
              <a:ext uri="{FF2B5EF4-FFF2-40B4-BE49-F238E27FC236}">
                <a16:creationId xmlns:a16="http://schemas.microsoft.com/office/drawing/2014/main" id="{47FF2C98-89C2-049B-2264-7381416C86B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46" name="date">
            <a:extLst>
              <a:ext uri="{FF2B5EF4-FFF2-40B4-BE49-F238E27FC236}">
                <a16:creationId xmlns:a16="http://schemas.microsoft.com/office/drawing/2014/main" id="{E5D7A60A-319A-B603-01C5-CB1B6D25755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3" name="shadow 8">
            <a:extLst>
              <a:ext uri="{FF2B5EF4-FFF2-40B4-BE49-F238E27FC236}">
                <a16:creationId xmlns:a16="http://schemas.microsoft.com/office/drawing/2014/main" id="{CE02D8CB-EE4E-1691-934F-B881E6F65587}"/>
              </a:ext>
            </a:extLst>
          </p:cNvPr>
          <p:cNvSpPr>
            <a:spLocks noGrp="1"/>
          </p:cNvSpPr>
          <p:nvPr>
            <p:ph type="body" idx="49" hasCustomPrompt="1"/>
          </p:nvPr>
        </p:nvSpPr>
        <p:spPr>
          <a:xfrm>
            <a:off x="9114072" y="3933449"/>
            <a:ext cx="2520000" cy="2232000"/>
          </a:xfrm>
          <a:prstGeom prst="roundRect">
            <a:avLst>
              <a:gd name="adj" fmla="val 14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role 8">
            <a:extLst>
              <a:ext uri="{FF2B5EF4-FFF2-40B4-BE49-F238E27FC236}">
                <a16:creationId xmlns:a16="http://schemas.microsoft.com/office/drawing/2014/main" id="{302AB1C0-479A-FBFB-9955-F8FEBE62F170}"/>
              </a:ext>
            </a:extLst>
          </p:cNvPr>
          <p:cNvSpPr>
            <a:spLocks noGrp="1"/>
          </p:cNvSpPr>
          <p:nvPr>
            <p:ph type="body" idx="30"/>
          </p:nvPr>
        </p:nvSpPr>
        <p:spPr>
          <a:xfrm>
            <a:off x="9115977"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2" name="name 8">
            <a:extLst>
              <a:ext uri="{FF2B5EF4-FFF2-40B4-BE49-F238E27FC236}">
                <a16:creationId xmlns:a16="http://schemas.microsoft.com/office/drawing/2014/main" id="{94859EF9-9A41-580A-9F10-2BACF1F685FE}"/>
              </a:ext>
            </a:extLst>
          </p:cNvPr>
          <p:cNvSpPr>
            <a:spLocks noGrp="1"/>
          </p:cNvSpPr>
          <p:nvPr>
            <p:ph type="body" idx="31"/>
          </p:nvPr>
        </p:nvSpPr>
        <p:spPr>
          <a:xfrm>
            <a:off x="9115977"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53" name="picture 8">
            <a:extLst>
              <a:ext uri="{FF2B5EF4-FFF2-40B4-BE49-F238E27FC236}">
                <a16:creationId xmlns:a16="http://schemas.microsoft.com/office/drawing/2014/main" id="{FE543985-DC92-083A-617A-9FC05C614B47}"/>
              </a:ext>
            </a:extLst>
          </p:cNvPr>
          <p:cNvSpPr>
            <a:spLocks noGrp="1"/>
          </p:cNvSpPr>
          <p:nvPr>
            <p:ph type="pic" sz="quarter" idx="56"/>
          </p:nvPr>
        </p:nvSpPr>
        <p:spPr>
          <a:xfrm>
            <a:off x="9114072" y="3930913"/>
            <a:ext cx="2520000" cy="1260000"/>
          </a:xfrm>
          <a:prstGeom prst="round2SameRect">
            <a:avLst>
              <a:gd name="adj1" fmla="val 224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37" name="shadow 7">
            <a:extLst>
              <a:ext uri="{FF2B5EF4-FFF2-40B4-BE49-F238E27FC236}">
                <a16:creationId xmlns:a16="http://schemas.microsoft.com/office/drawing/2014/main" id="{2C969293-E19E-E84A-FED1-CD886368A36F}"/>
              </a:ext>
            </a:extLst>
          </p:cNvPr>
          <p:cNvSpPr>
            <a:spLocks noGrp="1"/>
          </p:cNvSpPr>
          <p:nvPr>
            <p:ph type="body" idx="50" hasCustomPrompt="1"/>
          </p:nvPr>
        </p:nvSpPr>
        <p:spPr>
          <a:xfrm>
            <a:off x="6254609" y="3933449"/>
            <a:ext cx="2520000" cy="2232000"/>
          </a:xfrm>
          <a:prstGeom prst="roundRect">
            <a:avLst>
              <a:gd name="adj" fmla="val 14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role 7">
            <a:extLst>
              <a:ext uri="{FF2B5EF4-FFF2-40B4-BE49-F238E27FC236}">
                <a16:creationId xmlns:a16="http://schemas.microsoft.com/office/drawing/2014/main" id="{5F4DB279-E952-57B0-ABF3-55F96BC5C067}"/>
              </a:ext>
            </a:extLst>
          </p:cNvPr>
          <p:cNvSpPr>
            <a:spLocks noGrp="1"/>
          </p:cNvSpPr>
          <p:nvPr>
            <p:ph type="body" idx="33"/>
          </p:nvPr>
        </p:nvSpPr>
        <p:spPr>
          <a:xfrm>
            <a:off x="6257318"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6" name="name 7">
            <a:extLst>
              <a:ext uri="{FF2B5EF4-FFF2-40B4-BE49-F238E27FC236}">
                <a16:creationId xmlns:a16="http://schemas.microsoft.com/office/drawing/2014/main" id="{10CF9B7A-17B4-319D-3918-781E07C7378D}"/>
              </a:ext>
            </a:extLst>
          </p:cNvPr>
          <p:cNvSpPr>
            <a:spLocks noGrp="1"/>
          </p:cNvSpPr>
          <p:nvPr>
            <p:ph type="body" idx="34"/>
          </p:nvPr>
        </p:nvSpPr>
        <p:spPr>
          <a:xfrm>
            <a:off x="6257318"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54" name="picture 7">
            <a:extLst>
              <a:ext uri="{FF2B5EF4-FFF2-40B4-BE49-F238E27FC236}">
                <a16:creationId xmlns:a16="http://schemas.microsoft.com/office/drawing/2014/main" id="{D7B201F6-D373-C243-C95A-AE686BB29E52}"/>
              </a:ext>
            </a:extLst>
          </p:cNvPr>
          <p:cNvSpPr>
            <a:spLocks noGrp="1"/>
          </p:cNvSpPr>
          <p:nvPr>
            <p:ph type="pic" sz="quarter" idx="57"/>
          </p:nvPr>
        </p:nvSpPr>
        <p:spPr>
          <a:xfrm>
            <a:off x="6254989" y="3930913"/>
            <a:ext cx="2520000" cy="1260000"/>
          </a:xfrm>
          <a:prstGeom prst="round2SameRect">
            <a:avLst>
              <a:gd name="adj1" fmla="val 224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47" name="shadow 6">
            <a:extLst>
              <a:ext uri="{FF2B5EF4-FFF2-40B4-BE49-F238E27FC236}">
                <a16:creationId xmlns:a16="http://schemas.microsoft.com/office/drawing/2014/main" id="{B89B5AF9-A957-3B6C-581A-8F95971D3938}"/>
              </a:ext>
            </a:extLst>
          </p:cNvPr>
          <p:cNvSpPr>
            <a:spLocks noGrp="1"/>
          </p:cNvSpPr>
          <p:nvPr>
            <p:ph type="body" idx="51" hasCustomPrompt="1"/>
          </p:nvPr>
        </p:nvSpPr>
        <p:spPr>
          <a:xfrm>
            <a:off x="3395147" y="3933449"/>
            <a:ext cx="2520000" cy="2232000"/>
          </a:xfrm>
          <a:prstGeom prst="roundRect">
            <a:avLst>
              <a:gd name="adj" fmla="val 14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role 6">
            <a:extLst>
              <a:ext uri="{FF2B5EF4-FFF2-40B4-BE49-F238E27FC236}">
                <a16:creationId xmlns:a16="http://schemas.microsoft.com/office/drawing/2014/main" id="{203BD5BF-8449-0025-8A80-DDE84CE07B14}"/>
              </a:ext>
            </a:extLst>
          </p:cNvPr>
          <p:cNvSpPr>
            <a:spLocks noGrp="1"/>
          </p:cNvSpPr>
          <p:nvPr>
            <p:ph type="body" idx="36"/>
          </p:nvPr>
        </p:nvSpPr>
        <p:spPr>
          <a:xfrm>
            <a:off x="3398659"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0" name="name 6">
            <a:extLst>
              <a:ext uri="{FF2B5EF4-FFF2-40B4-BE49-F238E27FC236}">
                <a16:creationId xmlns:a16="http://schemas.microsoft.com/office/drawing/2014/main" id="{ACECDBA1-8A88-7944-D598-139FE427F701}"/>
              </a:ext>
            </a:extLst>
          </p:cNvPr>
          <p:cNvSpPr>
            <a:spLocks noGrp="1"/>
          </p:cNvSpPr>
          <p:nvPr>
            <p:ph type="body" idx="37"/>
          </p:nvPr>
        </p:nvSpPr>
        <p:spPr>
          <a:xfrm>
            <a:off x="3398659"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55" name="picture 6">
            <a:extLst>
              <a:ext uri="{FF2B5EF4-FFF2-40B4-BE49-F238E27FC236}">
                <a16:creationId xmlns:a16="http://schemas.microsoft.com/office/drawing/2014/main" id="{0E114193-8E73-4897-A653-36FD8C35AE58}"/>
              </a:ext>
            </a:extLst>
          </p:cNvPr>
          <p:cNvSpPr>
            <a:spLocks noGrp="1"/>
          </p:cNvSpPr>
          <p:nvPr>
            <p:ph type="pic" sz="quarter" idx="58"/>
          </p:nvPr>
        </p:nvSpPr>
        <p:spPr>
          <a:xfrm>
            <a:off x="3395907" y="3930913"/>
            <a:ext cx="2520000" cy="1260000"/>
          </a:xfrm>
          <a:prstGeom prst="round2SameRect">
            <a:avLst>
              <a:gd name="adj1" fmla="val 224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48" name="shadow 5">
            <a:extLst>
              <a:ext uri="{FF2B5EF4-FFF2-40B4-BE49-F238E27FC236}">
                <a16:creationId xmlns:a16="http://schemas.microsoft.com/office/drawing/2014/main" id="{206FC9E8-4051-5E3E-9501-DF6293AB8474}"/>
              </a:ext>
            </a:extLst>
          </p:cNvPr>
          <p:cNvSpPr>
            <a:spLocks noGrp="1"/>
          </p:cNvSpPr>
          <p:nvPr>
            <p:ph type="body" idx="52" hasCustomPrompt="1"/>
          </p:nvPr>
        </p:nvSpPr>
        <p:spPr>
          <a:xfrm>
            <a:off x="535685" y="3933449"/>
            <a:ext cx="2520000" cy="2232000"/>
          </a:xfrm>
          <a:prstGeom prst="roundRect">
            <a:avLst>
              <a:gd name="adj" fmla="val 14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3" name="role 5">
            <a:extLst>
              <a:ext uri="{FF2B5EF4-FFF2-40B4-BE49-F238E27FC236}">
                <a16:creationId xmlns:a16="http://schemas.microsoft.com/office/drawing/2014/main" id="{D5C6B1F8-8A43-2891-A841-B8196814AE91}"/>
              </a:ext>
            </a:extLst>
          </p:cNvPr>
          <p:cNvSpPr>
            <a:spLocks noGrp="1"/>
          </p:cNvSpPr>
          <p:nvPr>
            <p:ph type="body" idx="39"/>
          </p:nvPr>
        </p:nvSpPr>
        <p:spPr>
          <a:xfrm>
            <a:off x="540000"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4" name="name 5">
            <a:extLst>
              <a:ext uri="{FF2B5EF4-FFF2-40B4-BE49-F238E27FC236}">
                <a16:creationId xmlns:a16="http://schemas.microsoft.com/office/drawing/2014/main" id="{C43C94EF-9938-02E0-25BA-5684E24AE185}"/>
              </a:ext>
            </a:extLst>
          </p:cNvPr>
          <p:cNvSpPr>
            <a:spLocks noGrp="1"/>
          </p:cNvSpPr>
          <p:nvPr>
            <p:ph type="body" idx="40"/>
          </p:nvPr>
        </p:nvSpPr>
        <p:spPr>
          <a:xfrm>
            <a:off x="540000"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56" name="picture 5">
            <a:extLst>
              <a:ext uri="{FF2B5EF4-FFF2-40B4-BE49-F238E27FC236}">
                <a16:creationId xmlns:a16="http://schemas.microsoft.com/office/drawing/2014/main" id="{6F786FDB-E1E7-1ACD-4A4E-08623F94889B}"/>
              </a:ext>
            </a:extLst>
          </p:cNvPr>
          <p:cNvSpPr>
            <a:spLocks noGrp="1"/>
          </p:cNvSpPr>
          <p:nvPr>
            <p:ph type="pic" sz="quarter" idx="59"/>
          </p:nvPr>
        </p:nvSpPr>
        <p:spPr>
          <a:xfrm>
            <a:off x="536825" y="3930913"/>
            <a:ext cx="2520000" cy="1260000"/>
          </a:xfrm>
          <a:prstGeom prst="round2SameRect">
            <a:avLst>
              <a:gd name="adj1" fmla="val 224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5" name="shadow 4">
            <a:extLst>
              <a:ext uri="{FF2B5EF4-FFF2-40B4-BE49-F238E27FC236}">
                <a16:creationId xmlns:a16="http://schemas.microsoft.com/office/drawing/2014/main" id="{C37FBB49-C504-1527-FCF9-7857444DDD05}"/>
              </a:ext>
            </a:extLst>
          </p:cNvPr>
          <p:cNvSpPr>
            <a:spLocks noGrp="1"/>
          </p:cNvSpPr>
          <p:nvPr>
            <p:ph type="body" idx="45" hasCustomPrompt="1"/>
          </p:nvPr>
        </p:nvSpPr>
        <p:spPr>
          <a:xfrm>
            <a:off x="9114072" y="1475999"/>
            <a:ext cx="2520000" cy="2232000"/>
          </a:xfrm>
          <a:prstGeom prst="roundRect">
            <a:avLst>
              <a:gd name="adj" fmla="val 14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8" name="role 4">
            <a:extLst>
              <a:ext uri="{FF2B5EF4-FFF2-40B4-BE49-F238E27FC236}">
                <a16:creationId xmlns:a16="http://schemas.microsoft.com/office/drawing/2014/main" id="{1C2FB319-5890-BA63-6178-46B4E15CC6B5}"/>
              </a:ext>
            </a:extLst>
          </p:cNvPr>
          <p:cNvSpPr>
            <a:spLocks noGrp="1"/>
          </p:cNvSpPr>
          <p:nvPr>
            <p:ph type="body" idx="29"/>
          </p:nvPr>
        </p:nvSpPr>
        <p:spPr>
          <a:xfrm>
            <a:off x="9115977"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7" name="name 4">
            <a:extLst>
              <a:ext uri="{FF2B5EF4-FFF2-40B4-BE49-F238E27FC236}">
                <a16:creationId xmlns:a16="http://schemas.microsoft.com/office/drawing/2014/main" id="{0BF8F20A-36F1-9E35-92E4-4231E9BCA137}"/>
              </a:ext>
            </a:extLst>
          </p:cNvPr>
          <p:cNvSpPr>
            <a:spLocks noGrp="1"/>
          </p:cNvSpPr>
          <p:nvPr>
            <p:ph type="body" idx="28"/>
          </p:nvPr>
        </p:nvSpPr>
        <p:spPr>
          <a:xfrm>
            <a:off x="9115977"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52" name="picture 4">
            <a:extLst>
              <a:ext uri="{FF2B5EF4-FFF2-40B4-BE49-F238E27FC236}">
                <a16:creationId xmlns:a16="http://schemas.microsoft.com/office/drawing/2014/main" id="{8FB95CED-E691-EF01-3183-29E849E53CBF}"/>
              </a:ext>
            </a:extLst>
          </p:cNvPr>
          <p:cNvSpPr>
            <a:spLocks noGrp="1"/>
          </p:cNvSpPr>
          <p:nvPr>
            <p:ph type="pic" sz="quarter" idx="55"/>
          </p:nvPr>
        </p:nvSpPr>
        <p:spPr>
          <a:xfrm>
            <a:off x="9114072" y="1466475"/>
            <a:ext cx="2520000" cy="1260000"/>
          </a:xfrm>
          <a:prstGeom prst="round2SameRect">
            <a:avLst>
              <a:gd name="adj1" fmla="val 224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8" name="shadow 3">
            <a:extLst>
              <a:ext uri="{FF2B5EF4-FFF2-40B4-BE49-F238E27FC236}">
                <a16:creationId xmlns:a16="http://schemas.microsoft.com/office/drawing/2014/main" id="{67F5FF9F-35C7-E899-B908-8C65E1D9A7CE}"/>
              </a:ext>
            </a:extLst>
          </p:cNvPr>
          <p:cNvSpPr>
            <a:spLocks noGrp="1"/>
          </p:cNvSpPr>
          <p:nvPr>
            <p:ph type="body" idx="46" hasCustomPrompt="1"/>
          </p:nvPr>
        </p:nvSpPr>
        <p:spPr>
          <a:xfrm>
            <a:off x="6254609" y="1475999"/>
            <a:ext cx="2520000" cy="2232000"/>
          </a:xfrm>
          <a:prstGeom prst="roundRect">
            <a:avLst>
              <a:gd name="adj" fmla="val 14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6" name="role 3">
            <a:extLst>
              <a:ext uri="{FF2B5EF4-FFF2-40B4-BE49-F238E27FC236}">
                <a16:creationId xmlns:a16="http://schemas.microsoft.com/office/drawing/2014/main" id="{B033DFCB-CBEB-03FF-0E21-D4A348D757BE}"/>
              </a:ext>
            </a:extLst>
          </p:cNvPr>
          <p:cNvSpPr>
            <a:spLocks noGrp="1"/>
          </p:cNvSpPr>
          <p:nvPr>
            <p:ph type="body" idx="27"/>
          </p:nvPr>
        </p:nvSpPr>
        <p:spPr>
          <a:xfrm>
            <a:off x="6257318"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5" name="name 3">
            <a:extLst>
              <a:ext uri="{FF2B5EF4-FFF2-40B4-BE49-F238E27FC236}">
                <a16:creationId xmlns:a16="http://schemas.microsoft.com/office/drawing/2014/main" id="{5340354E-C2CE-F1A0-1324-B12089FC1EF0}"/>
              </a:ext>
            </a:extLst>
          </p:cNvPr>
          <p:cNvSpPr>
            <a:spLocks noGrp="1"/>
          </p:cNvSpPr>
          <p:nvPr>
            <p:ph type="body" idx="26"/>
          </p:nvPr>
        </p:nvSpPr>
        <p:spPr>
          <a:xfrm>
            <a:off x="6257318"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51" name="picture 3">
            <a:extLst>
              <a:ext uri="{FF2B5EF4-FFF2-40B4-BE49-F238E27FC236}">
                <a16:creationId xmlns:a16="http://schemas.microsoft.com/office/drawing/2014/main" id="{189C04D2-384C-DB08-7CAC-6159B9814DA2}"/>
              </a:ext>
            </a:extLst>
          </p:cNvPr>
          <p:cNvSpPr>
            <a:spLocks noGrp="1"/>
          </p:cNvSpPr>
          <p:nvPr>
            <p:ph type="pic" sz="quarter" idx="54"/>
          </p:nvPr>
        </p:nvSpPr>
        <p:spPr>
          <a:xfrm>
            <a:off x="6254989" y="1466475"/>
            <a:ext cx="2520000" cy="1260000"/>
          </a:xfrm>
          <a:prstGeom prst="round2SameRect">
            <a:avLst>
              <a:gd name="adj1" fmla="val 224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9" name="shadow 2">
            <a:extLst>
              <a:ext uri="{FF2B5EF4-FFF2-40B4-BE49-F238E27FC236}">
                <a16:creationId xmlns:a16="http://schemas.microsoft.com/office/drawing/2014/main" id="{0E1E2AB0-A082-BB6D-6FCB-7D13387F22E5}"/>
              </a:ext>
            </a:extLst>
          </p:cNvPr>
          <p:cNvSpPr>
            <a:spLocks noGrp="1"/>
          </p:cNvSpPr>
          <p:nvPr>
            <p:ph type="body" idx="47" hasCustomPrompt="1"/>
          </p:nvPr>
        </p:nvSpPr>
        <p:spPr>
          <a:xfrm>
            <a:off x="3395147" y="1475999"/>
            <a:ext cx="2520000" cy="2232000"/>
          </a:xfrm>
          <a:prstGeom prst="roundRect">
            <a:avLst>
              <a:gd name="adj" fmla="val 14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2" name="role 2">
            <a:extLst>
              <a:ext uri="{FF2B5EF4-FFF2-40B4-BE49-F238E27FC236}">
                <a16:creationId xmlns:a16="http://schemas.microsoft.com/office/drawing/2014/main" id="{6A83C635-5C0F-6FD4-9E16-8447B102CB65}"/>
              </a:ext>
            </a:extLst>
          </p:cNvPr>
          <p:cNvSpPr>
            <a:spLocks noGrp="1"/>
          </p:cNvSpPr>
          <p:nvPr>
            <p:ph type="body" idx="25"/>
          </p:nvPr>
        </p:nvSpPr>
        <p:spPr>
          <a:xfrm>
            <a:off x="3398659"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1" name="name 2">
            <a:extLst>
              <a:ext uri="{FF2B5EF4-FFF2-40B4-BE49-F238E27FC236}">
                <a16:creationId xmlns:a16="http://schemas.microsoft.com/office/drawing/2014/main" id="{C918C1F2-8374-4EF1-70F3-0489E4D2FDD9}"/>
              </a:ext>
            </a:extLst>
          </p:cNvPr>
          <p:cNvSpPr>
            <a:spLocks noGrp="1"/>
          </p:cNvSpPr>
          <p:nvPr>
            <p:ph type="body" idx="24"/>
          </p:nvPr>
        </p:nvSpPr>
        <p:spPr>
          <a:xfrm>
            <a:off x="3398659"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50" name="picture 2">
            <a:extLst>
              <a:ext uri="{FF2B5EF4-FFF2-40B4-BE49-F238E27FC236}">
                <a16:creationId xmlns:a16="http://schemas.microsoft.com/office/drawing/2014/main" id="{7ABAA453-41F6-B98E-4A46-C25B0129C76E}"/>
              </a:ext>
            </a:extLst>
          </p:cNvPr>
          <p:cNvSpPr>
            <a:spLocks noGrp="1"/>
          </p:cNvSpPr>
          <p:nvPr>
            <p:ph type="pic" sz="quarter" idx="53"/>
          </p:nvPr>
        </p:nvSpPr>
        <p:spPr>
          <a:xfrm>
            <a:off x="3395907" y="1466475"/>
            <a:ext cx="2520000" cy="1260000"/>
          </a:xfrm>
          <a:prstGeom prst="round2SameRect">
            <a:avLst>
              <a:gd name="adj1" fmla="val 224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10" name="shadow 1">
            <a:extLst>
              <a:ext uri="{FF2B5EF4-FFF2-40B4-BE49-F238E27FC236}">
                <a16:creationId xmlns:a16="http://schemas.microsoft.com/office/drawing/2014/main" id="{0BF10A86-70B2-E1FC-7420-E2711F121092}"/>
              </a:ext>
            </a:extLst>
          </p:cNvPr>
          <p:cNvSpPr>
            <a:spLocks noGrp="1"/>
          </p:cNvSpPr>
          <p:nvPr>
            <p:ph type="body" idx="48" hasCustomPrompt="1"/>
          </p:nvPr>
        </p:nvSpPr>
        <p:spPr>
          <a:xfrm>
            <a:off x="535685" y="1475999"/>
            <a:ext cx="2520000" cy="2232000"/>
          </a:xfrm>
          <a:prstGeom prst="roundRect">
            <a:avLst>
              <a:gd name="adj" fmla="val 1408"/>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9" name="role 1">
            <a:extLst>
              <a:ext uri="{FF2B5EF4-FFF2-40B4-BE49-F238E27FC236}">
                <a16:creationId xmlns:a16="http://schemas.microsoft.com/office/drawing/2014/main" id="{90DF335A-A9AE-D9DB-0BAF-E0C176A8BD4F}"/>
              </a:ext>
            </a:extLst>
          </p:cNvPr>
          <p:cNvSpPr>
            <a:spLocks noGrp="1"/>
          </p:cNvSpPr>
          <p:nvPr>
            <p:ph type="body" idx="23"/>
          </p:nvPr>
        </p:nvSpPr>
        <p:spPr>
          <a:xfrm>
            <a:off x="540000"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8" name="name 1">
            <a:extLst>
              <a:ext uri="{FF2B5EF4-FFF2-40B4-BE49-F238E27FC236}">
                <a16:creationId xmlns:a16="http://schemas.microsoft.com/office/drawing/2014/main" id="{26D9C5D7-7E8C-31A1-71FF-876D8770D1B4}"/>
              </a:ext>
            </a:extLst>
          </p:cNvPr>
          <p:cNvSpPr>
            <a:spLocks noGrp="1"/>
          </p:cNvSpPr>
          <p:nvPr>
            <p:ph type="body" idx="1"/>
          </p:nvPr>
        </p:nvSpPr>
        <p:spPr>
          <a:xfrm>
            <a:off x="540000"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36825" y="1466475"/>
            <a:ext cx="2520000" cy="1260000"/>
          </a:xfrm>
          <a:prstGeom prst="round2SameRect">
            <a:avLst>
              <a:gd name="adj1" fmla="val 2241"/>
              <a:gd name="adj2" fmla="val 0"/>
            </a:avLst>
          </a:prstGeom>
          <a:solidFill>
            <a:schemeClr val="bg1"/>
          </a:solidFill>
          <a:effectLst>
            <a:outerShdw blurRad="63500" algn="tl" rotWithShape="0">
              <a:schemeClr val="accent4">
                <a:alpha val="50000"/>
              </a:schemeClr>
            </a:outerShdw>
          </a:effectLst>
        </p:spPr>
        <p:txBody>
          <a:bodyPr/>
          <a:lstStyle/>
          <a:p>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endParaRPr lang="en-US"/>
          </a:p>
        </p:txBody>
      </p:sp>
      <p:sp>
        <p:nvSpPr>
          <p:cNvPr id="6" name="navigation">
            <a:extLst>
              <a:ext uri="{FF2B5EF4-FFF2-40B4-BE49-F238E27FC236}">
                <a16:creationId xmlns:a16="http://schemas.microsoft.com/office/drawing/2014/main" id="{75F76F83-6FC3-B42E-212E-DBFA812FBDE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848376442"/>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   049 : team : 8 pictures : 8 names + roles">
    <p:spTree>
      <p:nvGrpSpPr>
        <p:cNvPr id="1" name=""/>
        <p:cNvGrpSpPr/>
        <p:nvPr/>
      </p:nvGrpSpPr>
      <p:grpSpPr>
        <a:xfrm>
          <a:off x="0" y="0"/>
          <a:ext cx="0" cy="0"/>
          <a:chOff x="0" y="0"/>
          <a:chExt cx="0" cy="0"/>
        </a:xfrm>
      </p:grpSpPr>
      <p:sp>
        <p:nvSpPr>
          <p:cNvPr id="41" name="slide number">
            <a:extLst>
              <a:ext uri="{FF2B5EF4-FFF2-40B4-BE49-F238E27FC236}">
                <a16:creationId xmlns:a16="http://schemas.microsoft.com/office/drawing/2014/main" id="{BFE64E29-7CD5-4375-8CC6-67F88FF8CFE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45" name="footer">
            <a:extLst>
              <a:ext uri="{FF2B5EF4-FFF2-40B4-BE49-F238E27FC236}">
                <a16:creationId xmlns:a16="http://schemas.microsoft.com/office/drawing/2014/main" id="{47FF2C98-89C2-049B-2264-7381416C86B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46" name="date">
            <a:extLst>
              <a:ext uri="{FF2B5EF4-FFF2-40B4-BE49-F238E27FC236}">
                <a16:creationId xmlns:a16="http://schemas.microsoft.com/office/drawing/2014/main" id="{E5D7A60A-319A-B603-01C5-CB1B6D25755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3" name="shadow 8">
            <a:extLst>
              <a:ext uri="{FF2B5EF4-FFF2-40B4-BE49-F238E27FC236}">
                <a16:creationId xmlns:a16="http://schemas.microsoft.com/office/drawing/2014/main" id="{CE02D8CB-EE4E-1691-934F-B881E6F65587}"/>
              </a:ext>
            </a:extLst>
          </p:cNvPr>
          <p:cNvSpPr>
            <a:spLocks noGrp="1"/>
          </p:cNvSpPr>
          <p:nvPr>
            <p:ph type="body" idx="49" hasCustomPrompt="1"/>
          </p:nvPr>
        </p:nvSpPr>
        <p:spPr>
          <a:xfrm>
            <a:off x="9114072" y="3930913"/>
            <a:ext cx="2520000" cy="2232000"/>
          </a:xfrm>
          <a:prstGeom prst="roundRect">
            <a:avLst>
              <a:gd name="adj" fmla="val 14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role 8">
            <a:extLst>
              <a:ext uri="{FF2B5EF4-FFF2-40B4-BE49-F238E27FC236}">
                <a16:creationId xmlns:a16="http://schemas.microsoft.com/office/drawing/2014/main" id="{302AB1C0-479A-FBFB-9955-F8FEBE62F170}"/>
              </a:ext>
            </a:extLst>
          </p:cNvPr>
          <p:cNvSpPr>
            <a:spLocks noGrp="1"/>
          </p:cNvSpPr>
          <p:nvPr>
            <p:ph type="body" idx="30"/>
          </p:nvPr>
        </p:nvSpPr>
        <p:spPr>
          <a:xfrm>
            <a:off x="9114072"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2" name="name 8">
            <a:extLst>
              <a:ext uri="{FF2B5EF4-FFF2-40B4-BE49-F238E27FC236}">
                <a16:creationId xmlns:a16="http://schemas.microsoft.com/office/drawing/2014/main" id="{94859EF9-9A41-580A-9F10-2BACF1F685FE}"/>
              </a:ext>
            </a:extLst>
          </p:cNvPr>
          <p:cNvSpPr>
            <a:spLocks noGrp="1"/>
          </p:cNvSpPr>
          <p:nvPr>
            <p:ph type="body" idx="31"/>
          </p:nvPr>
        </p:nvSpPr>
        <p:spPr>
          <a:xfrm>
            <a:off x="9114072"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picture 8">
            <a:extLst>
              <a:ext uri="{FF2B5EF4-FFF2-40B4-BE49-F238E27FC236}">
                <a16:creationId xmlns:a16="http://schemas.microsoft.com/office/drawing/2014/main" id="{FE543985-DC92-083A-617A-9FC05C614B47}"/>
              </a:ext>
            </a:extLst>
          </p:cNvPr>
          <p:cNvSpPr>
            <a:spLocks noGrp="1"/>
          </p:cNvSpPr>
          <p:nvPr>
            <p:ph type="pic" sz="quarter" idx="56"/>
          </p:nvPr>
        </p:nvSpPr>
        <p:spPr>
          <a:xfrm>
            <a:off x="9114072" y="3930913"/>
            <a:ext cx="2520000" cy="1260000"/>
          </a:xfrm>
          <a:prstGeom prst="round2SameRect">
            <a:avLst>
              <a:gd name="adj1" fmla="val 224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7" name="shadow 7">
            <a:extLst>
              <a:ext uri="{FF2B5EF4-FFF2-40B4-BE49-F238E27FC236}">
                <a16:creationId xmlns:a16="http://schemas.microsoft.com/office/drawing/2014/main" id="{2C969293-E19E-E84A-FED1-CD886368A36F}"/>
              </a:ext>
            </a:extLst>
          </p:cNvPr>
          <p:cNvSpPr>
            <a:spLocks noGrp="1"/>
          </p:cNvSpPr>
          <p:nvPr>
            <p:ph type="body" idx="50" hasCustomPrompt="1"/>
          </p:nvPr>
        </p:nvSpPr>
        <p:spPr>
          <a:xfrm>
            <a:off x="6254609" y="3930913"/>
            <a:ext cx="2520000" cy="2232000"/>
          </a:xfrm>
          <a:prstGeom prst="roundRect">
            <a:avLst>
              <a:gd name="adj" fmla="val 14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role 7">
            <a:extLst>
              <a:ext uri="{FF2B5EF4-FFF2-40B4-BE49-F238E27FC236}">
                <a16:creationId xmlns:a16="http://schemas.microsoft.com/office/drawing/2014/main" id="{5F4DB279-E952-57B0-ABF3-55F96BC5C067}"/>
              </a:ext>
            </a:extLst>
          </p:cNvPr>
          <p:cNvSpPr>
            <a:spLocks noGrp="1"/>
          </p:cNvSpPr>
          <p:nvPr>
            <p:ph type="body" idx="33"/>
          </p:nvPr>
        </p:nvSpPr>
        <p:spPr>
          <a:xfrm>
            <a:off x="6254609"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name 7">
            <a:extLst>
              <a:ext uri="{FF2B5EF4-FFF2-40B4-BE49-F238E27FC236}">
                <a16:creationId xmlns:a16="http://schemas.microsoft.com/office/drawing/2014/main" id="{10CF9B7A-17B4-319D-3918-781E07C7378D}"/>
              </a:ext>
            </a:extLst>
          </p:cNvPr>
          <p:cNvSpPr>
            <a:spLocks noGrp="1"/>
          </p:cNvSpPr>
          <p:nvPr>
            <p:ph type="body" idx="34"/>
          </p:nvPr>
        </p:nvSpPr>
        <p:spPr>
          <a:xfrm>
            <a:off x="6254609"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7">
            <a:extLst>
              <a:ext uri="{FF2B5EF4-FFF2-40B4-BE49-F238E27FC236}">
                <a16:creationId xmlns:a16="http://schemas.microsoft.com/office/drawing/2014/main" id="{D7B201F6-D373-C243-C95A-AE686BB29E52}"/>
              </a:ext>
            </a:extLst>
          </p:cNvPr>
          <p:cNvSpPr>
            <a:spLocks noGrp="1"/>
          </p:cNvSpPr>
          <p:nvPr>
            <p:ph type="pic" sz="quarter" idx="57"/>
          </p:nvPr>
        </p:nvSpPr>
        <p:spPr>
          <a:xfrm>
            <a:off x="6254609" y="3930913"/>
            <a:ext cx="2520000" cy="1260000"/>
          </a:xfrm>
          <a:prstGeom prst="round2SameRect">
            <a:avLst>
              <a:gd name="adj1" fmla="val 224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7" name="shadow 6">
            <a:extLst>
              <a:ext uri="{FF2B5EF4-FFF2-40B4-BE49-F238E27FC236}">
                <a16:creationId xmlns:a16="http://schemas.microsoft.com/office/drawing/2014/main" id="{B89B5AF9-A957-3B6C-581A-8F95971D3938}"/>
              </a:ext>
            </a:extLst>
          </p:cNvPr>
          <p:cNvSpPr>
            <a:spLocks noGrp="1"/>
          </p:cNvSpPr>
          <p:nvPr>
            <p:ph type="body" idx="51" hasCustomPrompt="1"/>
          </p:nvPr>
        </p:nvSpPr>
        <p:spPr>
          <a:xfrm>
            <a:off x="3395147" y="3930913"/>
            <a:ext cx="2520000" cy="2232000"/>
          </a:xfrm>
          <a:prstGeom prst="roundRect">
            <a:avLst>
              <a:gd name="adj" fmla="val 14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role 6">
            <a:extLst>
              <a:ext uri="{FF2B5EF4-FFF2-40B4-BE49-F238E27FC236}">
                <a16:creationId xmlns:a16="http://schemas.microsoft.com/office/drawing/2014/main" id="{203BD5BF-8449-0025-8A80-DDE84CE07B14}"/>
              </a:ext>
            </a:extLst>
          </p:cNvPr>
          <p:cNvSpPr>
            <a:spLocks noGrp="1"/>
          </p:cNvSpPr>
          <p:nvPr>
            <p:ph type="body" idx="36"/>
          </p:nvPr>
        </p:nvSpPr>
        <p:spPr>
          <a:xfrm>
            <a:off x="3395147"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0" name="name 6">
            <a:extLst>
              <a:ext uri="{FF2B5EF4-FFF2-40B4-BE49-F238E27FC236}">
                <a16:creationId xmlns:a16="http://schemas.microsoft.com/office/drawing/2014/main" id="{ACECDBA1-8A88-7944-D598-139FE427F701}"/>
              </a:ext>
            </a:extLst>
          </p:cNvPr>
          <p:cNvSpPr>
            <a:spLocks noGrp="1"/>
          </p:cNvSpPr>
          <p:nvPr>
            <p:ph type="body" idx="37"/>
          </p:nvPr>
        </p:nvSpPr>
        <p:spPr>
          <a:xfrm>
            <a:off x="3395147"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5" name="picture 6">
            <a:extLst>
              <a:ext uri="{FF2B5EF4-FFF2-40B4-BE49-F238E27FC236}">
                <a16:creationId xmlns:a16="http://schemas.microsoft.com/office/drawing/2014/main" id="{0E114193-8E73-4897-A653-36FD8C35AE58}"/>
              </a:ext>
            </a:extLst>
          </p:cNvPr>
          <p:cNvSpPr>
            <a:spLocks noGrp="1"/>
          </p:cNvSpPr>
          <p:nvPr>
            <p:ph type="pic" sz="quarter" idx="58"/>
          </p:nvPr>
        </p:nvSpPr>
        <p:spPr>
          <a:xfrm>
            <a:off x="3395147" y="3930913"/>
            <a:ext cx="2520000" cy="1260000"/>
          </a:xfrm>
          <a:prstGeom prst="round2SameRect">
            <a:avLst>
              <a:gd name="adj1" fmla="val 224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8" name="shadow 5">
            <a:extLst>
              <a:ext uri="{FF2B5EF4-FFF2-40B4-BE49-F238E27FC236}">
                <a16:creationId xmlns:a16="http://schemas.microsoft.com/office/drawing/2014/main" id="{206FC9E8-4051-5E3E-9501-DF6293AB8474}"/>
              </a:ext>
            </a:extLst>
          </p:cNvPr>
          <p:cNvSpPr>
            <a:spLocks noGrp="1"/>
          </p:cNvSpPr>
          <p:nvPr>
            <p:ph type="body" idx="52" hasCustomPrompt="1"/>
          </p:nvPr>
        </p:nvSpPr>
        <p:spPr>
          <a:xfrm>
            <a:off x="535685" y="3930913"/>
            <a:ext cx="2520000" cy="2232000"/>
          </a:xfrm>
          <a:prstGeom prst="roundRect">
            <a:avLst>
              <a:gd name="adj" fmla="val 14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3" name="role 5">
            <a:extLst>
              <a:ext uri="{FF2B5EF4-FFF2-40B4-BE49-F238E27FC236}">
                <a16:creationId xmlns:a16="http://schemas.microsoft.com/office/drawing/2014/main" id="{D5C6B1F8-8A43-2891-A841-B8196814AE91}"/>
              </a:ext>
            </a:extLst>
          </p:cNvPr>
          <p:cNvSpPr>
            <a:spLocks noGrp="1"/>
          </p:cNvSpPr>
          <p:nvPr>
            <p:ph type="body" idx="39"/>
          </p:nvPr>
        </p:nvSpPr>
        <p:spPr>
          <a:xfrm>
            <a:off x="535685" y="57078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4" name="name 5">
            <a:extLst>
              <a:ext uri="{FF2B5EF4-FFF2-40B4-BE49-F238E27FC236}">
                <a16:creationId xmlns:a16="http://schemas.microsoft.com/office/drawing/2014/main" id="{C43C94EF-9938-02E0-25BA-5684E24AE185}"/>
              </a:ext>
            </a:extLst>
          </p:cNvPr>
          <p:cNvSpPr>
            <a:spLocks noGrp="1"/>
          </p:cNvSpPr>
          <p:nvPr>
            <p:ph type="body" idx="40"/>
          </p:nvPr>
        </p:nvSpPr>
        <p:spPr>
          <a:xfrm>
            <a:off x="535685" y="5326097"/>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picture 5">
            <a:extLst>
              <a:ext uri="{FF2B5EF4-FFF2-40B4-BE49-F238E27FC236}">
                <a16:creationId xmlns:a16="http://schemas.microsoft.com/office/drawing/2014/main" id="{6F786FDB-E1E7-1ACD-4A4E-08623F94889B}"/>
              </a:ext>
            </a:extLst>
          </p:cNvPr>
          <p:cNvSpPr>
            <a:spLocks noGrp="1"/>
          </p:cNvSpPr>
          <p:nvPr>
            <p:ph type="pic" sz="quarter" idx="59"/>
          </p:nvPr>
        </p:nvSpPr>
        <p:spPr>
          <a:xfrm>
            <a:off x="535685" y="3930913"/>
            <a:ext cx="2520000" cy="1260000"/>
          </a:xfrm>
          <a:prstGeom prst="round2SameRect">
            <a:avLst>
              <a:gd name="adj1" fmla="val 224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5" name="shadow 4">
            <a:extLst>
              <a:ext uri="{FF2B5EF4-FFF2-40B4-BE49-F238E27FC236}">
                <a16:creationId xmlns:a16="http://schemas.microsoft.com/office/drawing/2014/main" id="{C37FBB49-C504-1527-FCF9-7857444DDD05}"/>
              </a:ext>
            </a:extLst>
          </p:cNvPr>
          <p:cNvSpPr>
            <a:spLocks noGrp="1"/>
          </p:cNvSpPr>
          <p:nvPr>
            <p:ph type="body" idx="45" hasCustomPrompt="1"/>
          </p:nvPr>
        </p:nvSpPr>
        <p:spPr>
          <a:xfrm>
            <a:off x="9114072" y="1466475"/>
            <a:ext cx="2520000" cy="2232000"/>
          </a:xfrm>
          <a:prstGeom prst="roundRect">
            <a:avLst>
              <a:gd name="adj" fmla="val 14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8" name="role 4">
            <a:extLst>
              <a:ext uri="{FF2B5EF4-FFF2-40B4-BE49-F238E27FC236}">
                <a16:creationId xmlns:a16="http://schemas.microsoft.com/office/drawing/2014/main" id="{1C2FB319-5890-BA63-6178-46B4E15CC6B5}"/>
              </a:ext>
            </a:extLst>
          </p:cNvPr>
          <p:cNvSpPr>
            <a:spLocks noGrp="1"/>
          </p:cNvSpPr>
          <p:nvPr>
            <p:ph type="body" idx="29"/>
          </p:nvPr>
        </p:nvSpPr>
        <p:spPr>
          <a:xfrm>
            <a:off x="9114072"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0BF8F20A-36F1-9E35-92E4-4231E9BCA137}"/>
              </a:ext>
            </a:extLst>
          </p:cNvPr>
          <p:cNvSpPr>
            <a:spLocks noGrp="1"/>
          </p:cNvSpPr>
          <p:nvPr>
            <p:ph type="body" idx="28"/>
          </p:nvPr>
        </p:nvSpPr>
        <p:spPr>
          <a:xfrm>
            <a:off x="9114072"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2" name="picture 4">
            <a:extLst>
              <a:ext uri="{FF2B5EF4-FFF2-40B4-BE49-F238E27FC236}">
                <a16:creationId xmlns:a16="http://schemas.microsoft.com/office/drawing/2014/main" id="{8FB95CED-E691-EF01-3183-29E849E53CBF}"/>
              </a:ext>
            </a:extLst>
          </p:cNvPr>
          <p:cNvSpPr>
            <a:spLocks noGrp="1"/>
          </p:cNvSpPr>
          <p:nvPr>
            <p:ph type="pic" sz="quarter" idx="55"/>
          </p:nvPr>
        </p:nvSpPr>
        <p:spPr>
          <a:xfrm>
            <a:off x="9114072" y="1466475"/>
            <a:ext cx="2520000" cy="1260000"/>
          </a:xfrm>
          <a:prstGeom prst="round2SameRect">
            <a:avLst>
              <a:gd name="adj1" fmla="val 224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8" name="shadow 3">
            <a:extLst>
              <a:ext uri="{FF2B5EF4-FFF2-40B4-BE49-F238E27FC236}">
                <a16:creationId xmlns:a16="http://schemas.microsoft.com/office/drawing/2014/main" id="{67F5FF9F-35C7-E899-B908-8C65E1D9A7CE}"/>
              </a:ext>
            </a:extLst>
          </p:cNvPr>
          <p:cNvSpPr>
            <a:spLocks noGrp="1"/>
          </p:cNvSpPr>
          <p:nvPr>
            <p:ph type="body" idx="46" hasCustomPrompt="1"/>
          </p:nvPr>
        </p:nvSpPr>
        <p:spPr>
          <a:xfrm>
            <a:off x="6254609" y="1466475"/>
            <a:ext cx="2520000" cy="2232000"/>
          </a:xfrm>
          <a:prstGeom prst="roundRect">
            <a:avLst>
              <a:gd name="adj" fmla="val 14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6" name="role 3">
            <a:extLst>
              <a:ext uri="{FF2B5EF4-FFF2-40B4-BE49-F238E27FC236}">
                <a16:creationId xmlns:a16="http://schemas.microsoft.com/office/drawing/2014/main" id="{B033DFCB-CBEB-03FF-0E21-D4A348D757BE}"/>
              </a:ext>
            </a:extLst>
          </p:cNvPr>
          <p:cNvSpPr>
            <a:spLocks noGrp="1"/>
          </p:cNvSpPr>
          <p:nvPr>
            <p:ph type="body" idx="27"/>
          </p:nvPr>
        </p:nvSpPr>
        <p:spPr>
          <a:xfrm>
            <a:off x="6254609"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5340354E-C2CE-F1A0-1324-B12089FC1EF0}"/>
              </a:ext>
            </a:extLst>
          </p:cNvPr>
          <p:cNvSpPr>
            <a:spLocks noGrp="1"/>
          </p:cNvSpPr>
          <p:nvPr>
            <p:ph type="body" idx="26"/>
          </p:nvPr>
        </p:nvSpPr>
        <p:spPr>
          <a:xfrm>
            <a:off x="6254609"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picture 3">
            <a:extLst>
              <a:ext uri="{FF2B5EF4-FFF2-40B4-BE49-F238E27FC236}">
                <a16:creationId xmlns:a16="http://schemas.microsoft.com/office/drawing/2014/main" id="{189C04D2-384C-DB08-7CAC-6159B9814DA2}"/>
              </a:ext>
            </a:extLst>
          </p:cNvPr>
          <p:cNvSpPr>
            <a:spLocks noGrp="1"/>
          </p:cNvSpPr>
          <p:nvPr>
            <p:ph type="pic" sz="quarter" idx="54"/>
          </p:nvPr>
        </p:nvSpPr>
        <p:spPr>
          <a:xfrm>
            <a:off x="6254609" y="1466475"/>
            <a:ext cx="2520000" cy="1260000"/>
          </a:xfrm>
          <a:prstGeom prst="round2SameRect">
            <a:avLst>
              <a:gd name="adj1" fmla="val 224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9" name="shadow 2">
            <a:extLst>
              <a:ext uri="{FF2B5EF4-FFF2-40B4-BE49-F238E27FC236}">
                <a16:creationId xmlns:a16="http://schemas.microsoft.com/office/drawing/2014/main" id="{0E1E2AB0-A082-BB6D-6FCB-7D13387F22E5}"/>
              </a:ext>
            </a:extLst>
          </p:cNvPr>
          <p:cNvSpPr>
            <a:spLocks noGrp="1"/>
          </p:cNvSpPr>
          <p:nvPr>
            <p:ph type="body" idx="47" hasCustomPrompt="1"/>
          </p:nvPr>
        </p:nvSpPr>
        <p:spPr>
          <a:xfrm>
            <a:off x="3395147" y="1466475"/>
            <a:ext cx="2520000" cy="2232000"/>
          </a:xfrm>
          <a:prstGeom prst="roundRect">
            <a:avLst>
              <a:gd name="adj" fmla="val 14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2" name="role 2">
            <a:extLst>
              <a:ext uri="{FF2B5EF4-FFF2-40B4-BE49-F238E27FC236}">
                <a16:creationId xmlns:a16="http://schemas.microsoft.com/office/drawing/2014/main" id="{6A83C635-5C0F-6FD4-9E16-8447B102CB65}"/>
              </a:ext>
            </a:extLst>
          </p:cNvPr>
          <p:cNvSpPr>
            <a:spLocks noGrp="1"/>
          </p:cNvSpPr>
          <p:nvPr>
            <p:ph type="body" idx="25"/>
          </p:nvPr>
        </p:nvSpPr>
        <p:spPr>
          <a:xfrm>
            <a:off x="3395147"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2">
            <a:extLst>
              <a:ext uri="{FF2B5EF4-FFF2-40B4-BE49-F238E27FC236}">
                <a16:creationId xmlns:a16="http://schemas.microsoft.com/office/drawing/2014/main" id="{C918C1F2-8374-4EF1-70F3-0489E4D2FDD9}"/>
              </a:ext>
            </a:extLst>
          </p:cNvPr>
          <p:cNvSpPr>
            <a:spLocks noGrp="1"/>
          </p:cNvSpPr>
          <p:nvPr>
            <p:ph type="body" idx="24"/>
          </p:nvPr>
        </p:nvSpPr>
        <p:spPr>
          <a:xfrm>
            <a:off x="3395147"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2">
            <a:extLst>
              <a:ext uri="{FF2B5EF4-FFF2-40B4-BE49-F238E27FC236}">
                <a16:creationId xmlns:a16="http://schemas.microsoft.com/office/drawing/2014/main" id="{7ABAA453-41F6-B98E-4A46-C25B0129C76E}"/>
              </a:ext>
            </a:extLst>
          </p:cNvPr>
          <p:cNvSpPr>
            <a:spLocks noGrp="1"/>
          </p:cNvSpPr>
          <p:nvPr>
            <p:ph type="pic" sz="quarter" idx="53"/>
          </p:nvPr>
        </p:nvSpPr>
        <p:spPr>
          <a:xfrm>
            <a:off x="3395147" y="1466475"/>
            <a:ext cx="2520000" cy="1260000"/>
          </a:xfrm>
          <a:prstGeom prst="round2SameRect">
            <a:avLst>
              <a:gd name="adj1" fmla="val 224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0" name="shadow 1">
            <a:extLst>
              <a:ext uri="{FF2B5EF4-FFF2-40B4-BE49-F238E27FC236}">
                <a16:creationId xmlns:a16="http://schemas.microsoft.com/office/drawing/2014/main" id="{0BF10A86-70B2-E1FC-7420-E2711F121092}"/>
              </a:ext>
            </a:extLst>
          </p:cNvPr>
          <p:cNvSpPr>
            <a:spLocks noGrp="1"/>
          </p:cNvSpPr>
          <p:nvPr>
            <p:ph type="body" idx="48" hasCustomPrompt="1"/>
          </p:nvPr>
        </p:nvSpPr>
        <p:spPr>
          <a:xfrm>
            <a:off x="535685" y="1466475"/>
            <a:ext cx="2520000" cy="2232000"/>
          </a:xfrm>
          <a:prstGeom prst="roundRect">
            <a:avLst>
              <a:gd name="adj" fmla="val 1408"/>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9" name="role 1">
            <a:extLst>
              <a:ext uri="{FF2B5EF4-FFF2-40B4-BE49-F238E27FC236}">
                <a16:creationId xmlns:a16="http://schemas.microsoft.com/office/drawing/2014/main" id="{90DF335A-A9AE-D9DB-0BAF-E0C176A8BD4F}"/>
              </a:ext>
            </a:extLst>
          </p:cNvPr>
          <p:cNvSpPr>
            <a:spLocks noGrp="1"/>
          </p:cNvSpPr>
          <p:nvPr>
            <p:ph type="body" idx="23"/>
          </p:nvPr>
        </p:nvSpPr>
        <p:spPr>
          <a:xfrm>
            <a:off x="535685" y="3233091"/>
            <a:ext cx="2520000" cy="347662"/>
          </a:xfrm>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name 1">
            <a:extLst>
              <a:ext uri="{FF2B5EF4-FFF2-40B4-BE49-F238E27FC236}">
                <a16:creationId xmlns:a16="http://schemas.microsoft.com/office/drawing/2014/main" id="{26D9C5D7-7E8C-31A1-71FF-876D8770D1B4}"/>
              </a:ext>
            </a:extLst>
          </p:cNvPr>
          <p:cNvSpPr>
            <a:spLocks noGrp="1"/>
          </p:cNvSpPr>
          <p:nvPr>
            <p:ph type="body" idx="1"/>
          </p:nvPr>
        </p:nvSpPr>
        <p:spPr>
          <a:xfrm>
            <a:off x="535685" y="2859955"/>
            <a:ext cx="2520000" cy="347662"/>
          </a:xfrm>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35685" y="1466475"/>
            <a:ext cx="2520000" cy="1260000"/>
          </a:xfrm>
          <a:prstGeom prst="round2SameRect">
            <a:avLst>
              <a:gd name="adj1" fmla="val 224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6" name="navigation">
            <a:extLst>
              <a:ext uri="{FF2B5EF4-FFF2-40B4-BE49-F238E27FC236}">
                <a16:creationId xmlns:a16="http://schemas.microsoft.com/office/drawing/2014/main" id="{75F76F83-6FC3-B42E-212E-DBFA812FBDE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593785478"/>
      </p:ext>
    </p:extLst>
  </p:cSld>
  <p:clrMapOvr>
    <a:masterClrMapping/>
  </p:clrMapOvr>
  <p:extLst>
    <p:ext uri="{DCECCB84-F9BA-43D5-87BE-67443E8EF086}">
      <p15:sldGuideLst xmlns:p15="http://schemas.microsoft.com/office/powerpoint/2012/main"/>
    </p:ext>
  </p:extLst>
</p:sldLayout>
</file>

<file path=ppt/slideLayouts/slideLayout840.xml><?xml version="1.0" encoding="utf-8"?>
<p:sldLayout xmlns:a="http://schemas.openxmlformats.org/drawingml/2006/main" xmlns:r="http://schemas.openxmlformats.org/officeDocument/2006/relationships" xmlns:p="http://schemas.openxmlformats.org/presentationml/2006/main" userDrawn="1">
  <p:cSld name="B   049 : team : 10 pictures : 1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45" name="subhead 10">
            <a:extLst>
              <a:ext uri="{FF2B5EF4-FFF2-40B4-BE49-F238E27FC236}">
                <a16:creationId xmlns:a16="http://schemas.microsoft.com/office/drawing/2014/main" id="{8957E92F-7A0C-9DA0-B1B4-1D48E0407229}"/>
              </a:ext>
            </a:extLst>
          </p:cNvPr>
          <p:cNvSpPr>
            <a:spLocks noGrp="1"/>
          </p:cNvSpPr>
          <p:nvPr>
            <p:ph type="body" idx="44"/>
          </p:nvPr>
        </p:nvSpPr>
        <p:spPr>
          <a:xfrm>
            <a:off x="9646450" y="3866790"/>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9" name="name 10">
            <a:extLst>
              <a:ext uri="{FF2B5EF4-FFF2-40B4-BE49-F238E27FC236}">
                <a16:creationId xmlns:a16="http://schemas.microsoft.com/office/drawing/2014/main" id="{27047879-F9F7-2872-9C2E-F1F200F924F8}"/>
              </a:ext>
            </a:extLst>
          </p:cNvPr>
          <p:cNvSpPr>
            <a:spLocks noGrp="1"/>
          </p:cNvSpPr>
          <p:nvPr>
            <p:ph type="body" idx="66"/>
          </p:nvPr>
        </p:nvSpPr>
        <p:spPr>
          <a:xfrm>
            <a:off x="9648388"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7" name="picture 10">
            <a:extLst>
              <a:ext uri="{FF2B5EF4-FFF2-40B4-BE49-F238E27FC236}">
                <a16:creationId xmlns:a16="http://schemas.microsoft.com/office/drawing/2014/main" id="{EC18869E-E982-5D79-087B-724D004A747E}"/>
              </a:ext>
            </a:extLst>
          </p:cNvPr>
          <p:cNvSpPr>
            <a:spLocks noGrp="1"/>
          </p:cNvSpPr>
          <p:nvPr>
            <p:ph type="pic" sz="quarter" idx="46"/>
          </p:nvPr>
        </p:nvSpPr>
        <p:spPr>
          <a:xfrm>
            <a:off x="9648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48" name="subhead 9">
            <a:extLst>
              <a:ext uri="{FF2B5EF4-FFF2-40B4-BE49-F238E27FC236}">
                <a16:creationId xmlns:a16="http://schemas.microsoft.com/office/drawing/2014/main" id="{65E03170-F9E5-1619-0F10-4D068D8BD7E2}"/>
              </a:ext>
            </a:extLst>
          </p:cNvPr>
          <p:cNvSpPr>
            <a:spLocks noGrp="1"/>
          </p:cNvSpPr>
          <p:nvPr>
            <p:ph type="body" idx="47"/>
          </p:nvPr>
        </p:nvSpPr>
        <p:spPr>
          <a:xfrm>
            <a:off x="7371000" y="3866790"/>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8" name="name 9">
            <a:extLst>
              <a:ext uri="{FF2B5EF4-FFF2-40B4-BE49-F238E27FC236}">
                <a16:creationId xmlns:a16="http://schemas.microsoft.com/office/drawing/2014/main" id="{90130C27-71B2-C794-5113-2FA38F78A43E}"/>
              </a:ext>
            </a:extLst>
          </p:cNvPr>
          <p:cNvSpPr>
            <a:spLocks noGrp="1"/>
          </p:cNvSpPr>
          <p:nvPr>
            <p:ph type="body" idx="65"/>
          </p:nvPr>
        </p:nvSpPr>
        <p:spPr>
          <a:xfrm>
            <a:off x="7371291"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1" name="picture 9">
            <a:extLst>
              <a:ext uri="{FF2B5EF4-FFF2-40B4-BE49-F238E27FC236}">
                <a16:creationId xmlns:a16="http://schemas.microsoft.com/office/drawing/2014/main" id="{F943581A-6A0C-2A69-8023-6EA401B1F863}"/>
              </a:ext>
            </a:extLst>
          </p:cNvPr>
          <p:cNvSpPr>
            <a:spLocks noGrp="1"/>
          </p:cNvSpPr>
          <p:nvPr>
            <p:ph type="pic" sz="quarter" idx="49"/>
          </p:nvPr>
        </p:nvSpPr>
        <p:spPr>
          <a:xfrm>
            <a:off x="7371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44" name="subhead 8">
            <a:extLst>
              <a:ext uri="{FF2B5EF4-FFF2-40B4-BE49-F238E27FC236}">
                <a16:creationId xmlns:a16="http://schemas.microsoft.com/office/drawing/2014/main" id="{10F2B6D7-27A0-BDC4-C4E9-ED5BFFC6DD20}"/>
              </a:ext>
            </a:extLst>
          </p:cNvPr>
          <p:cNvSpPr>
            <a:spLocks noGrp="1"/>
          </p:cNvSpPr>
          <p:nvPr>
            <p:ph type="body" idx="43"/>
          </p:nvPr>
        </p:nvSpPr>
        <p:spPr>
          <a:xfrm>
            <a:off x="5094000" y="3866790"/>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7" name="name 8">
            <a:extLst>
              <a:ext uri="{FF2B5EF4-FFF2-40B4-BE49-F238E27FC236}">
                <a16:creationId xmlns:a16="http://schemas.microsoft.com/office/drawing/2014/main" id="{A20CF480-6BF1-87A3-3003-EE02D6AFB122}"/>
              </a:ext>
            </a:extLst>
          </p:cNvPr>
          <p:cNvSpPr>
            <a:spLocks noGrp="1"/>
          </p:cNvSpPr>
          <p:nvPr>
            <p:ph type="body" idx="64"/>
          </p:nvPr>
        </p:nvSpPr>
        <p:spPr>
          <a:xfrm>
            <a:off x="5094194"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3" name="picture 8">
            <a:extLst>
              <a:ext uri="{FF2B5EF4-FFF2-40B4-BE49-F238E27FC236}">
                <a16:creationId xmlns:a16="http://schemas.microsoft.com/office/drawing/2014/main" id="{F6FBD914-B2F5-C584-28FA-647A394B21FA}"/>
              </a:ext>
            </a:extLst>
          </p:cNvPr>
          <p:cNvSpPr>
            <a:spLocks noGrp="1"/>
          </p:cNvSpPr>
          <p:nvPr>
            <p:ph type="pic" sz="quarter" idx="51"/>
          </p:nvPr>
        </p:nvSpPr>
        <p:spPr>
          <a:xfrm>
            <a:off x="5094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54" name="subhead 7">
            <a:extLst>
              <a:ext uri="{FF2B5EF4-FFF2-40B4-BE49-F238E27FC236}">
                <a16:creationId xmlns:a16="http://schemas.microsoft.com/office/drawing/2014/main" id="{6EB985DA-AEA0-4EF0-1956-1FBE342133AF}"/>
              </a:ext>
            </a:extLst>
          </p:cNvPr>
          <p:cNvSpPr>
            <a:spLocks noGrp="1"/>
          </p:cNvSpPr>
          <p:nvPr>
            <p:ph type="body" idx="52"/>
          </p:nvPr>
        </p:nvSpPr>
        <p:spPr>
          <a:xfrm>
            <a:off x="2815837" y="3866790"/>
            <a:ext cx="1980000" cy="2340000"/>
          </a:xfrm>
          <a:prstGeom prst="roundRect">
            <a:avLst>
              <a:gd name="adj" fmla="val 699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6" name="name 7">
            <a:extLst>
              <a:ext uri="{FF2B5EF4-FFF2-40B4-BE49-F238E27FC236}">
                <a16:creationId xmlns:a16="http://schemas.microsoft.com/office/drawing/2014/main" id="{877EBBC0-DE1D-67E8-6883-6E9EB7DE2991}"/>
              </a:ext>
            </a:extLst>
          </p:cNvPr>
          <p:cNvSpPr>
            <a:spLocks noGrp="1"/>
          </p:cNvSpPr>
          <p:nvPr>
            <p:ph type="body" idx="63"/>
          </p:nvPr>
        </p:nvSpPr>
        <p:spPr>
          <a:xfrm>
            <a:off x="2817097"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6" name="picture 7">
            <a:extLst>
              <a:ext uri="{FF2B5EF4-FFF2-40B4-BE49-F238E27FC236}">
                <a16:creationId xmlns:a16="http://schemas.microsoft.com/office/drawing/2014/main" id="{EE7F0AB1-E05B-05AF-441F-57143F9E8307}"/>
              </a:ext>
            </a:extLst>
          </p:cNvPr>
          <p:cNvSpPr>
            <a:spLocks noGrp="1"/>
          </p:cNvSpPr>
          <p:nvPr>
            <p:ph type="pic" sz="quarter" idx="54"/>
          </p:nvPr>
        </p:nvSpPr>
        <p:spPr>
          <a:xfrm>
            <a:off x="2817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57" name="subhead 6">
            <a:extLst>
              <a:ext uri="{FF2B5EF4-FFF2-40B4-BE49-F238E27FC236}">
                <a16:creationId xmlns:a16="http://schemas.microsoft.com/office/drawing/2014/main" id="{7A6C631D-2249-4968-A022-EE350F875421}"/>
              </a:ext>
            </a:extLst>
          </p:cNvPr>
          <p:cNvSpPr>
            <a:spLocks noGrp="1"/>
          </p:cNvSpPr>
          <p:nvPr>
            <p:ph type="body" idx="55"/>
          </p:nvPr>
        </p:nvSpPr>
        <p:spPr>
          <a:xfrm>
            <a:off x="540000" y="3866790"/>
            <a:ext cx="1980000" cy="2340000"/>
          </a:xfrm>
          <a:prstGeom prst="roundRect">
            <a:avLst>
              <a:gd name="adj" fmla="val 5284"/>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5" name="name 6">
            <a:extLst>
              <a:ext uri="{FF2B5EF4-FFF2-40B4-BE49-F238E27FC236}">
                <a16:creationId xmlns:a16="http://schemas.microsoft.com/office/drawing/2014/main" id="{A5E7A693-8355-9728-17E9-8AEBA527FE40}"/>
              </a:ext>
            </a:extLst>
          </p:cNvPr>
          <p:cNvSpPr>
            <a:spLocks noGrp="1"/>
          </p:cNvSpPr>
          <p:nvPr>
            <p:ph type="body" idx="62"/>
          </p:nvPr>
        </p:nvSpPr>
        <p:spPr>
          <a:xfrm>
            <a:off x="540000" y="5677081"/>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9" name="picture 6">
            <a:extLst>
              <a:ext uri="{FF2B5EF4-FFF2-40B4-BE49-F238E27FC236}">
                <a16:creationId xmlns:a16="http://schemas.microsoft.com/office/drawing/2014/main" id="{1E31FE22-7ACE-8653-7688-4621FE8720EF}"/>
              </a:ext>
            </a:extLst>
          </p:cNvPr>
          <p:cNvSpPr>
            <a:spLocks noGrp="1"/>
          </p:cNvSpPr>
          <p:nvPr>
            <p:ph type="pic" sz="quarter" idx="57"/>
          </p:nvPr>
        </p:nvSpPr>
        <p:spPr>
          <a:xfrm>
            <a:off x="540000" y="3866790"/>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483651"/>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4" name="name 5">
            <a:extLst>
              <a:ext uri="{FF2B5EF4-FFF2-40B4-BE49-F238E27FC236}">
                <a16:creationId xmlns:a16="http://schemas.microsoft.com/office/drawing/2014/main" id="{8D880576-E0C2-6015-6EC0-DF01178B1324}"/>
              </a:ext>
            </a:extLst>
          </p:cNvPr>
          <p:cNvSpPr>
            <a:spLocks noGrp="1"/>
          </p:cNvSpPr>
          <p:nvPr>
            <p:ph type="body" idx="61"/>
          </p:nvPr>
        </p:nvSpPr>
        <p:spPr>
          <a:xfrm>
            <a:off x="9648388"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8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483651"/>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3" name="name 4">
            <a:extLst>
              <a:ext uri="{FF2B5EF4-FFF2-40B4-BE49-F238E27FC236}">
                <a16:creationId xmlns:a16="http://schemas.microsoft.com/office/drawing/2014/main" id="{DD7FEC98-C027-572D-9B71-102932BE5825}"/>
              </a:ext>
            </a:extLst>
          </p:cNvPr>
          <p:cNvSpPr>
            <a:spLocks noGrp="1"/>
          </p:cNvSpPr>
          <p:nvPr>
            <p:ph type="body" idx="60"/>
          </p:nvPr>
        </p:nvSpPr>
        <p:spPr>
          <a:xfrm>
            <a:off x="7371291"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483651"/>
            <a:ext cx="1980000" cy="2340000"/>
          </a:xfrm>
          <a:prstGeom prst="roundRect">
            <a:avLst>
              <a:gd name="adj" fmla="val 503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2" name="name 3">
            <a:extLst>
              <a:ext uri="{FF2B5EF4-FFF2-40B4-BE49-F238E27FC236}">
                <a16:creationId xmlns:a16="http://schemas.microsoft.com/office/drawing/2014/main" id="{A9922C48-F985-61DE-ECCB-E80F2226FD0D}"/>
              </a:ext>
            </a:extLst>
          </p:cNvPr>
          <p:cNvSpPr>
            <a:spLocks noGrp="1"/>
          </p:cNvSpPr>
          <p:nvPr>
            <p:ph type="body" idx="59"/>
          </p:nvPr>
        </p:nvSpPr>
        <p:spPr>
          <a:xfrm>
            <a:off x="5094194"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837" y="1483651"/>
            <a:ext cx="1980000" cy="2340000"/>
          </a:xfrm>
          <a:prstGeom prst="roundRect">
            <a:avLst>
              <a:gd name="adj" fmla="val 699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61" name="name 2">
            <a:extLst>
              <a:ext uri="{FF2B5EF4-FFF2-40B4-BE49-F238E27FC236}">
                <a16:creationId xmlns:a16="http://schemas.microsoft.com/office/drawing/2014/main" id="{245389A0-0095-72A6-79F8-CE5EFAFAC5AA}"/>
              </a:ext>
            </a:extLst>
          </p:cNvPr>
          <p:cNvSpPr>
            <a:spLocks noGrp="1"/>
          </p:cNvSpPr>
          <p:nvPr>
            <p:ph type="body" idx="58"/>
          </p:nvPr>
        </p:nvSpPr>
        <p:spPr>
          <a:xfrm>
            <a:off x="2817097"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7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483651"/>
            <a:ext cx="1980000" cy="2340000"/>
          </a:xfrm>
          <a:prstGeom prst="roundRect">
            <a:avLst>
              <a:gd name="adj" fmla="val 5284"/>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en-US"/>
              <a:t>Click to edit Master text styles</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294606"/>
            <a:ext cx="1979612"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483651"/>
            <a:ext cx="1980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en-US"/>
              <a:t>Click icon to add picture</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en-US"/>
              <a:t>Click to edit Master title style</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942025465"/>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   049 : team : 10 pictures : 1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45" name="subhead 10">
            <a:extLst>
              <a:ext uri="{FF2B5EF4-FFF2-40B4-BE49-F238E27FC236}">
                <a16:creationId xmlns:a16="http://schemas.microsoft.com/office/drawing/2014/main" id="{8957E92F-7A0C-9DA0-B1B4-1D48E0407229}"/>
              </a:ext>
            </a:extLst>
          </p:cNvPr>
          <p:cNvSpPr>
            <a:spLocks noGrp="1"/>
          </p:cNvSpPr>
          <p:nvPr>
            <p:ph type="body" idx="44"/>
          </p:nvPr>
        </p:nvSpPr>
        <p:spPr>
          <a:xfrm>
            <a:off x="9646450" y="3866790"/>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9" name="name 10">
            <a:extLst>
              <a:ext uri="{FF2B5EF4-FFF2-40B4-BE49-F238E27FC236}">
                <a16:creationId xmlns:a16="http://schemas.microsoft.com/office/drawing/2014/main" id="{27047879-F9F7-2872-9C2E-F1F200F924F8}"/>
              </a:ext>
            </a:extLst>
          </p:cNvPr>
          <p:cNvSpPr>
            <a:spLocks noGrp="1"/>
          </p:cNvSpPr>
          <p:nvPr>
            <p:ph type="body" idx="66"/>
          </p:nvPr>
        </p:nvSpPr>
        <p:spPr>
          <a:xfrm>
            <a:off x="9648388" y="5677081"/>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7" name="picture 10">
            <a:extLst>
              <a:ext uri="{FF2B5EF4-FFF2-40B4-BE49-F238E27FC236}">
                <a16:creationId xmlns:a16="http://schemas.microsoft.com/office/drawing/2014/main" id="{EC18869E-E982-5D79-087B-724D004A747E}"/>
              </a:ext>
            </a:extLst>
          </p:cNvPr>
          <p:cNvSpPr>
            <a:spLocks noGrp="1"/>
          </p:cNvSpPr>
          <p:nvPr>
            <p:ph type="pic" sz="quarter" idx="46"/>
          </p:nvPr>
        </p:nvSpPr>
        <p:spPr>
          <a:xfrm>
            <a:off x="9648000" y="3866790"/>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8" name="subhead 9">
            <a:extLst>
              <a:ext uri="{FF2B5EF4-FFF2-40B4-BE49-F238E27FC236}">
                <a16:creationId xmlns:a16="http://schemas.microsoft.com/office/drawing/2014/main" id="{65E03170-F9E5-1619-0F10-4D068D8BD7E2}"/>
              </a:ext>
            </a:extLst>
          </p:cNvPr>
          <p:cNvSpPr>
            <a:spLocks noGrp="1"/>
          </p:cNvSpPr>
          <p:nvPr>
            <p:ph type="body" idx="47"/>
          </p:nvPr>
        </p:nvSpPr>
        <p:spPr>
          <a:xfrm>
            <a:off x="7371000" y="3866790"/>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name 9">
            <a:extLst>
              <a:ext uri="{FF2B5EF4-FFF2-40B4-BE49-F238E27FC236}">
                <a16:creationId xmlns:a16="http://schemas.microsoft.com/office/drawing/2014/main" id="{90130C27-71B2-C794-5113-2FA38F78A43E}"/>
              </a:ext>
            </a:extLst>
          </p:cNvPr>
          <p:cNvSpPr>
            <a:spLocks noGrp="1"/>
          </p:cNvSpPr>
          <p:nvPr>
            <p:ph type="body" idx="65"/>
          </p:nvPr>
        </p:nvSpPr>
        <p:spPr>
          <a:xfrm>
            <a:off x="7371291" y="5677081"/>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picture 9">
            <a:extLst>
              <a:ext uri="{FF2B5EF4-FFF2-40B4-BE49-F238E27FC236}">
                <a16:creationId xmlns:a16="http://schemas.microsoft.com/office/drawing/2014/main" id="{F943581A-6A0C-2A69-8023-6EA401B1F863}"/>
              </a:ext>
            </a:extLst>
          </p:cNvPr>
          <p:cNvSpPr>
            <a:spLocks noGrp="1"/>
          </p:cNvSpPr>
          <p:nvPr>
            <p:ph type="pic" sz="quarter" idx="49"/>
          </p:nvPr>
        </p:nvSpPr>
        <p:spPr>
          <a:xfrm>
            <a:off x="7371000" y="3866790"/>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4" name="subhead 8">
            <a:extLst>
              <a:ext uri="{FF2B5EF4-FFF2-40B4-BE49-F238E27FC236}">
                <a16:creationId xmlns:a16="http://schemas.microsoft.com/office/drawing/2014/main" id="{10F2B6D7-27A0-BDC4-C4E9-ED5BFFC6DD20}"/>
              </a:ext>
            </a:extLst>
          </p:cNvPr>
          <p:cNvSpPr>
            <a:spLocks noGrp="1"/>
          </p:cNvSpPr>
          <p:nvPr>
            <p:ph type="body" idx="43"/>
          </p:nvPr>
        </p:nvSpPr>
        <p:spPr>
          <a:xfrm>
            <a:off x="5094000" y="3866790"/>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7" name="name 8">
            <a:extLst>
              <a:ext uri="{FF2B5EF4-FFF2-40B4-BE49-F238E27FC236}">
                <a16:creationId xmlns:a16="http://schemas.microsoft.com/office/drawing/2014/main" id="{A20CF480-6BF1-87A3-3003-EE02D6AFB122}"/>
              </a:ext>
            </a:extLst>
          </p:cNvPr>
          <p:cNvSpPr>
            <a:spLocks noGrp="1"/>
          </p:cNvSpPr>
          <p:nvPr>
            <p:ph type="body" idx="64"/>
          </p:nvPr>
        </p:nvSpPr>
        <p:spPr>
          <a:xfrm>
            <a:off x="5094194" y="5677081"/>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picture 8">
            <a:extLst>
              <a:ext uri="{FF2B5EF4-FFF2-40B4-BE49-F238E27FC236}">
                <a16:creationId xmlns:a16="http://schemas.microsoft.com/office/drawing/2014/main" id="{F6FBD914-B2F5-C584-28FA-647A394B21FA}"/>
              </a:ext>
            </a:extLst>
          </p:cNvPr>
          <p:cNvSpPr>
            <a:spLocks noGrp="1"/>
          </p:cNvSpPr>
          <p:nvPr>
            <p:ph type="pic" sz="quarter" idx="51"/>
          </p:nvPr>
        </p:nvSpPr>
        <p:spPr>
          <a:xfrm>
            <a:off x="5094000" y="3866790"/>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54" name="subhead 7">
            <a:extLst>
              <a:ext uri="{FF2B5EF4-FFF2-40B4-BE49-F238E27FC236}">
                <a16:creationId xmlns:a16="http://schemas.microsoft.com/office/drawing/2014/main" id="{6EB985DA-AEA0-4EF0-1956-1FBE342133AF}"/>
              </a:ext>
            </a:extLst>
          </p:cNvPr>
          <p:cNvSpPr>
            <a:spLocks noGrp="1"/>
          </p:cNvSpPr>
          <p:nvPr>
            <p:ph type="body" idx="52"/>
          </p:nvPr>
        </p:nvSpPr>
        <p:spPr>
          <a:xfrm>
            <a:off x="2815837" y="3866790"/>
            <a:ext cx="1980000" cy="2340000"/>
          </a:xfrm>
          <a:prstGeom prst="roundRect">
            <a:avLst>
              <a:gd name="adj" fmla="val 699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6" name="name 7">
            <a:extLst>
              <a:ext uri="{FF2B5EF4-FFF2-40B4-BE49-F238E27FC236}">
                <a16:creationId xmlns:a16="http://schemas.microsoft.com/office/drawing/2014/main" id="{877EBBC0-DE1D-67E8-6883-6E9EB7DE2991}"/>
              </a:ext>
            </a:extLst>
          </p:cNvPr>
          <p:cNvSpPr>
            <a:spLocks noGrp="1"/>
          </p:cNvSpPr>
          <p:nvPr>
            <p:ph type="body" idx="63"/>
          </p:nvPr>
        </p:nvSpPr>
        <p:spPr>
          <a:xfrm>
            <a:off x="2815837" y="5677081"/>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picture 7">
            <a:extLst>
              <a:ext uri="{FF2B5EF4-FFF2-40B4-BE49-F238E27FC236}">
                <a16:creationId xmlns:a16="http://schemas.microsoft.com/office/drawing/2014/main" id="{EE7F0AB1-E05B-05AF-441F-57143F9E8307}"/>
              </a:ext>
            </a:extLst>
          </p:cNvPr>
          <p:cNvSpPr>
            <a:spLocks noGrp="1"/>
          </p:cNvSpPr>
          <p:nvPr>
            <p:ph type="pic" sz="quarter" idx="54"/>
          </p:nvPr>
        </p:nvSpPr>
        <p:spPr>
          <a:xfrm>
            <a:off x="2815837" y="3866790"/>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57" name="subhead 6">
            <a:extLst>
              <a:ext uri="{FF2B5EF4-FFF2-40B4-BE49-F238E27FC236}">
                <a16:creationId xmlns:a16="http://schemas.microsoft.com/office/drawing/2014/main" id="{7A6C631D-2249-4968-A022-EE350F875421}"/>
              </a:ext>
            </a:extLst>
          </p:cNvPr>
          <p:cNvSpPr>
            <a:spLocks noGrp="1"/>
          </p:cNvSpPr>
          <p:nvPr>
            <p:ph type="body" idx="55"/>
          </p:nvPr>
        </p:nvSpPr>
        <p:spPr>
          <a:xfrm>
            <a:off x="540000" y="3866790"/>
            <a:ext cx="1980000" cy="2340000"/>
          </a:xfrm>
          <a:prstGeom prst="roundRect">
            <a:avLst>
              <a:gd name="adj" fmla="val 528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5" name="name 6">
            <a:extLst>
              <a:ext uri="{FF2B5EF4-FFF2-40B4-BE49-F238E27FC236}">
                <a16:creationId xmlns:a16="http://schemas.microsoft.com/office/drawing/2014/main" id="{A5E7A693-8355-9728-17E9-8AEBA527FE40}"/>
              </a:ext>
            </a:extLst>
          </p:cNvPr>
          <p:cNvSpPr>
            <a:spLocks noGrp="1"/>
          </p:cNvSpPr>
          <p:nvPr>
            <p:ph type="body" idx="62"/>
          </p:nvPr>
        </p:nvSpPr>
        <p:spPr>
          <a:xfrm>
            <a:off x="540000" y="5677081"/>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9" name="picture 6">
            <a:extLst>
              <a:ext uri="{FF2B5EF4-FFF2-40B4-BE49-F238E27FC236}">
                <a16:creationId xmlns:a16="http://schemas.microsoft.com/office/drawing/2014/main" id="{1E31FE22-7ACE-8653-7688-4621FE8720EF}"/>
              </a:ext>
            </a:extLst>
          </p:cNvPr>
          <p:cNvSpPr>
            <a:spLocks noGrp="1"/>
          </p:cNvSpPr>
          <p:nvPr>
            <p:ph type="pic" sz="quarter" idx="57"/>
          </p:nvPr>
        </p:nvSpPr>
        <p:spPr>
          <a:xfrm>
            <a:off x="540000" y="3866790"/>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483651"/>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name 5">
            <a:extLst>
              <a:ext uri="{FF2B5EF4-FFF2-40B4-BE49-F238E27FC236}">
                <a16:creationId xmlns:a16="http://schemas.microsoft.com/office/drawing/2014/main" id="{8D880576-E0C2-6015-6EC0-DF01178B1324}"/>
              </a:ext>
            </a:extLst>
          </p:cNvPr>
          <p:cNvSpPr>
            <a:spLocks noGrp="1"/>
          </p:cNvSpPr>
          <p:nvPr>
            <p:ph type="body" idx="61"/>
          </p:nvPr>
        </p:nvSpPr>
        <p:spPr>
          <a:xfrm>
            <a:off x="9648388" y="3294606"/>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8000" y="1483651"/>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483651"/>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3" name="name 4">
            <a:extLst>
              <a:ext uri="{FF2B5EF4-FFF2-40B4-BE49-F238E27FC236}">
                <a16:creationId xmlns:a16="http://schemas.microsoft.com/office/drawing/2014/main" id="{DD7FEC98-C027-572D-9B71-102932BE5825}"/>
              </a:ext>
            </a:extLst>
          </p:cNvPr>
          <p:cNvSpPr>
            <a:spLocks noGrp="1"/>
          </p:cNvSpPr>
          <p:nvPr>
            <p:ph type="body" idx="60"/>
          </p:nvPr>
        </p:nvSpPr>
        <p:spPr>
          <a:xfrm>
            <a:off x="7371291" y="3294606"/>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483651"/>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483651"/>
            <a:ext cx="1980000" cy="2340000"/>
          </a:xfrm>
          <a:prstGeom prst="roundRect">
            <a:avLst>
              <a:gd name="adj" fmla="val 503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2" name="name 3">
            <a:extLst>
              <a:ext uri="{FF2B5EF4-FFF2-40B4-BE49-F238E27FC236}">
                <a16:creationId xmlns:a16="http://schemas.microsoft.com/office/drawing/2014/main" id="{A9922C48-F985-61DE-ECCB-E80F2226FD0D}"/>
              </a:ext>
            </a:extLst>
          </p:cNvPr>
          <p:cNvSpPr>
            <a:spLocks noGrp="1"/>
          </p:cNvSpPr>
          <p:nvPr>
            <p:ph type="body" idx="59"/>
          </p:nvPr>
        </p:nvSpPr>
        <p:spPr>
          <a:xfrm>
            <a:off x="5094194" y="3294606"/>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483651"/>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837" y="1483651"/>
            <a:ext cx="1980000" cy="2340000"/>
          </a:xfrm>
          <a:prstGeom prst="roundRect">
            <a:avLst>
              <a:gd name="adj" fmla="val 699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1" name="name 2">
            <a:extLst>
              <a:ext uri="{FF2B5EF4-FFF2-40B4-BE49-F238E27FC236}">
                <a16:creationId xmlns:a16="http://schemas.microsoft.com/office/drawing/2014/main" id="{245389A0-0095-72A6-79F8-CE5EFAFAC5AA}"/>
              </a:ext>
            </a:extLst>
          </p:cNvPr>
          <p:cNvSpPr>
            <a:spLocks noGrp="1"/>
          </p:cNvSpPr>
          <p:nvPr>
            <p:ph type="body" idx="58"/>
          </p:nvPr>
        </p:nvSpPr>
        <p:spPr>
          <a:xfrm>
            <a:off x="2815837" y="3294606"/>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5837" y="1483651"/>
            <a:ext cx="1980000" cy="1800000"/>
          </a:xfrm>
          <a:prstGeom prst="round2SameRect">
            <a:avLst>
              <a:gd name="adj1" fmla="val 4811"/>
              <a:gd name="adj2" fmla="val 0"/>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483651"/>
            <a:ext cx="1980000" cy="2340000"/>
          </a:xfrm>
          <a:prstGeom prst="roundRect">
            <a:avLst>
              <a:gd name="adj" fmla="val 5284"/>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294606"/>
            <a:ext cx="1980000" cy="504013"/>
          </a:xfrm>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483651"/>
            <a:ext cx="1980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759727384"/>
      </p:ext>
    </p:extLst>
  </p:cSld>
  <p:clrMapOvr>
    <a:masterClrMapping/>
  </p:clrMapOvr>
  <p:extLst>
    <p:ext uri="{DCECCB84-F9BA-43D5-87BE-67443E8EF086}">
      <p15:sldGuideLst xmlns:p15="http://schemas.microsoft.com/office/powerpoint/2012/main"/>
    </p:ext>
  </p:extLst>
</p:sldLayout>
</file>

<file path=ppt/slideLayouts/slideLayout850.xml><?xml version="1.0" encoding="utf-8"?>
<p:sldLayout xmlns:a="http://schemas.openxmlformats.org/drawingml/2006/main" xmlns:r="http://schemas.openxmlformats.org/officeDocument/2006/relationships" xmlns:p="http://schemas.openxmlformats.org/presentationml/2006/main" userDrawn="1">
  <p:cSld name="B   049 : team : 20 pictures : 2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64" name="shadow 5.1">
            <a:extLst>
              <a:ext uri="{FF2B5EF4-FFF2-40B4-BE49-F238E27FC236}">
                <a16:creationId xmlns:a16="http://schemas.microsoft.com/office/drawing/2014/main" id="{36EF2D9D-2C86-FDE0-B1D7-8A5721A0CEC9}"/>
              </a:ext>
            </a:extLst>
          </p:cNvPr>
          <p:cNvSpPr>
            <a:spLocks noGrp="1"/>
          </p:cNvSpPr>
          <p:nvPr>
            <p:ph type="body" idx="121" hasCustomPrompt="1"/>
          </p:nvPr>
        </p:nvSpPr>
        <p:spPr>
          <a:xfrm>
            <a:off x="9468000" y="1991516"/>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9" name="name 5.1">
            <a:extLst>
              <a:ext uri="{FF2B5EF4-FFF2-40B4-BE49-F238E27FC236}">
                <a16:creationId xmlns:a16="http://schemas.microsoft.com/office/drawing/2014/main" id="{E41294CD-81C9-D373-11F8-33728157FB27}"/>
              </a:ext>
            </a:extLst>
          </p:cNvPr>
          <p:cNvSpPr>
            <a:spLocks noGrp="1"/>
          </p:cNvSpPr>
          <p:nvPr>
            <p:ph type="body" idx="93"/>
          </p:nvPr>
        </p:nvSpPr>
        <p:spPr>
          <a:xfrm>
            <a:off x="10440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0" name="picture 5.1">
            <a:extLst>
              <a:ext uri="{FF2B5EF4-FFF2-40B4-BE49-F238E27FC236}">
                <a16:creationId xmlns:a16="http://schemas.microsoft.com/office/drawing/2014/main" id="{B57E4E78-9DC3-3F77-A9D0-F7E8D9641AED}"/>
              </a:ext>
            </a:extLst>
          </p:cNvPr>
          <p:cNvSpPr>
            <a:spLocks noGrp="1"/>
          </p:cNvSpPr>
          <p:nvPr>
            <p:ph type="pic" sz="quarter" idx="94"/>
          </p:nvPr>
        </p:nvSpPr>
        <p:spPr>
          <a:xfrm>
            <a:off x="9468000" y="1989138"/>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6" name="shadow 5.2">
            <a:extLst>
              <a:ext uri="{FF2B5EF4-FFF2-40B4-BE49-F238E27FC236}">
                <a16:creationId xmlns:a16="http://schemas.microsoft.com/office/drawing/2014/main" id="{6081E31E-D3AC-AE42-7D45-83551BFF37A7}"/>
              </a:ext>
            </a:extLst>
          </p:cNvPr>
          <p:cNvSpPr>
            <a:spLocks noGrp="1"/>
          </p:cNvSpPr>
          <p:nvPr>
            <p:ph type="body" idx="122" hasCustomPrompt="1"/>
          </p:nvPr>
        </p:nvSpPr>
        <p:spPr>
          <a:xfrm>
            <a:off x="9468000" y="3082960"/>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2" name="name 5.2">
            <a:extLst>
              <a:ext uri="{FF2B5EF4-FFF2-40B4-BE49-F238E27FC236}">
                <a16:creationId xmlns:a16="http://schemas.microsoft.com/office/drawing/2014/main" id="{4E134554-E3F4-1271-A235-DBC740B902C7}"/>
              </a:ext>
            </a:extLst>
          </p:cNvPr>
          <p:cNvSpPr>
            <a:spLocks noGrp="1"/>
          </p:cNvSpPr>
          <p:nvPr>
            <p:ph type="body" idx="95"/>
          </p:nvPr>
        </p:nvSpPr>
        <p:spPr>
          <a:xfrm>
            <a:off x="10440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5" name="picture 5.2">
            <a:extLst>
              <a:ext uri="{FF2B5EF4-FFF2-40B4-BE49-F238E27FC236}">
                <a16:creationId xmlns:a16="http://schemas.microsoft.com/office/drawing/2014/main" id="{C9FB66CC-A91B-47D0-D455-732C234339BA}"/>
              </a:ext>
            </a:extLst>
          </p:cNvPr>
          <p:cNvSpPr>
            <a:spLocks noGrp="1"/>
          </p:cNvSpPr>
          <p:nvPr>
            <p:ph type="pic" sz="quarter" idx="96"/>
          </p:nvPr>
        </p:nvSpPr>
        <p:spPr>
          <a:xfrm>
            <a:off x="9468000" y="3081375"/>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7" name="shadow 5.3">
            <a:extLst>
              <a:ext uri="{FF2B5EF4-FFF2-40B4-BE49-F238E27FC236}">
                <a16:creationId xmlns:a16="http://schemas.microsoft.com/office/drawing/2014/main" id="{DFB28E93-581E-6AAA-4C38-9BFF0715F83A}"/>
              </a:ext>
            </a:extLst>
          </p:cNvPr>
          <p:cNvSpPr>
            <a:spLocks noGrp="1"/>
          </p:cNvSpPr>
          <p:nvPr>
            <p:ph type="body" idx="123" hasCustomPrompt="1"/>
          </p:nvPr>
        </p:nvSpPr>
        <p:spPr>
          <a:xfrm>
            <a:off x="9468000" y="4174404"/>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8" name="name 5.3">
            <a:extLst>
              <a:ext uri="{FF2B5EF4-FFF2-40B4-BE49-F238E27FC236}">
                <a16:creationId xmlns:a16="http://schemas.microsoft.com/office/drawing/2014/main" id="{31F74E95-42ED-8F56-A3CC-66DBD3C55D1A}"/>
              </a:ext>
            </a:extLst>
          </p:cNvPr>
          <p:cNvSpPr>
            <a:spLocks noGrp="1"/>
          </p:cNvSpPr>
          <p:nvPr>
            <p:ph type="body" idx="97"/>
          </p:nvPr>
        </p:nvSpPr>
        <p:spPr>
          <a:xfrm>
            <a:off x="10440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0" name="picture 5.3">
            <a:extLst>
              <a:ext uri="{FF2B5EF4-FFF2-40B4-BE49-F238E27FC236}">
                <a16:creationId xmlns:a16="http://schemas.microsoft.com/office/drawing/2014/main" id="{B8DD2B2A-ABB0-9686-780D-CEEB87FEFABA}"/>
              </a:ext>
            </a:extLst>
          </p:cNvPr>
          <p:cNvSpPr>
            <a:spLocks noGrp="1"/>
          </p:cNvSpPr>
          <p:nvPr>
            <p:ph type="pic" sz="quarter" idx="98"/>
          </p:nvPr>
        </p:nvSpPr>
        <p:spPr>
          <a:xfrm>
            <a:off x="9468000" y="4173612"/>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8" name="shadow 5.4">
            <a:extLst>
              <a:ext uri="{FF2B5EF4-FFF2-40B4-BE49-F238E27FC236}">
                <a16:creationId xmlns:a16="http://schemas.microsoft.com/office/drawing/2014/main" id="{272731C1-D5C1-00F2-BD8F-13F1B73EB7A2}"/>
              </a:ext>
            </a:extLst>
          </p:cNvPr>
          <p:cNvSpPr>
            <a:spLocks noGrp="1"/>
          </p:cNvSpPr>
          <p:nvPr>
            <p:ph type="body" idx="124" hasCustomPrompt="1"/>
          </p:nvPr>
        </p:nvSpPr>
        <p:spPr>
          <a:xfrm>
            <a:off x="9468000"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70" name="name 5.4">
            <a:extLst>
              <a:ext uri="{FF2B5EF4-FFF2-40B4-BE49-F238E27FC236}">
                <a16:creationId xmlns:a16="http://schemas.microsoft.com/office/drawing/2014/main" id="{A5903192-BC2C-1FBF-FC59-BD95876CAC42}"/>
              </a:ext>
            </a:extLst>
          </p:cNvPr>
          <p:cNvSpPr>
            <a:spLocks noGrp="1"/>
          </p:cNvSpPr>
          <p:nvPr>
            <p:ph type="body" idx="99"/>
          </p:nvPr>
        </p:nvSpPr>
        <p:spPr>
          <a:xfrm>
            <a:off x="10440000" y="5265850"/>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1" name="picture 5.4">
            <a:extLst>
              <a:ext uri="{FF2B5EF4-FFF2-40B4-BE49-F238E27FC236}">
                <a16:creationId xmlns:a16="http://schemas.microsoft.com/office/drawing/2014/main" id="{56681970-C27F-D582-E95D-839360C79DAD}"/>
              </a:ext>
            </a:extLst>
          </p:cNvPr>
          <p:cNvSpPr>
            <a:spLocks noGrp="1"/>
          </p:cNvSpPr>
          <p:nvPr>
            <p:ph type="pic" sz="quarter" idx="100"/>
          </p:nvPr>
        </p:nvSpPr>
        <p:spPr>
          <a:xfrm>
            <a:off x="9468000" y="5265850"/>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7" name="name 5">
            <a:extLst>
              <a:ext uri="{FF2B5EF4-FFF2-40B4-BE49-F238E27FC236}">
                <a16:creationId xmlns:a16="http://schemas.microsoft.com/office/drawing/2014/main" id="{1A90B36F-AF12-D3EA-33A4-C5CF0C21CD02}"/>
              </a:ext>
            </a:extLst>
          </p:cNvPr>
          <p:cNvSpPr>
            <a:spLocks noGrp="1"/>
          </p:cNvSpPr>
          <p:nvPr>
            <p:ph type="body" idx="105"/>
          </p:nvPr>
        </p:nvSpPr>
        <p:spPr>
          <a:xfrm>
            <a:off x="9468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63" name="shadow 4.4">
            <a:extLst>
              <a:ext uri="{FF2B5EF4-FFF2-40B4-BE49-F238E27FC236}">
                <a16:creationId xmlns:a16="http://schemas.microsoft.com/office/drawing/2014/main" id="{2A4AB71A-69B1-1E40-4331-F831E87DE9D1}"/>
              </a:ext>
            </a:extLst>
          </p:cNvPr>
          <p:cNvSpPr>
            <a:spLocks noGrp="1"/>
          </p:cNvSpPr>
          <p:nvPr>
            <p:ph type="body" idx="120" hasCustomPrompt="1"/>
          </p:nvPr>
        </p:nvSpPr>
        <p:spPr>
          <a:xfrm>
            <a:off x="7236000"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3" name="name 4.4">
            <a:extLst>
              <a:ext uri="{FF2B5EF4-FFF2-40B4-BE49-F238E27FC236}">
                <a16:creationId xmlns:a16="http://schemas.microsoft.com/office/drawing/2014/main" id="{8D117A0A-A9AC-BE3B-927E-AD9984E442CA}"/>
              </a:ext>
            </a:extLst>
          </p:cNvPr>
          <p:cNvSpPr>
            <a:spLocks noGrp="1"/>
          </p:cNvSpPr>
          <p:nvPr>
            <p:ph type="body" idx="91"/>
          </p:nvPr>
        </p:nvSpPr>
        <p:spPr>
          <a:xfrm>
            <a:off x="8208000" y="5265850"/>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46" name="picture 4.4">
            <a:extLst>
              <a:ext uri="{FF2B5EF4-FFF2-40B4-BE49-F238E27FC236}">
                <a16:creationId xmlns:a16="http://schemas.microsoft.com/office/drawing/2014/main" id="{E7585B42-ADA9-D55E-F18A-737E79F2A633}"/>
              </a:ext>
            </a:extLst>
          </p:cNvPr>
          <p:cNvSpPr>
            <a:spLocks noGrp="1"/>
          </p:cNvSpPr>
          <p:nvPr>
            <p:ph type="pic" sz="quarter" idx="92"/>
          </p:nvPr>
        </p:nvSpPr>
        <p:spPr>
          <a:xfrm>
            <a:off x="7236000" y="5265850"/>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2" name="shadow 4.3">
            <a:extLst>
              <a:ext uri="{FF2B5EF4-FFF2-40B4-BE49-F238E27FC236}">
                <a16:creationId xmlns:a16="http://schemas.microsoft.com/office/drawing/2014/main" id="{4BC4D9DE-1227-FCE0-1BCF-0117045D86C0}"/>
              </a:ext>
            </a:extLst>
          </p:cNvPr>
          <p:cNvSpPr>
            <a:spLocks noGrp="1"/>
          </p:cNvSpPr>
          <p:nvPr>
            <p:ph type="body" idx="119" hasCustomPrompt="1"/>
          </p:nvPr>
        </p:nvSpPr>
        <p:spPr>
          <a:xfrm>
            <a:off x="7236000" y="4174404"/>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41" name="name 4.3">
            <a:extLst>
              <a:ext uri="{FF2B5EF4-FFF2-40B4-BE49-F238E27FC236}">
                <a16:creationId xmlns:a16="http://schemas.microsoft.com/office/drawing/2014/main" id="{20E4104B-3A58-A084-0BFA-CDBADC0B4D00}"/>
              </a:ext>
            </a:extLst>
          </p:cNvPr>
          <p:cNvSpPr>
            <a:spLocks noGrp="1"/>
          </p:cNvSpPr>
          <p:nvPr>
            <p:ph type="body" idx="89"/>
          </p:nvPr>
        </p:nvSpPr>
        <p:spPr>
          <a:xfrm>
            <a:off x="8208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42" name="picture 4.3">
            <a:extLst>
              <a:ext uri="{FF2B5EF4-FFF2-40B4-BE49-F238E27FC236}">
                <a16:creationId xmlns:a16="http://schemas.microsoft.com/office/drawing/2014/main" id="{7FD24508-AE74-D420-15D5-9437BE1D2B2E}"/>
              </a:ext>
            </a:extLst>
          </p:cNvPr>
          <p:cNvSpPr>
            <a:spLocks noGrp="1"/>
          </p:cNvSpPr>
          <p:nvPr>
            <p:ph type="pic" sz="quarter" idx="90"/>
          </p:nvPr>
        </p:nvSpPr>
        <p:spPr>
          <a:xfrm>
            <a:off x="7236000" y="4173612"/>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61" name="shadow 4.2">
            <a:extLst>
              <a:ext uri="{FF2B5EF4-FFF2-40B4-BE49-F238E27FC236}">
                <a16:creationId xmlns:a16="http://schemas.microsoft.com/office/drawing/2014/main" id="{C6D427AF-1726-3332-EA28-E0EDEAF184CC}"/>
              </a:ext>
            </a:extLst>
          </p:cNvPr>
          <p:cNvSpPr>
            <a:spLocks noGrp="1"/>
          </p:cNvSpPr>
          <p:nvPr>
            <p:ph type="body" idx="118" hasCustomPrompt="1"/>
          </p:nvPr>
        </p:nvSpPr>
        <p:spPr>
          <a:xfrm>
            <a:off x="7236000" y="3082960"/>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name 4.2">
            <a:extLst>
              <a:ext uri="{FF2B5EF4-FFF2-40B4-BE49-F238E27FC236}">
                <a16:creationId xmlns:a16="http://schemas.microsoft.com/office/drawing/2014/main" id="{8FF9A2AF-F6B0-F168-DDAC-AC439481E31B}"/>
              </a:ext>
            </a:extLst>
          </p:cNvPr>
          <p:cNvSpPr>
            <a:spLocks noGrp="1"/>
          </p:cNvSpPr>
          <p:nvPr>
            <p:ph type="body" idx="87"/>
          </p:nvPr>
        </p:nvSpPr>
        <p:spPr>
          <a:xfrm>
            <a:off x="8208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40" name="picture 4.2">
            <a:extLst>
              <a:ext uri="{FF2B5EF4-FFF2-40B4-BE49-F238E27FC236}">
                <a16:creationId xmlns:a16="http://schemas.microsoft.com/office/drawing/2014/main" id="{56B30A07-C6EF-9F7A-09D3-0AA11643C4F4}"/>
              </a:ext>
            </a:extLst>
          </p:cNvPr>
          <p:cNvSpPr>
            <a:spLocks noGrp="1"/>
          </p:cNvSpPr>
          <p:nvPr>
            <p:ph type="pic" sz="quarter" idx="88"/>
          </p:nvPr>
        </p:nvSpPr>
        <p:spPr>
          <a:xfrm>
            <a:off x="7236000" y="3081375"/>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59" name="shadow 4.1">
            <a:extLst>
              <a:ext uri="{FF2B5EF4-FFF2-40B4-BE49-F238E27FC236}">
                <a16:creationId xmlns:a16="http://schemas.microsoft.com/office/drawing/2014/main" id="{51D838D3-E9AB-4C2A-D686-A87A1050DA35}"/>
              </a:ext>
            </a:extLst>
          </p:cNvPr>
          <p:cNvSpPr>
            <a:spLocks noGrp="1"/>
          </p:cNvSpPr>
          <p:nvPr>
            <p:ph type="body" idx="117" hasCustomPrompt="1"/>
          </p:nvPr>
        </p:nvSpPr>
        <p:spPr>
          <a:xfrm>
            <a:off x="7236000" y="1991516"/>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7" name="name 4.1">
            <a:extLst>
              <a:ext uri="{FF2B5EF4-FFF2-40B4-BE49-F238E27FC236}">
                <a16:creationId xmlns:a16="http://schemas.microsoft.com/office/drawing/2014/main" id="{1998D8DE-7AD8-C7D5-1A1F-C44B9C1DAE00}"/>
              </a:ext>
            </a:extLst>
          </p:cNvPr>
          <p:cNvSpPr>
            <a:spLocks noGrp="1"/>
          </p:cNvSpPr>
          <p:nvPr>
            <p:ph type="body" idx="85"/>
          </p:nvPr>
        </p:nvSpPr>
        <p:spPr>
          <a:xfrm>
            <a:off x="8208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8" name="picture 4.1">
            <a:extLst>
              <a:ext uri="{FF2B5EF4-FFF2-40B4-BE49-F238E27FC236}">
                <a16:creationId xmlns:a16="http://schemas.microsoft.com/office/drawing/2014/main" id="{0908AD6E-1707-2AF3-B561-3EF15C0355FA}"/>
              </a:ext>
            </a:extLst>
          </p:cNvPr>
          <p:cNvSpPr>
            <a:spLocks noGrp="1"/>
          </p:cNvSpPr>
          <p:nvPr>
            <p:ph type="pic" sz="quarter" idx="86"/>
          </p:nvPr>
        </p:nvSpPr>
        <p:spPr>
          <a:xfrm>
            <a:off x="7236000" y="1989138"/>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6" name="name 4">
            <a:extLst>
              <a:ext uri="{FF2B5EF4-FFF2-40B4-BE49-F238E27FC236}">
                <a16:creationId xmlns:a16="http://schemas.microsoft.com/office/drawing/2014/main" id="{4AED7C7E-1399-7EB1-31EC-6879CC33A37E}"/>
              </a:ext>
            </a:extLst>
          </p:cNvPr>
          <p:cNvSpPr>
            <a:spLocks noGrp="1"/>
          </p:cNvSpPr>
          <p:nvPr>
            <p:ph type="body" idx="104"/>
          </p:nvPr>
        </p:nvSpPr>
        <p:spPr>
          <a:xfrm>
            <a:off x="7236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57" name="shadow 3.4">
            <a:extLst>
              <a:ext uri="{FF2B5EF4-FFF2-40B4-BE49-F238E27FC236}">
                <a16:creationId xmlns:a16="http://schemas.microsoft.com/office/drawing/2014/main" id="{811720C1-E4D8-5059-9319-034975812614}"/>
              </a:ext>
            </a:extLst>
          </p:cNvPr>
          <p:cNvSpPr>
            <a:spLocks noGrp="1"/>
          </p:cNvSpPr>
          <p:nvPr>
            <p:ph type="body" idx="116" hasCustomPrompt="1"/>
          </p:nvPr>
        </p:nvSpPr>
        <p:spPr>
          <a:xfrm>
            <a:off x="5004000"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name 3.4">
            <a:extLst>
              <a:ext uri="{FF2B5EF4-FFF2-40B4-BE49-F238E27FC236}">
                <a16:creationId xmlns:a16="http://schemas.microsoft.com/office/drawing/2014/main" id="{2CD576BB-D341-D771-2C93-689C77AF8A16}"/>
              </a:ext>
            </a:extLst>
          </p:cNvPr>
          <p:cNvSpPr>
            <a:spLocks noGrp="1"/>
          </p:cNvSpPr>
          <p:nvPr>
            <p:ph type="body" idx="83"/>
          </p:nvPr>
        </p:nvSpPr>
        <p:spPr>
          <a:xfrm>
            <a:off x="5976000" y="5265850"/>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6" name="picture 3.4">
            <a:extLst>
              <a:ext uri="{FF2B5EF4-FFF2-40B4-BE49-F238E27FC236}">
                <a16:creationId xmlns:a16="http://schemas.microsoft.com/office/drawing/2014/main" id="{A997D85A-23B8-CE5C-F44F-EA4281FED663}"/>
              </a:ext>
            </a:extLst>
          </p:cNvPr>
          <p:cNvSpPr>
            <a:spLocks noGrp="1"/>
          </p:cNvSpPr>
          <p:nvPr>
            <p:ph type="pic" sz="quarter" idx="84"/>
          </p:nvPr>
        </p:nvSpPr>
        <p:spPr>
          <a:xfrm>
            <a:off x="5004000" y="5265850"/>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56" name="shadow 3.3">
            <a:extLst>
              <a:ext uri="{FF2B5EF4-FFF2-40B4-BE49-F238E27FC236}">
                <a16:creationId xmlns:a16="http://schemas.microsoft.com/office/drawing/2014/main" id="{B894C412-0065-4067-2D7A-8B7526DD53C5}"/>
              </a:ext>
            </a:extLst>
          </p:cNvPr>
          <p:cNvSpPr>
            <a:spLocks noGrp="1"/>
          </p:cNvSpPr>
          <p:nvPr>
            <p:ph type="body" idx="115" hasCustomPrompt="1"/>
          </p:nvPr>
        </p:nvSpPr>
        <p:spPr>
          <a:xfrm>
            <a:off x="5004000" y="4174404"/>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3" name="name 3.3">
            <a:extLst>
              <a:ext uri="{FF2B5EF4-FFF2-40B4-BE49-F238E27FC236}">
                <a16:creationId xmlns:a16="http://schemas.microsoft.com/office/drawing/2014/main" id="{157702DF-90BE-0FED-5BD0-A5CFAC91B308}"/>
              </a:ext>
            </a:extLst>
          </p:cNvPr>
          <p:cNvSpPr>
            <a:spLocks noGrp="1"/>
          </p:cNvSpPr>
          <p:nvPr>
            <p:ph type="body" idx="81"/>
          </p:nvPr>
        </p:nvSpPr>
        <p:spPr>
          <a:xfrm>
            <a:off x="5976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4" name="picture 3.3">
            <a:extLst>
              <a:ext uri="{FF2B5EF4-FFF2-40B4-BE49-F238E27FC236}">
                <a16:creationId xmlns:a16="http://schemas.microsoft.com/office/drawing/2014/main" id="{084445D3-24C0-0A7C-54B3-FBF6581EF1FF}"/>
              </a:ext>
            </a:extLst>
          </p:cNvPr>
          <p:cNvSpPr>
            <a:spLocks noGrp="1"/>
          </p:cNvSpPr>
          <p:nvPr>
            <p:ph type="pic" sz="quarter" idx="82"/>
          </p:nvPr>
        </p:nvSpPr>
        <p:spPr>
          <a:xfrm>
            <a:off x="5004000" y="4173612"/>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54" name="shadow 3.2">
            <a:extLst>
              <a:ext uri="{FF2B5EF4-FFF2-40B4-BE49-F238E27FC236}">
                <a16:creationId xmlns:a16="http://schemas.microsoft.com/office/drawing/2014/main" id="{FD56D13F-73B3-3F88-7DC1-3D8DE6E37C34}"/>
              </a:ext>
            </a:extLst>
          </p:cNvPr>
          <p:cNvSpPr>
            <a:spLocks noGrp="1"/>
          </p:cNvSpPr>
          <p:nvPr>
            <p:ph type="body" idx="114" hasCustomPrompt="1"/>
          </p:nvPr>
        </p:nvSpPr>
        <p:spPr>
          <a:xfrm>
            <a:off x="5004000" y="3082960"/>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name 3.2">
            <a:extLst>
              <a:ext uri="{FF2B5EF4-FFF2-40B4-BE49-F238E27FC236}">
                <a16:creationId xmlns:a16="http://schemas.microsoft.com/office/drawing/2014/main" id="{CEC84D17-7384-EC96-C1FB-BCFFAC22B70E}"/>
              </a:ext>
            </a:extLst>
          </p:cNvPr>
          <p:cNvSpPr>
            <a:spLocks noGrp="1"/>
          </p:cNvSpPr>
          <p:nvPr>
            <p:ph type="body" idx="79"/>
          </p:nvPr>
        </p:nvSpPr>
        <p:spPr>
          <a:xfrm>
            <a:off x="5976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32" name="picture 3.2">
            <a:extLst>
              <a:ext uri="{FF2B5EF4-FFF2-40B4-BE49-F238E27FC236}">
                <a16:creationId xmlns:a16="http://schemas.microsoft.com/office/drawing/2014/main" id="{A204849E-7B66-2550-EE33-F79B39331B3D}"/>
              </a:ext>
            </a:extLst>
          </p:cNvPr>
          <p:cNvSpPr>
            <a:spLocks noGrp="1"/>
          </p:cNvSpPr>
          <p:nvPr>
            <p:ph type="pic" sz="quarter" idx="80"/>
          </p:nvPr>
        </p:nvSpPr>
        <p:spPr>
          <a:xfrm>
            <a:off x="5004000" y="3081375"/>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53" name="shadow 3.1">
            <a:extLst>
              <a:ext uri="{FF2B5EF4-FFF2-40B4-BE49-F238E27FC236}">
                <a16:creationId xmlns:a16="http://schemas.microsoft.com/office/drawing/2014/main" id="{30165A19-373E-5D4A-1D1C-5389ABC35F5D}"/>
              </a:ext>
            </a:extLst>
          </p:cNvPr>
          <p:cNvSpPr>
            <a:spLocks noGrp="1"/>
          </p:cNvSpPr>
          <p:nvPr>
            <p:ph type="body" idx="113" hasCustomPrompt="1"/>
          </p:nvPr>
        </p:nvSpPr>
        <p:spPr>
          <a:xfrm>
            <a:off x="5004000" y="1991516"/>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9" name="name 3.1">
            <a:extLst>
              <a:ext uri="{FF2B5EF4-FFF2-40B4-BE49-F238E27FC236}">
                <a16:creationId xmlns:a16="http://schemas.microsoft.com/office/drawing/2014/main" id="{0BB5101B-E8EE-0591-8150-5A093F5306FD}"/>
              </a:ext>
            </a:extLst>
          </p:cNvPr>
          <p:cNvSpPr>
            <a:spLocks noGrp="1"/>
          </p:cNvSpPr>
          <p:nvPr>
            <p:ph type="body" idx="77"/>
          </p:nvPr>
        </p:nvSpPr>
        <p:spPr>
          <a:xfrm>
            <a:off x="5976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30" name="picture 3.1">
            <a:extLst>
              <a:ext uri="{FF2B5EF4-FFF2-40B4-BE49-F238E27FC236}">
                <a16:creationId xmlns:a16="http://schemas.microsoft.com/office/drawing/2014/main" id="{00E7D553-EDC9-0225-5F32-250786A19C1C}"/>
              </a:ext>
            </a:extLst>
          </p:cNvPr>
          <p:cNvSpPr>
            <a:spLocks noGrp="1"/>
          </p:cNvSpPr>
          <p:nvPr>
            <p:ph type="pic" sz="quarter" idx="78"/>
          </p:nvPr>
        </p:nvSpPr>
        <p:spPr>
          <a:xfrm>
            <a:off x="5004000" y="1989138"/>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5" name="name 3">
            <a:extLst>
              <a:ext uri="{FF2B5EF4-FFF2-40B4-BE49-F238E27FC236}">
                <a16:creationId xmlns:a16="http://schemas.microsoft.com/office/drawing/2014/main" id="{51C97EA7-102D-1E54-D235-EA61692DA024}"/>
              </a:ext>
            </a:extLst>
          </p:cNvPr>
          <p:cNvSpPr>
            <a:spLocks noGrp="1"/>
          </p:cNvSpPr>
          <p:nvPr>
            <p:ph type="body" idx="103"/>
          </p:nvPr>
        </p:nvSpPr>
        <p:spPr>
          <a:xfrm>
            <a:off x="5004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51" name="shadow 2.4">
            <a:extLst>
              <a:ext uri="{FF2B5EF4-FFF2-40B4-BE49-F238E27FC236}">
                <a16:creationId xmlns:a16="http://schemas.microsoft.com/office/drawing/2014/main" id="{1102EBEB-ED76-5FBA-2927-69B07359D8FD}"/>
              </a:ext>
            </a:extLst>
          </p:cNvPr>
          <p:cNvSpPr>
            <a:spLocks noGrp="1"/>
          </p:cNvSpPr>
          <p:nvPr>
            <p:ph type="body" idx="112" hasCustomPrompt="1"/>
          </p:nvPr>
        </p:nvSpPr>
        <p:spPr>
          <a:xfrm>
            <a:off x="2772000"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7" name="name 2.4">
            <a:extLst>
              <a:ext uri="{FF2B5EF4-FFF2-40B4-BE49-F238E27FC236}">
                <a16:creationId xmlns:a16="http://schemas.microsoft.com/office/drawing/2014/main" id="{495545F0-66B3-E8F4-3A8A-2AFF6611F334}"/>
              </a:ext>
            </a:extLst>
          </p:cNvPr>
          <p:cNvSpPr>
            <a:spLocks noGrp="1"/>
          </p:cNvSpPr>
          <p:nvPr>
            <p:ph type="body" idx="75"/>
          </p:nvPr>
        </p:nvSpPr>
        <p:spPr>
          <a:xfrm>
            <a:off x="3744000" y="5265850"/>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8" name="picture 2.4">
            <a:extLst>
              <a:ext uri="{FF2B5EF4-FFF2-40B4-BE49-F238E27FC236}">
                <a16:creationId xmlns:a16="http://schemas.microsoft.com/office/drawing/2014/main" id="{567085A6-0F2B-4305-8071-F456333C1F58}"/>
              </a:ext>
            </a:extLst>
          </p:cNvPr>
          <p:cNvSpPr>
            <a:spLocks noGrp="1"/>
          </p:cNvSpPr>
          <p:nvPr>
            <p:ph type="pic" sz="quarter" idx="76"/>
          </p:nvPr>
        </p:nvSpPr>
        <p:spPr>
          <a:xfrm>
            <a:off x="2772000" y="5265850"/>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48" name="shadow 2.3">
            <a:extLst>
              <a:ext uri="{FF2B5EF4-FFF2-40B4-BE49-F238E27FC236}">
                <a16:creationId xmlns:a16="http://schemas.microsoft.com/office/drawing/2014/main" id="{EAF1B640-F018-3C3A-1094-7FE7A5AF685C}"/>
              </a:ext>
            </a:extLst>
          </p:cNvPr>
          <p:cNvSpPr>
            <a:spLocks noGrp="1"/>
          </p:cNvSpPr>
          <p:nvPr>
            <p:ph type="body" idx="111" hasCustomPrompt="1"/>
          </p:nvPr>
        </p:nvSpPr>
        <p:spPr>
          <a:xfrm>
            <a:off x="2772000" y="4174404"/>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5" name="name 2.3">
            <a:extLst>
              <a:ext uri="{FF2B5EF4-FFF2-40B4-BE49-F238E27FC236}">
                <a16:creationId xmlns:a16="http://schemas.microsoft.com/office/drawing/2014/main" id="{63A65190-84AE-822A-6BE1-48476276059A}"/>
              </a:ext>
            </a:extLst>
          </p:cNvPr>
          <p:cNvSpPr>
            <a:spLocks noGrp="1"/>
          </p:cNvSpPr>
          <p:nvPr>
            <p:ph type="body" idx="73"/>
          </p:nvPr>
        </p:nvSpPr>
        <p:spPr>
          <a:xfrm>
            <a:off x="3744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6" name="picture 2.3">
            <a:extLst>
              <a:ext uri="{FF2B5EF4-FFF2-40B4-BE49-F238E27FC236}">
                <a16:creationId xmlns:a16="http://schemas.microsoft.com/office/drawing/2014/main" id="{D9BC618B-BD6B-C520-5ED3-C4331E261F10}"/>
              </a:ext>
            </a:extLst>
          </p:cNvPr>
          <p:cNvSpPr>
            <a:spLocks noGrp="1"/>
          </p:cNvSpPr>
          <p:nvPr>
            <p:ph type="pic" sz="quarter" idx="74"/>
          </p:nvPr>
        </p:nvSpPr>
        <p:spPr>
          <a:xfrm>
            <a:off x="2772000" y="4173612"/>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47" name="shadow 2.2">
            <a:extLst>
              <a:ext uri="{FF2B5EF4-FFF2-40B4-BE49-F238E27FC236}">
                <a16:creationId xmlns:a16="http://schemas.microsoft.com/office/drawing/2014/main" id="{0CE6D804-9FAC-2B3D-6B25-72E828BA88B5}"/>
              </a:ext>
            </a:extLst>
          </p:cNvPr>
          <p:cNvSpPr>
            <a:spLocks noGrp="1"/>
          </p:cNvSpPr>
          <p:nvPr>
            <p:ph type="body" idx="110" hasCustomPrompt="1"/>
          </p:nvPr>
        </p:nvSpPr>
        <p:spPr>
          <a:xfrm>
            <a:off x="2772000" y="3082960"/>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3" name="name 2.2">
            <a:extLst>
              <a:ext uri="{FF2B5EF4-FFF2-40B4-BE49-F238E27FC236}">
                <a16:creationId xmlns:a16="http://schemas.microsoft.com/office/drawing/2014/main" id="{6DBF9A3E-69EE-A339-B47D-ECAA88B76CC6}"/>
              </a:ext>
            </a:extLst>
          </p:cNvPr>
          <p:cNvSpPr>
            <a:spLocks noGrp="1"/>
          </p:cNvSpPr>
          <p:nvPr>
            <p:ph type="body" idx="71"/>
          </p:nvPr>
        </p:nvSpPr>
        <p:spPr>
          <a:xfrm>
            <a:off x="3744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4" name="picture 2.2">
            <a:extLst>
              <a:ext uri="{FF2B5EF4-FFF2-40B4-BE49-F238E27FC236}">
                <a16:creationId xmlns:a16="http://schemas.microsoft.com/office/drawing/2014/main" id="{80378937-B2DE-13F1-0B9E-BA10122C2371}"/>
              </a:ext>
            </a:extLst>
          </p:cNvPr>
          <p:cNvSpPr>
            <a:spLocks noGrp="1"/>
          </p:cNvSpPr>
          <p:nvPr>
            <p:ph type="pic" sz="quarter" idx="72"/>
          </p:nvPr>
        </p:nvSpPr>
        <p:spPr>
          <a:xfrm>
            <a:off x="2772000" y="3081375"/>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45" name="shadow 2.1">
            <a:extLst>
              <a:ext uri="{FF2B5EF4-FFF2-40B4-BE49-F238E27FC236}">
                <a16:creationId xmlns:a16="http://schemas.microsoft.com/office/drawing/2014/main" id="{2323DAB4-2A5F-5AA6-7764-81581A38ABD5}"/>
              </a:ext>
            </a:extLst>
          </p:cNvPr>
          <p:cNvSpPr>
            <a:spLocks noGrp="1"/>
          </p:cNvSpPr>
          <p:nvPr>
            <p:ph type="body" idx="109" hasCustomPrompt="1"/>
          </p:nvPr>
        </p:nvSpPr>
        <p:spPr>
          <a:xfrm>
            <a:off x="2772000" y="1991516"/>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0" name="name 2.1">
            <a:extLst>
              <a:ext uri="{FF2B5EF4-FFF2-40B4-BE49-F238E27FC236}">
                <a16:creationId xmlns:a16="http://schemas.microsoft.com/office/drawing/2014/main" id="{59CD1CC2-8578-48A6-7250-6E0FE2D82602}"/>
              </a:ext>
            </a:extLst>
          </p:cNvPr>
          <p:cNvSpPr>
            <a:spLocks noGrp="1"/>
          </p:cNvSpPr>
          <p:nvPr>
            <p:ph type="body" idx="69"/>
          </p:nvPr>
        </p:nvSpPr>
        <p:spPr>
          <a:xfrm>
            <a:off x="3744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a:t>
            </a:r>
          </a:p>
        </p:txBody>
      </p:sp>
      <p:sp>
        <p:nvSpPr>
          <p:cNvPr id="22" name="picture 2.1">
            <a:extLst>
              <a:ext uri="{FF2B5EF4-FFF2-40B4-BE49-F238E27FC236}">
                <a16:creationId xmlns:a16="http://schemas.microsoft.com/office/drawing/2014/main" id="{F1ED6006-2311-4569-9CF2-1F793E7DBF51}"/>
              </a:ext>
            </a:extLst>
          </p:cNvPr>
          <p:cNvSpPr>
            <a:spLocks noGrp="1"/>
          </p:cNvSpPr>
          <p:nvPr>
            <p:ph type="pic" sz="quarter" idx="70"/>
          </p:nvPr>
        </p:nvSpPr>
        <p:spPr>
          <a:xfrm>
            <a:off x="2772000" y="1989138"/>
            <a:ext cx="900000" cy="9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4" name="name 2">
            <a:extLst>
              <a:ext uri="{FF2B5EF4-FFF2-40B4-BE49-F238E27FC236}">
                <a16:creationId xmlns:a16="http://schemas.microsoft.com/office/drawing/2014/main" id="{03C86CAB-069D-8F02-BB85-8C9C139D53CA}"/>
              </a:ext>
            </a:extLst>
          </p:cNvPr>
          <p:cNvSpPr>
            <a:spLocks noGrp="1"/>
          </p:cNvSpPr>
          <p:nvPr>
            <p:ph type="body" idx="102"/>
          </p:nvPr>
        </p:nvSpPr>
        <p:spPr>
          <a:xfrm>
            <a:off x="2772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44" name="shadow 1.4">
            <a:extLst>
              <a:ext uri="{FF2B5EF4-FFF2-40B4-BE49-F238E27FC236}">
                <a16:creationId xmlns:a16="http://schemas.microsoft.com/office/drawing/2014/main" id="{7E9DD671-8F10-D106-D67D-CA8AF99842BD}"/>
              </a:ext>
            </a:extLst>
          </p:cNvPr>
          <p:cNvSpPr>
            <a:spLocks noGrp="1"/>
          </p:cNvSpPr>
          <p:nvPr>
            <p:ph type="body" idx="108" hasCustomPrompt="1"/>
          </p:nvPr>
        </p:nvSpPr>
        <p:spPr>
          <a:xfrm>
            <a:off x="540447" y="5265849"/>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7" name="name 1.4">
            <a:extLst>
              <a:ext uri="{FF2B5EF4-FFF2-40B4-BE49-F238E27FC236}">
                <a16:creationId xmlns:a16="http://schemas.microsoft.com/office/drawing/2014/main" id="{9E9E9EC2-BA30-9AB1-AFF1-93F5D6BA0855}"/>
              </a:ext>
            </a:extLst>
          </p:cNvPr>
          <p:cNvSpPr>
            <a:spLocks noGrp="1"/>
          </p:cNvSpPr>
          <p:nvPr>
            <p:ph type="body" idx="67"/>
          </p:nvPr>
        </p:nvSpPr>
        <p:spPr>
          <a:xfrm>
            <a:off x="1512000" y="5265850"/>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8" name="picture 1.4">
            <a:extLst>
              <a:ext uri="{FF2B5EF4-FFF2-40B4-BE49-F238E27FC236}">
                <a16:creationId xmlns:a16="http://schemas.microsoft.com/office/drawing/2014/main" id="{AF357C9E-17E6-0DCB-D7F6-EBD931CC7998}"/>
              </a:ext>
            </a:extLst>
          </p:cNvPr>
          <p:cNvSpPr>
            <a:spLocks noGrp="1"/>
          </p:cNvSpPr>
          <p:nvPr>
            <p:ph type="pic" sz="quarter" idx="68"/>
          </p:nvPr>
        </p:nvSpPr>
        <p:spPr>
          <a:xfrm>
            <a:off x="540000" y="5265850"/>
            <a:ext cx="918000" cy="918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21" name="shadow 1.3">
            <a:extLst>
              <a:ext uri="{FF2B5EF4-FFF2-40B4-BE49-F238E27FC236}">
                <a16:creationId xmlns:a16="http://schemas.microsoft.com/office/drawing/2014/main" id="{13C86E26-D84A-3504-0FC4-F8DCF5FFA8C2}"/>
              </a:ext>
            </a:extLst>
          </p:cNvPr>
          <p:cNvSpPr>
            <a:spLocks noGrp="1"/>
          </p:cNvSpPr>
          <p:nvPr>
            <p:ph type="body" idx="107" hasCustomPrompt="1"/>
          </p:nvPr>
        </p:nvSpPr>
        <p:spPr>
          <a:xfrm>
            <a:off x="540447" y="4174404"/>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5" name="name 1.3">
            <a:extLst>
              <a:ext uri="{FF2B5EF4-FFF2-40B4-BE49-F238E27FC236}">
                <a16:creationId xmlns:a16="http://schemas.microsoft.com/office/drawing/2014/main" id="{7F38FBC5-0864-53B0-9391-154CABBEE515}"/>
              </a:ext>
            </a:extLst>
          </p:cNvPr>
          <p:cNvSpPr>
            <a:spLocks noGrp="1"/>
          </p:cNvSpPr>
          <p:nvPr>
            <p:ph type="body" idx="65"/>
          </p:nvPr>
        </p:nvSpPr>
        <p:spPr>
          <a:xfrm>
            <a:off x="1512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6" name="picture 1.3">
            <a:extLst>
              <a:ext uri="{FF2B5EF4-FFF2-40B4-BE49-F238E27FC236}">
                <a16:creationId xmlns:a16="http://schemas.microsoft.com/office/drawing/2014/main" id="{B968DAAF-A177-4398-14E6-3C59B8EA245B}"/>
              </a:ext>
            </a:extLst>
          </p:cNvPr>
          <p:cNvSpPr>
            <a:spLocks noGrp="1"/>
          </p:cNvSpPr>
          <p:nvPr>
            <p:ph type="pic" sz="quarter" idx="66"/>
          </p:nvPr>
        </p:nvSpPr>
        <p:spPr>
          <a:xfrm>
            <a:off x="540000" y="4173612"/>
            <a:ext cx="918000" cy="918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14" name="shadow 1.2">
            <a:extLst>
              <a:ext uri="{FF2B5EF4-FFF2-40B4-BE49-F238E27FC236}">
                <a16:creationId xmlns:a16="http://schemas.microsoft.com/office/drawing/2014/main" id="{AA2B308B-4B3D-3E4D-61B5-910755F3C624}"/>
              </a:ext>
            </a:extLst>
          </p:cNvPr>
          <p:cNvSpPr>
            <a:spLocks noGrp="1"/>
          </p:cNvSpPr>
          <p:nvPr>
            <p:ph type="body" idx="106" hasCustomPrompt="1"/>
          </p:nvPr>
        </p:nvSpPr>
        <p:spPr>
          <a:xfrm>
            <a:off x="540447" y="3082960"/>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 name="name 1.2">
            <a:extLst>
              <a:ext uri="{FF2B5EF4-FFF2-40B4-BE49-F238E27FC236}">
                <a16:creationId xmlns:a16="http://schemas.microsoft.com/office/drawing/2014/main" id="{88CFACFA-87EF-95D0-8C72-D0985C9A2C9A}"/>
              </a:ext>
            </a:extLst>
          </p:cNvPr>
          <p:cNvSpPr>
            <a:spLocks noGrp="1"/>
          </p:cNvSpPr>
          <p:nvPr>
            <p:ph type="body" idx="63"/>
          </p:nvPr>
        </p:nvSpPr>
        <p:spPr>
          <a:xfrm>
            <a:off x="1512000" y="3081375"/>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7" name="picture 1.2">
            <a:extLst>
              <a:ext uri="{FF2B5EF4-FFF2-40B4-BE49-F238E27FC236}">
                <a16:creationId xmlns:a16="http://schemas.microsoft.com/office/drawing/2014/main" id="{F170D24D-6D4B-CE20-8C48-B0E876550DE4}"/>
              </a:ext>
            </a:extLst>
          </p:cNvPr>
          <p:cNvSpPr>
            <a:spLocks noGrp="1"/>
          </p:cNvSpPr>
          <p:nvPr>
            <p:ph type="pic" sz="quarter" idx="64"/>
          </p:nvPr>
        </p:nvSpPr>
        <p:spPr>
          <a:xfrm>
            <a:off x="540000" y="3081375"/>
            <a:ext cx="918000" cy="918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9" name="shadow 1">
            <a:extLst>
              <a:ext uri="{FF2B5EF4-FFF2-40B4-BE49-F238E27FC236}">
                <a16:creationId xmlns:a16="http://schemas.microsoft.com/office/drawing/2014/main" id="{8D3EDF33-EFB3-30DA-BE7A-0CF9B03715EE}"/>
              </a:ext>
            </a:extLst>
          </p:cNvPr>
          <p:cNvSpPr>
            <a:spLocks noGrp="1"/>
          </p:cNvSpPr>
          <p:nvPr>
            <p:ph type="body" idx="48" hasCustomPrompt="1"/>
          </p:nvPr>
        </p:nvSpPr>
        <p:spPr>
          <a:xfrm>
            <a:off x="540447" y="1991516"/>
            <a:ext cx="2124000" cy="900001"/>
          </a:xfrm>
          <a:prstGeom prst="roundRect">
            <a:avLst>
              <a:gd name="adj" fmla="val 6435"/>
            </a:avLst>
          </a:prstGeom>
          <a:solidFill>
            <a:schemeClr val="bg1"/>
          </a:solidFill>
          <a:ln w="6350">
            <a:no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&lt;</a:t>
            </a:r>
          </a:p>
        </p:txBody>
      </p:sp>
      <p:sp>
        <p:nvSpPr>
          <p:cNvPr id="65" name="name 1">
            <a:extLst>
              <a:ext uri="{FF2B5EF4-FFF2-40B4-BE49-F238E27FC236}">
                <a16:creationId xmlns:a16="http://schemas.microsoft.com/office/drawing/2014/main" id="{A5E7A693-8355-9728-17E9-8AEBA527FE40}"/>
              </a:ext>
            </a:extLst>
          </p:cNvPr>
          <p:cNvSpPr>
            <a:spLocks noGrp="1"/>
          </p:cNvSpPr>
          <p:nvPr>
            <p:ph type="body" idx="62"/>
          </p:nvPr>
        </p:nvSpPr>
        <p:spPr>
          <a:xfrm>
            <a:off x="1512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989138"/>
            <a:ext cx="918000" cy="918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3" name="name 1">
            <a:extLst>
              <a:ext uri="{FF2B5EF4-FFF2-40B4-BE49-F238E27FC236}">
                <a16:creationId xmlns:a16="http://schemas.microsoft.com/office/drawing/2014/main" id="{DDF031AC-8E85-367D-65CB-E698D0871A97}"/>
              </a:ext>
            </a:extLst>
          </p:cNvPr>
          <p:cNvSpPr>
            <a:spLocks noGrp="1"/>
          </p:cNvSpPr>
          <p:nvPr>
            <p:ph type="body" idx="101"/>
          </p:nvPr>
        </p:nvSpPr>
        <p:spPr>
          <a:xfrm>
            <a:off x="540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3946039227"/>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B   049 : team : 20 pictures : 2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64" name="shadow 5.1">
            <a:extLst>
              <a:ext uri="{FF2B5EF4-FFF2-40B4-BE49-F238E27FC236}">
                <a16:creationId xmlns:a16="http://schemas.microsoft.com/office/drawing/2014/main" id="{36EF2D9D-2C86-FDE0-B1D7-8A5721A0CEC9}"/>
              </a:ext>
            </a:extLst>
          </p:cNvPr>
          <p:cNvSpPr>
            <a:spLocks noGrp="1"/>
          </p:cNvSpPr>
          <p:nvPr>
            <p:ph type="body" idx="121" hasCustomPrompt="1"/>
          </p:nvPr>
        </p:nvSpPr>
        <p:spPr>
          <a:xfrm>
            <a:off x="9468000" y="1989138"/>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9" name="name 5.1">
            <a:extLst>
              <a:ext uri="{FF2B5EF4-FFF2-40B4-BE49-F238E27FC236}">
                <a16:creationId xmlns:a16="http://schemas.microsoft.com/office/drawing/2014/main" id="{E41294CD-81C9-D373-11F8-33728157FB27}"/>
              </a:ext>
            </a:extLst>
          </p:cNvPr>
          <p:cNvSpPr>
            <a:spLocks noGrp="1"/>
          </p:cNvSpPr>
          <p:nvPr>
            <p:ph type="body" idx="93"/>
          </p:nvPr>
        </p:nvSpPr>
        <p:spPr>
          <a:xfrm>
            <a:off x="10440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shadow 5.2">
            <a:extLst>
              <a:ext uri="{FF2B5EF4-FFF2-40B4-BE49-F238E27FC236}">
                <a16:creationId xmlns:a16="http://schemas.microsoft.com/office/drawing/2014/main" id="{6081E31E-D3AC-AE42-7D45-83551BFF37A7}"/>
              </a:ext>
            </a:extLst>
          </p:cNvPr>
          <p:cNvSpPr>
            <a:spLocks noGrp="1"/>
          </p:cNvSpPr>
          <p:nvPr>
            <p:ph type="body" idx="122" hasCustomPrompt="1"/>
          </p:nvPr>
        </p:nvSpPr>
        <p:spPr>
          <a:xfrm>
            <a:off x="9468000"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2" name="name 5.2">
            <a:extLst>
              <a:ext uri="{FF2B5EF4-FFF2-40B4-BE49-F238E27FC236}">
                <a16:creationId xmlns:a16="http://schemas.microsoft.com/office/drawing/2014/main" id="{4E134554-E3F4-1271-A235-DBC740B902C7}"/>
              </a:ext>
            </a:extLst>
          </p:cNvPr>
          <p:cNvSpPr>
            <a:spLocks noGrp="1"/>
          </p:cNvSpPr>
          <p:nvPr>
            <p:ph type="body" idx="95"/>
          </p:nvPr>
        </p:nvSpPr>
        <p:spPr>
          <a:xfrm>
            <a:off x="10440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7" name="shadow 5.3">
            <a:extLst>
              <a:ext uri="{FF2B5EF4-FFF2-40B4-BE49-F238E27FC236}">
                <a16:creationId xmlns:a16="http://schemas.microsoft.com/office/drawing/2014/main" id="{DFB28E93-581E-6AAA-4C38-9BFF0715F83A}"/>
              </a:ext>
            </a:extLst>
          </p:cNvPr>
          <p:cNvSpPr>
            <a:spLocks noGrp="1"/>
          </p:cNvSpPr>
          <p:nvPr>
            <p:ph type="body" idx="123" hasCustomPrompt="1"/>
          </p:nvPr>
        </p:nvSpPr>
        <p:spPr>
          <a:xfrm>
            <a:off x="9468000"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8" name="name 5.3">
            <a:extLst>
              <a:ext uri="{FF2B5EF4-FFF2-40B4-BE49-F238E27FC236}">
                <a16:creationId xmlns:a16="http://schemas.microsoft.com/office/drawing/2014/main" id="{31F74E95-42ED-8F56-A3CC-66DBD3C55D1A}"/>
              </a:ext>
            </a:extLst>
          </p:cNvPr>
          <p:cNvSpPr>
            <a:spLocks noGrp="1"/>
          </p:cNvSpPr>
          <p:nvPr>
            <p:ph type="body" idx="97"/>
          </p:nvPr>
        </p:nvSpPr>
        <p:spPr>
          <a:xfrm>
            <a:off x="10440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8" name="shadow 5.4">
            <a:extLst>
              <a:ext uri="{FF2B5EF4-FFF2-40B4-BE49-F238E27FC236}">
                <a16:creationId xmlns:a16="http://schemas.microsoft.com/office/drawing/2014/main" id="{272731C1-D5C1-00F2-BD8F-13F1B73EB7A2}"/>
              </a:ext>
            </a:extLst>
          </p:cNvPr>
          <p:cNvSpPr>
            <a:spLocks noGrp="1"/>
          </p:cNvSpPr>
          <p:nvPr>
            <p:ph type="body" idx="124" hasCustomPrompt="1"/>
          </p:nvPr>
        </p:nvSpPr>
        <p:spPr>
          <a:xfrm>
            <a:off x="9468000"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70" name="name 5.4">
            <a:extLst>
              <a:ext uri="{FF2B5EF4-FFF2-40B4-BE49-F238E27FC236}">
                <a16:creationId xmlns:a16="http://schemas.microsoft.com/office/drawing/2014/main" id="{A5903192-BC2C-1FBF-FC59-BD95876CAC42}"/>
              </a:ext>
            </a:extLst>
          </p:cNvPr>
          <p:cNvSpPr>
            <a:spLocks noGrp="1"/>
          </p:cNvSpPr>
          <p:nvPr>
            <p:ph type="body" idx="99"/>
          </p:nvPr>
        </p:nvSpPr>
        <p:spPr>
          <a:xfrm>
            <a:off x="10440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7" name="name 5">
            <a:extLst>
              <a:ext uri="{FF2B5EF4-FFF2-40B4-BE49-F238E27FC236}">
                <a16:creationId xmlns:a16="http://schemas.microsoft.com/office/drawing/2014/main" id="{1A90B36F-AF12-D3EA-33A4-C5CF0C21CD02}"/>
              </a:ext>
            </a:extLst>
          </p:cNvPr>
          <p:cNvSpPr>
            <a:spLocks noGrp="1"/>
          </p:cNvSpPr>
          <p:nvPr>
            <p:ph type="body" idx="105"/>
          </p:nvPr>
        </p:nvSpPr>
        <p:spPr>
          <a:xfrm>
            <a:off x="9468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3" name="shadow 4.4">
            <a:extLst>
              <a:ext uri="{FF2B5EF4-FFF2-40B4-BE49-F238E27FC236}">
                <a16:creationId xmlns:a16="http://schemas.microsoft.com/office/drawing/2014/main" id="{2A4AB71A-69B1-1E40-4331-F831E87DE9D1}"/>
              </a:ext>
            </a:extLst>
          </p:cNvPr>
          <p:cNvSpPr>
            <a:spLocks noGrp="1"/>
          </p:cNvSpPr>
          <p:nvPr>
            <p:ph type="body" idx="120" hasCustomPrompt="1"/>
          </p:nvPr>
        </p:nvSpPr>
        <p:spPr>
          <a:xfrm>
            <a:off x="7236000"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3" name="name 4.4">
            <a:extLst>
              <a:ext uri="{FF2B5EF4-FFF2-40B4-BE49-F238E27FC236}">
                <a16:creationId xmlns:a16="http://schemas.microsoft.com/office/drawing/2014/main" id="{8D117A0A-A9AC-BE3B-927E-AD9984E442CA}"/>
              </a:ext>
            </a:extLst>
          </p:cNvPr>
          <p:cNvSpPr>
            <a:spLocks noGrp="1"/>
          </p:cNvSpPr>
          <p:nvPr>
            <p:ph type="body" idx="91"/>
          </p:nvPr>
        </p:nvSpPr>
        <p:spPr>
          <a:xfrm>
            <a:off x="8208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2" name="shadow 4.3">
            <a:extLst>
              <a:ext uri="{FF2B5EF4-FFF2-40B4-BE49-F238E27FC236}">
                <a16:creationId xmlns:a16="http://schemas.microsoft.com/office/drawing/2014/main" id="{4BC4D9DE-1227-FCE0-1BCF-0117045D86C0}"/>
              </a:ext>
            </a:extLst>
          </p:cNvPr>
          <p:cNvSpPr>
            <a:spLocks noGrp="1"/>
          </p:cNvSpPr>
          <p:nvPr>
            <p:ph type="body" idx="119" hasCustomPrompt="1"/>
          </p:nvPr>
        </p:nvSpPr>
        <p:spPr>
          <a:xfrm>
            <a:off x="7236000"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41" name="name 4.3">
            <a:extLst>
              <a:ext uri="{FF2B5EF4-FFF2-40B4-BE49-F238E27FC236}">
                <a16:creationId xmlns:a16="http://schemas.microsoft.com/office/drawing/2014/main" id="{20E4104B-3A58-A084-0BFA-CDBADC0B4D00}"/>
              </a:ext>
            </a:extLst>
          </p:cNvPr>
          <p:cNvSpPr>
            <a:spLocks noGrp="1"/>
          </p:cNvSpPr>
          <p:nvPr>
            <p:ph type="body" idx="89"/>
          </p:nvPr>
        </p:nvSpPr>
        <p:spPr>
          <a:xfrm>
            <a:off x="8208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1" name="shadow 4.2">
            <a:extLst>
              <a:ext uri="{FF2B5EF4-FFF2-40B4-BE49-F238E27FC236}">
                <a16:creationId xmlns:a16="http://schemas.microsoft.com/office/drawing/2014/main" id="{C6D427AF-1726-3332-EA28-E0EDEAF184CC}"/>
              </a:ext>
            </a:extLst>
          </p:cNvPr>
          <p:cNvSpPr>
            <a:spLocks noGrp="1"/>
          </p:cNvSpPr>
          <p:nvPr>
            <p:ph type="body" idx="118" hasCustomPrompt="1"/>
          </p:nvPr>
        </p:nvSpPr>
        <p:spPr>
          <a:xfrm>
            <a:off x="7236000"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name 4.2">
            <a:extLst>
              <a:ext uri="{FF2B5EF4-FFF2-40B4-BE49-F238E27FC236}">
                <a16:creationId xmlns:a16="http://schemas.microsoft.com/office/drawing/2014/main" id="{8FF9A2AF-F6B0-F168-DDAC-AC439481E31B}"/>
              </a:ext>
            </a:extLst>
          </p:cNvPr>
          <p:cNvSpPr>
            <a:spLocks noGrp="1"/>
          </p:cNvSpPr>
          <p:nvPr>
            <p:ph type="body" idx="87"/>
          </p:nvPr>
        </p:nvSpPr>
        <p:spPr>
          <a:xfrm>
            <a:off x="8208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9" name="shadow 4.1">
            <a:extLst>
              <a:ext uri="{FF2B5EF4-FFF2-40B4-BE49-F238E27FC236}">
                <a16:creationId xmlns:a16="http://schemas.microsoft.com/office/drawing/2014/main" id="{51D838D3-E9AB-4C2A-D686-A87A1050DA35}"/>
              </a:ext>
            </a:extLst>
          </p:cNvPr>
          <p:cNvSpPr>
            <a:spLocks noGrp="1"/>
          </p:cNvSpPr>
          <p:nvPr>
            <p:ph type="body" idx="117" hasCustomPrompt="1"/>
          </p:nvPr>
        </p:nvSpPr>
        <p:spPr>
          <a:xfrm>
            <a:off x="7236000" y="1989138"/>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7" name="name 4.1">
            <a:extLst>
              <a:ext uri="{FF2B5EF4-FFF2-40B4-BE49-F238E27FC236}">
                <a16:creationId xmlns:a16="http://schemas.microsoft.com/office/drawing/2014/main" id="{1998D8DE-7AD8-C7D5-1A1F-C44B9C1DAE00}"/>
              </a:ext>
            </a:extLst>
          </p:cNvPr>
          <p:cNvSpPr>
            <a:spLocks noGrp="1"/>
          </p:cNvSpPr>
          <p:nvPr>
            <p:ph type="body" idx="85"/>
          </p:nvPr>
        </p:nvSpPr>
        <p:spPr>
          <a:xfrm>
            <a:off x="8208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6" name="name 4">
            <a:extLst>
              <a:ext uri="{FF2B5EF4-FFF2-40B4-BE49-F238E27FC236}">
                <a16:creationId xmlns:a16="http://schemas.microsoft.com/office/drawing/2014/main" id="{4AED7C7E-1399-7EB1-31EC-6879CC33A37E}"/>
              </a:ext>
            </a:extLst>
          </p:cNvPr>
          <p:cNvSpPr>
            <a:spLocks noGrp="1"/>
          </p:cNvSpPr>
          <p:nvPr>
            <p:ph type="body" idx="104"/>
          </p:nvPr>
        </p:nvSpPr>
        <p:spPr>
          <a:xfrm>
            <a:off x="7213586"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shadow 3.4">
            <a:extLst>
              <a:ext uri="{FF2B5EF4-FFF2-40B4-BE49-F238E27FC236}">
                <a16:creationId xmlns:a16="http://schemas.microsoft.com/office/drawing/2014/main" id="{811720C1-E4D8-5059-9319-034975812614}"/>
              </a:ext>
            </a:extLst>
          </p:cNvPr>
          <p:cNvSpPr>
            <a:spLocks noGrp="1"/>
          </p:cNvSpPr>
          <p:nvPr>
            <p:ph type="body" idx="116" hasCustomPrompt="1"/>
          </p:nvPr>
        </p:nvSpPr>
        <p:spPr>
          <a:xfrm>
            <a:off x="5004000"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name 3.4">
            <a:extLst>
              <a:ext uri="{FF2B5EF4-FFF2-40B4-BE49-F238E27FC236}">
                <a16:creationId xmlns:a16="http://schemas.microsoft.com/office/drawing/2014/main" id="{2CD576BB-D341-D771-2C93-689C77AF8A16}"/>
              </a:ext>
            </a:extLst>
          </p:cNvPr>
          <p:cNvSpPr>
            <a:spLocks noGrp="1"/>
          </p:cNvSpPr>
          <p:nvPr>
            <p:ph type="body" idx="83"/>
          </p:nvPr>
        </p:nvSpPr>
        <p:spPr>
          <a:xfrm>
            <a:off x="5976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shadow 3.3">
            <a:extLst>
              <a:ext uri="{FF2B5EF4-FFF2-40B4-BE49-F238E27FC236}">
                <a16:creationId xmlns:a16="http://schemas.microsoft.com/office/drawing/2014/main" id="{B894C412-0065-4067-2D7A-8B7526DD53C5}"/>
              </a:ext>
            </a:extLst>
          </p:cNvPr>
          <p:cNvSpPr>
            <a:spLocks noGrp="1"/>
          </p:cNvSpPr>
          <p:nvPr>
            <p:ph type="body" idx="115" hasCustomPrompt="1"/>
          </p:nvPr>
        </p:nvSpPr>
        <p:spPr>
          <a:xfrm>
            <a:off x="5004000"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3" name="name 3.3">
            <a:extLst>
              <a:ext uri="{FF2B5EF4-FFF2-40B4-BE49-F238E27FC236}">
                <a16:creationId xmlns:a16="http://schemas.microsoft.com/office/drawing/2014/main" id="{157702DF-90BE-0FED-5BD0-A5CFAC91B308}"/>
              </a:ext>
            </a:extLst>
          </p:cNvPr>
          <p:cNvSpPr>
            <a:spLocks noGrp="1"/>
          </p:cNvSpPr>
          <p:nvPr>
            <p:ph type="body" idx="81"/>
          </p:nvPr>
        </p:nvSpPr>
        <p:spPr>
          <a:xfrm>
            <a:off x="5976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shadow 3.2">
            <a:extLst>
              <a:ext uri="{FF2B5EF4-FFF2-40B4-BE49-F238E27FC236}">
                <a16:creationId xmlns:a16="http://schemas.microsoft.com/office/drawing/2014/main" id="{FD56D13F-73B3-3F88-7DC1-3D8DE6E37C34}"/>
              </a:ext>
            </a:extLst>
          </p:cNvPr>
          <p:cNvSpPr>
            <a:spLocks noGrp="1"/>
          </p:cNvSpPr>
          <p:nvPr>
            <p:ph type="body" idx="114" hasCustomPrompt="1"/>
          </p:nvPr>
        </p:nvSpPr>
        <p:spPr>
          <a:xfrm>
            <a:off x="5004000"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name 3.2">
            <a:extLst>
              <a:ext uri="{FF2B5EF4-FFF2-40B4-BE49-F238E27FC236}">
                <a16:creationId xmlns:a16="http://schemas.microsoft.com/office/drawing/2014/main" id="{CEC84D17-7384-EC96-C1FB-BCFFAC22B70E}"/>
              </a:ext>
            </a:extLst>
          </p:cNvPr>
          <p:cNvSpPr>
            <a:spLocks noGrp="1"/>
          </p:cNvSpPr>
          <p:nvPr>
            <p:ph type="body" idx="79"/>
          </p:nvPr>
        </p:nvSpPr>
        <p:spPr>
          <a:xfrm>
            <a:off x="5976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shadow 3.1">
            <a:extLst>
              <a:ext uri="{FF2B5EF4-FFF2-40B4-BE49-F238E27FC236}">
                <a16:creationId xmlns:a16="http://schemas.microsoft.com/office/drawing/2014/main" id="{30165A19-373E-5D4A-1D1C-5389ABC35F5D}"/>
              </a:ext>
            </a:extLst>
          </p:cNvPr>
          <p:cNvSpPr>
            <a:spLocks noGrp="1"/>
          </p:cNvSpPr>
          <p:nvPr>
            <p:ph type="body" idx="113" hasCustomPrompt="1"/>
          </p:nvPr>
        </p:nvSpPr>
        <p:spPr>
          <a:xfrm>
            <a:off x="5004000" y="1989138"/>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9" name="name 3.1">
            <a:extLst>
              <a:ext uri="{FF2B5EF4-FFF2-40B4-BE49-F238E27FC236}">
                <a16:creationId xmlns:a16="http://schemas.microsoft.com/office/drawing/2014/main" id="{0BB5101B-E8EE-0591-8150-5A093F5306FD}"/>
              </a:ext>
            </a:extLst>
          </p:cNvPr>
          <p:cNvSpPr>
            <a:spLocks noGrp="1"/>
          </p:cNvSpPr>
          <p:nvPr>
            <p:ph type="body" idx="77"/>
          </p:nvPr>
        </p:nvSpPr>
        <p:spPr>
          <a:xfrm>
            <a:off x="5976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5" name="name 3">
            <a:extLst>
              <a:ext uri="{FF2B5EF4-FFF2-40B4-BE49-F238E27FC236}">
                <a16:creationId xmlns:a16="http://schemas.microsoft.com/office/drawing/2014/main" id="{51C97EA7-102D-1E54-D235-EA61692DA024}"/>
              </a:ext>
            </a:extLst>
          </p:cNvPr>
          <p:cNvSpPr>
            <a:spLocks noGrp="1"/>
          </p:cNvSpPr>
          <p:nvPr>
            <p:ph type="body" idx="103"/>
          </p:nvPr>
        </p:nvSpPr>
        <p:spPr>
          <a:xfrm>
            <a:off x="5003553"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shadow 2.4">
            <a:extLst>
              <a:ext uri="{FF2B5EF4-FFF2-40B4-BE49-F238E27FC236}">
                <a16:creationId xmlns:a16="http://schemas.microsoft.com/office/drawing/2014/main" id="{1102EBEB-ED76-5FBA-2927-69B07359D8FD}"/>
              </a:ext>
            </a:extLst>
          </p:cNvPr>
          <p:cNvSpPr>
            <a:spLocks noGrp="1"/>
          </p:cNvSpPr>
          <p:nvPr>
            <p:ph type="body" idx="112" hasCustomPrompt="1"/>
          </p:nvPr>
        </p:nvSpPr>
        <p:spPr>
          <a:xfrm>
            <a:off x="2772000"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7" name="name 2.4">
            <a:extLst>
              <a:ext uri="{FF2B5EF4-FFF2-40B4-BE49-F238E27FC236}">
                <a16:creationId xmlns:a16="http://schemas.microsoft.com/office/drawing/2014/main" id="{495545F0-66B3-E8F4-3A8A-2AFF6611F334}"/>
              </a:ext>
            </a:extLst>
          </p:cNvPr>
          <p:cNvSpPr>
            <a:spLocks noGrp="1"/>
          </p:cNvSpPr>
          <p:nvPr>
            <p:ph type="body" idx="75"/>
          </p:nvPr>
        </p:nvSpPr>
        <p:spPr>
          <a:xfrm>
            <a:off x="3744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8" name="shadow 2.3">
            <a:extLst>
              <a:ext uri="{FF2B5EF4-FFF2-40B4-BE49-F238E27FC236}">
                <a16:creationId xmlns:a16="http://schemas.microsoft.com/office/drawing/2014/main" id="{EAF1B640-F018-3C3A-1094-7FE7A5AF685C}"/>
              </a:ext>
            </a:extLst>
          </p:cNvPr>
          <p:cNvSpPr>
            <a:spLocks noGrp="1"/>
          </p:cNvSpPr>
          <p:nvPr>
            <p:ph type="body" idx="111" hasCustomPrompt="1"/>
          </p:nvPr>
        </p:nvSpPr>
        <p:spPr>
          <a:xfrm>
            <a:off x="2772000"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5" name="name 2.3">
            <a:extLst>
              <a:ext uri="{FF2B5EF4-FFF2-40B4-BE49-F238E27FC236}">
                <a16:creationId xmlns:a16="http://schemas.microsoft.com/office/drawing/2014/main" id="{63A65190-84AE-822A-6BE1-48476276059A}"/>
              </a:ext>
            </a:extLst>
          </p:cNvPr>
          <p:cNvSpPr>
            <a:spLocks noGrp="1"/>
          </p:cNvSpPr>
          <p:nvPr>
            <p:ph type="body" idx="73"/>
          </p:nvPr>
        </p:nvSpPr>
        <p:spPr>
          <a:xfrm>
            <a:off x="3744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7" name="shadow 2.2">
            <a:extLst>
              <a:ext uri="{FF2B5EF4-FFF2-40B4-BE49-F238E27FC236}">
                <a16:creationId xmlns:a16="http://schemas.microsoft.com/office/drawing/2014/main" id="{0CE6D804-9FAC-2B3D-6B25-72E828BA88B5}"/>
              </a:ext>
            </a:extLst>
          </p:cNvPr>
          <p:cNvSpPr>
            <a:spLocks noGrp="1"/>
          </p:cNvSpPr>
          <p:nvPr>
            <p:ph type="body" idx="110" hasCustomPrompt="1"/>
          </p:nvPr>
        </p:nvSpPr>
        <p:spPr>
          <a:xfrm>
            <a:off x="2772000"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3" name="name 2.2">
            <a:extLst>
              <a:ext uri="{FF2B5EF4-FFF2-40B4-BE49-F238E27FC236}">
                <a16:creationId xmlns:a16="http://schemas.microsoft.com/office/drawing/2014/main" id="{6DBF9A3E-69EE-A339-B47D-ECAA88B76CC6}"/>
              </a:ext>
            </a:extLst>
          </p:cNvPr>
          <p:cNvSpPr>
            <a:spLocks noGrp="1"/>
          </p:cNvSpPr>
          <p:nvPr>
            <p:ph type="body" idx="71"/>
          </p:nvPr>
        </p:nvSpPr>
        <p:spPr>
          <a:xfrm>
            <a:off x="3744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5" name="shadow 2.1">
            <a:extLst>
              <a:ext uri="{FF2B5EF4-FFF2-40B4-BE49-F238E27FC236}">
                <a16:creationId xmlns:a16="http://schemas.microsoft.com/office/drawing/2014/main" id="{2323DAB4-2A5F-5AA6-7764-81581A38ABD5}"/>
              </a:ext>
            </a:extLst>
          </p:cNvPr>
          <p:cNvSpPr>
            <a:spLocks noGrp="1"/>
          </p:cNvSpPr>
          <p:nvPr>
            <p:ph type="body" idx="109" hasCustomPrompt="1"/>
          </p:nvPr>
        </p:nvSpPr>
        <p:spPr>
          <a:xfrm>
            <a:off x="2772000" y="1989138"/>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0" name="name 2.1">
            <a:extLst>
              <a:ext uri="{FF2B5EF4-FFF2-40B4-BE49-F238E27FC236}">
                <a16:creationId xmlns:a16="http://schemas.microsoft.com/office/drawing/2014/main" id="{59CD1CC2-8578-48A6-7250-6E0FE2D82602}"/>
              </a:ext>
            </a:extLst>
          </p:cNvPr>
          <p:cNvSpPr>
            <a:spLocks noGrp="1"/>
          </p:cNvSpPr>
          <p:nvPr>
            <p:ph type="body" idx="69"/>
          </p:nvPr>
        </p:nvSpPr>
        <p:spPr>
          <a:xfrm>
            <a:off x="3744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4" name="name 2">
            <a:extLst>
              <a:ext uri="{FF2B5EF4-FFF2-40B4-BE49-F238E27FC236}">
                <a16:creationId xmlns:a16="http://schemas.microsoft.com/office/drawing/2014/main" id="{03C86CAB-069D-8F02-BB85-8C9C139D53CA}"/>
              </a:ext>
            </a:extLst>
          </p:cNvPr>
          <p:cNvSpPr>
            <a:spLocks noGrp="1"/>
          </p:cNvSpPr>
          <p:nvPr>
            <p:ph type="body" idx="102"/>
          </p:nvPr>
        </p:nvSpPr>
        <p:spPr>
          <a:xfrm>
            <a:off x="2772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4" name="shadow 1.4">
            <a:extLst>
              <a:ext uri="{FF2B5EF4-FFF2-40B4-BE49-F238E27FC236}">
                <a16:creationId xmlns:a16="http://schemas.microsoft.com/office/drawing/2014/main" id="{7E9DD671-8F10-D106-D67D-CA8AF99842BD}"/>
              </a:ext>
            </a:extLst>
          </p:cNvPr>
          <p:cNvSpPr>
            <a:spLocks noGrp="1"/>
          </p:cNvSpPr>
          <p:nvPr>
            <p:ph type="body" idx="108" hasCustomPrompt="1"/>
          </p:nvPr>
        </p:nvSpPr>
        <p:spPr>
          <a:xfrm>
            <a:off x="540447" y="5264263"/>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7" name="name 1.4">
            <a:extLst>
              <a:ext uri="{FF2B5EF4-FFF2-40B4-BE49-F238E27FC236}">
                <a16:creationId xmlns:a16="http://schemas.microsoft.com/office/drawing/2014/main" id="{9E9E9EC2-BA30-9AB1-AFF1-93F5D6BA0855}"/>
              </a:ext>
            </a:extLst>
          </p:cNvPr>
          <p:cNvSpPr>
            <a:spLocks noGrp="1"/>
          </p:cNvSpPr>
          <p:nvPr>
            <p:ph type="body" idx="67"/>
          </p:nvPr>
        </p:nvSpPr>
        <p:spPr>
          <a:xfrm>
            <a:off x="1512000" y="5264263"/>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shadow 1.3">
            <a:extLst>
              <a:ext uri="{FF2B5EF4-FFF2-40B4-BE49-F238E27FC236}">
                <a16:creationId xmlns:a16="http://schemas.microsoft.com/office/drawing/2014/main" id="{13C86E26-D84A-3504-0FC4-F8DCF5FFA8C2}"/>
              </a:ext>
            </a:extLst>
          </p:cNvPr>
          <p:cNvSpPr>
            <a:spLocks noGrp="1"/>
          </p:cNvSpPr>
          <p:nvPr>
            <p:ph type="body" idx="107" hasCustomPrompt="1"/>
          </p:nvPr>
        </p:nvSpPr>
        <p:spPr>
          <a:xfrm>
            <a:off x="540447" y="4173612"/>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5" name="name 1.3">
            <a:extLst>
              <a:ext uri="{FF2B5EF4-FFF2-40B4-BE49-F238E27FC236}">
                <a16:creationId xmlns:a16="http://schemas.microsoft.com/office/drawing/2014/main" id="{7F38FBC5-0864-53B0-9391-154CABBEE515}"/>
              </a:ext>
            </a:extLst>
          </p:cNvPr>
          <p:cNvSpPr>
            <a:spLocks noGrp="1"/>
          </p:cNvSpPr>
          <p:nvPr>
            <p:ph type="body" idx="65"/>
          </p:nvPr>
        </p:nvSpPr>
        <p:spPr>
          <a:xfrm>
            <a:off x="1512000" y="4173612"/>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shadow 1.2">
            <a:extLst>
              <a:ext uri="{FF2B5EF4-FFF2-40B4-BE49-F238E27FC236}">
                <a16:creationId xmlns:a16="http://schemas.microsoft.com/office/drawing/2014/main" id="{AA2B308B-4B3D-3E4D-61B5-910755F3C624}"/>
              </a:ext>
            </a:extLst>
          </p:cNvPr>
          <p:cNvSpPr>
            <a:spLocks noGrp="1"/>
          </p:cNvSpPr>
          <p:nvPr>
            <p:ph type="body" idx="106" hasCustomPrompt="1"/>
          </p:nvPr>
        </p:nvSpPr>
        <p:spPr>
          <a:xfrm>
            <a:off x="540447" y="3061054"/>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 name="name 1.2">
            <a:extLst>
              <a:ext uri="{FF2B5EF4-FFF2-40B4-BE49-F238E27FC236}">
                <a16:creationId xmlns:a16="http://schemas.microsoft.com/office/drawing/2014/main" id="{88CFACFA-87EF-95D0-8C72-D0985C9A2C9A}"/>
              </a:ext>
            </a:extLst>
          </p:cNvPr>
          <p:cNvSpPr>
            <a:spLocks noGrp="1"/>
          </p:cNvSpPr>
          <p:nvPr>
            <p:ph type="body" idx="63"/>
          </p:nvPr>
        </p:nvSpPr>
        <p:spPr>
          <a:xfrm>
            <a:off x="1512000" y="3061054"/>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shadow 1">
            <a:extLst>
              <a:ext uri="{FF2B5EF4-FFF2-40B4-BE49-F238E27FC236}">
                <a16:creationId xmlns:a16="http://schemas.microsoft.com/office/drawing/2014/main" id="{8D3EDF33-EFB3-30DA-BE7A-0CF9B03715EE}"/>
              </a:ext>
            </a:extLst>
          </p:cNvPr>
          <p:cNvSpPr>
            <a:spLocks noGrp="1"/>
          </p:cNvSpPr>
          <p:nvPr>
            <p:ph type="body" idx="48" hasCustomPrompt="1"/>
          </p:nvPr>
        </p:nvSpPr>
        <p:spPr>
          <a:xfrm>
            <a:off x="540000" y="1989138"/>
            <a:ext cx="2124000" cy="900001"/>
          </a:xfrm>
          <a:prstGeom prst="roundRect">
            <a:avLst>
              <a:gd name="adj" fmla="val 6435"/>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65" name="name 1">
            <a:extLst>
              <a:ext uri="{FF2B5EF4-FFF2-40B4-BE49-F238E27FC236}">
                <a16:creationId xmlns:a16="http://schemas.microsoft.com/office/drawing/2014/main" id="{A5E7A693-8355-9728-17E9-8AEBA527FE40}"/>
              </a:ext>
            </a:extLst>
          </p:cNvPr>
          <p:cNvSpPr>
            <a:spLocks noGrp="1"/>
          </p:cNvSpPr>
          <p:nvPr>
            <p:ph type="body" idx="62"/>
          </p:nvPr>
        </p:nvSpPr>
        <p:spPr>
          <a:xfrm>
            <a:off x="1512000" y="1989138"/>
            <a:ext cx="1188000" cy="900000"/>
          </a:xfrm>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3" name="name 1">
            <a:extLst>
              <a:ext uri="{FF2B5EF4-FFF2-40B4-BE49-F238E27FC236}">
                <a16:creationId xmlns:a16="http://schemas.microsoft.com/office/drawing/2014/main" id="{DDF031AC-8E85-367D-65CB-E698D0871A97}"/>
              </a:ext>
            </a:extLst>
          </p:cNvPr>
          <p:cNvSpPr>
            <a:spLocks noGrp="1"/>
          </p:cNvSpPr>
          <p:nvPr>
            <p:ph type="body" idx="101"/>
          </p:nvPr>
        </p:nvSpPr>
        <p:spPr>
          <a:xfrm>
            <a:off x="540000" y="1512000"/>
            <a:ext cx="2124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2" name="picture 1">
            <a:extLst>
              <a:ext uri="{FF2B5EF4-FFF2-40B4-BE49-F238E27FC236}">
                <a16:creationId xmlns:a16="http://schemas.microsoft.com/office/drawing/2014/main" id="{0E0BA995-1AAE-E195-74CC-0DDF14A79A60}"/>
              </a:ext>
            </a:extLst>
          </p:cNvPr>
          <p:cNvSpPr>
            <a:spLocks noGrp="1"/>
          </p:cNvSpPr>
          <p:nvPr>
            <p:ph type="pic" sz="quarter" idx="54"/>
          </p:nvPr>
        </p:nvSpPr>
        <p:spPr>
          <a:xfrm>
            <a:off x="540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5" name="picture 1">
            <a:extLst>
              <a:ext uri="{FF2B5EF4-FFF2-40B4-BE49-F238E27FC236}">
                <a16:creationId xmlns:a16="http://schemas.microsoft.com/office/drawing/2014/main" id="{711CAD96-BBD7-FEC3-B481-9AF85051DB44}"/>
              </a:ext>
            </a:extLst>
          </p:cNvPr>
          <p:cNvSpPr>
            <a:spLocks noGrp="1"/>
          </p:cNvSpPr>
          <p:nvPr>
            <p:ph type="pic" sz="quarter" idx="125"/>
          </p:nvPr>
        </p:nvSpPr>
        <p:spPr>
          <a:xfrm>
            <a:off x="540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 name="picture 1">
            <a:extLst>
              <a:ext uri="{FF2B5EF4-FFF2-40B4-BE49-F238E27FC236}">
                <a16:creationId xmlns:a16="http://schemas.microsoft.com/office/drawing/2014/main" id="{549788B2-033C-221F-805F-9CD02C7FBFC8}"/>
              </a:ext>
            </a:extLst>
          </p:cNvPr>
          <p:cNvSpPr>
            <a:spLocks noGrp="1"/>
          </p:cNvSpPr>
          <p:nvPr>
            <p:ph type="pic" sz="quarter" idx="126"/>
          </p:nvPr>
        </p:nvSpPr>
        <p:spPr>
          <a:xfrm>
            <a:off x="2772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69" name="picture 1">
            <a:extLst>
              <a:ext uri="{FF2B5EF4-FFF2-40B4-BE49-F238E27FC236}">
                <a16:creationId xmlns:a16="http://schemas.microsoft.com/office/drawing/2014/main" id="{97FF5456-C5F4-C6D3-451E-9D260F0505A5}"/>
              </a:ext>
            </a:extLst>
          </p:cNvPr>
          <p:cNvSpPr>
            <a:spLocks noGrp="1"/>
          </p:cNvSpPr>
          <p:nvPr>
            <p:ph type="pic" sz="quarter" idx="127"/>
          </p:nvPr>
        </p:nvSpPr>
        <p:spPr>
          <a:xfrm>
            <a:off x="5003553"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72" name="picture 1">
            <a:extLst>
              <a:ext uri="{FF2B5EF4-FFF2-40B4-BE49-F238E27FC236}">
                <a16:creationId xmlns:a16="http://schemas.microsoft.com/office/drawing/2014/main" id="{33B46C84-4ED9-9BA0-2F97-4430A69455F9}"/>
              </a:ext>
            </a:extLst>
          </p:cNvPr>
          <p:cNvSpPr>
            <a:spLocks noGrp="1"/>
          </p:cNvSpPr>
          <p:nvPr>
            <p:ph type="pic" sz="quarter" idx="128"/>
          </p:nvPr>
        </p:nvSpPr>
        <p:spPr>
          <a:xfrm>
            <a:off x="5003553"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78" name="picture 1">
            <a:extLst>
              <a:ext uri="{FF2B5EF4-FFF2-40B4-BE49-F238E27FC236}">
                <a16:creationId xmlns:a16="http://schemas.microsoft.com/office/drawing/2014/main" id="{F88D9E3E-C115-48E3-CF4A-8B9F0E518F80}"/>
              </a:ext>
            </a:extLst>
          </p:cNvPr>
          <p:cNvSpPr>
            <a:spLocks noGrp="1"/>
          </p:cNvSpPr>
          <p:nvPr>
            <p:ph type="pic" sz="quarter" idx="129"/>
          </p:nvPr>
        </p:nvSpPr>
        <p:spPr>
          <a:xfrm>
            <a:off x="2772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79" name="picture 1">
            <a:extLst>
              <a:ext uri="{FF2B5EF4-FFF2-40B4-BE49-F238E27FC236}">
                <a16:creationId xmlns:a16="http://schemas.microsoft.com/office/drawing/2014/main" id="{FE971CE6-507A-554E-DBE8-B6F1CF81A2CB}"/>
              </a:ext>
            </a:extLst>
          </p:cNvPr>
          <p:cNvSpPr>
            <a:spLocks noGrp="1"/>
          </p:cNvSpPr>
          <p:nvPr>
            <p:ph type="pic" sz="quarter" idx="130"/>
          </p:nvPr>
        </p:nvSpPr>
        <p:spPr>
          <a:xfrm>
            <a:off x="2772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0" name="picture 1">
            <a:extLst>
              <a:ext uri="{FF2B5EF4-FFF2-40B4-BE49-F238E27FC236}">
                <a16:creationId xmlns:a16="http://schemas.microsoft.com/office/drawing/2014/main" id="{556F5A19-F883-D165-5C52-B0F5BA44885F}"/>
              </a:ext>
            </a:extLst>
          </p:cNvPr>
          <p:cNvSpPr>
            <a:spLocks noGrp="1"/>
          </p:cNvSpPr>
          <p:nvPr>
            <p:ph type="pic" sz="quarter" idx="131"/>
          </p:nvPr>
        </p:nvSpPr>
        <p:spPr>
          <a:xfrm>
            <a:off x="5003553"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1" name="picture 1">
            <a:extLst>
              <a:ext uri="{FF2B5EF4-FFF2-40B4-BE49-F238E27FC236}">
                <a16:creationId xmlns:a16="http://schemas.microsoft.com/office/drawing/2014/main" id="{15C164E2-DBA4-DDBE-0104-7BB9DC47B43C}"/>
              </a:ext>
            </a:extLst>
          </p:cNvPr>
          <p:cNvSpPr>
            <a:spLocks noGrp="1"/>
          </p:cNvSpPr>
          <p:nvPr>
            <p:ph type="pic" sz="quarter" idx="132"/>
          </p:nvPr>
        </p:nvSpPr>
        <p:spPr>
          <a:xfrm>
            <a:off x="5003553"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2" name="picture 1">
            <a:extLst>
              <a:ext uri="{FF2B5EF4-FFF2-40B4-BE49-F238E27FC236}">
                <a16:creationId xmlns:a16="http://schemas.microsoft.com/office/drawing/2014/main" id="{16F7FEA6-5DE7-17FF-BF6C-F03DFB71F6C4}"/>
              </a:ext>
            </a:extLst>
          </p:cNvPr>
          <p:cNvSpPr>
            <a:spLocks noGrp="1"/>
          </p:cNvSpPr>
          <p:nvPr>
            <p:ph type="pic" sz="quarter" idx="133"/>
          </p:nvPr>
        </p:nvSpPr>
        <p:spPr>
          <a:xfrm>
            <a:off x="2772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3" name="picture 1">
            <a:extLst>
              <a:ext uri="{FF2B5EF4-FFF2-40B4-BE49-F238E27FC236}">
                <a16:creationId xmlns:a16="http://schemas.microsoft.com/office/drawing/2014/main" id="{7EFCBEBF-FA1E-35CC-D6F6-CC8724C8D2D9}"/>
              </a:ext>
            </a:extLst>
          </p:cNvPr>
          <p:cNvSpPr>
            <a:spLocks noGrp="1"/>
          </p:cNvSpPr>
          <p:nvPr>
            <p:ph type="pic" sz="quarter" idx="134"/>
          </p:nvPr>
        </p:nvSpPr>
        <p:spPr>
          <a:xfrm>
            <a:off x="540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4" name="picture 1">
            <a:extLst>
              <a:ext uri="{FF2B5EF4-FFF2-40B4-BE49-F238E27FC236}">
                <a16:creationId xmlns:a16="http://schemas.microsoft.com/office/drawing/2014/main" id="{88E43D56-F204-EA3C-116E-ACD5E5706DCD}"/>
              </a:ext>
            </a:extLst>
          </p:cNvPr>
          <p:cNvSpPr>
            <a:spLocks noGrp="1"/>
          </p:cNvSpPr>
          <p:nvPr>
            <p:ph type="pic" sz="quarter" idx="135"/>
          </p:nvPr>
        </p:nvSpPr>
        <p:spPr>
          <a:xfrm>
            <a:off x="540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5" name="picture 1">
            <a:extLst>
              <a:ext uri="{FF2B5EF4-FFF2-40B4-BE49-F238E27FC236}">
                <a16:creationId xmlns:a16="http://schemas.microsoft.com/office/drawing/2014/main" id="{C2FD7A47-A1B5-C453-DFB9-025F5DA88F2A}"/>
              </a:ext>
            </a:extLst>
          </p:cNvPr>
          <p:cNvSpPr>
            <a:spLocks noGrp="1"/>
          </p:cNvSpPr>
          <p:nvPr>
            <p:ph type="pic" sz="quarter" idx="136"/>
          </p:nvPr>
        </p:nvSpPr>
        <p:spPr>
          <a:xfrm>
            <a:off x="7213586"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7" name="picture 1">
            <a:extLst>
              <a:ext uri="{FF2B5EF4-FFF2-40B4-BE49-F238E27FC236}">
                <a16:creationId xmlns:a16="http://schemas.microsoft.com/office/drawing/2014/main" id="{1AD4678D-0BD8-915D-01A8-783068DBCC73}"/>
              </a:ext>
            </a:extLst>
          </p:cNvPr>
          <p:cNvSpPr>
            <a:spLocks noGrp="1"/>
          </p:cNvSpPr>
          <p:nvPr>
            <p:ph type="pic" sz="quarter" idx="137"/>
          </p:nvPr>
        </p:nvSpPr>
        <p:spPr>
          <a:xfrm>
            <a:off x="9468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8" name="picture 1">
            <a:extLst>
              <a:ext uri="{FF2B5EF4-FFF2-40B4-BE49-F238E27FC236}">
                <a16:creationId xmlns:a16="http://schemas.microsoft.com/office/drawing/2014/main" id="{A838FF87-39FA-1B57-CE4C-6E532A3EC193}"/>
              </a:ext>
            </a:extLst>
          </p:cNvPr>
          <p:cNvSpPr>
            <a:spLocks noGrp="1"/>
          </p:cNvSpPr>
          <p:nvPr>
            <p:ph type="pic" sz="quarter" idx="138"/>
          </p:nvPr>
        </p:nvSpPr>
        <p:spPr>
          <a:xfrm>
            <a:off x="9468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89" name="picture 1">
            <a:extLst>
              <a:ext uri="{FF2B5EF4-FFF2-40B4-BE49-F238E27FC236}">
                <a16:creationId xmlns:a16="http://schemas.microsoft.com/office/drawing/2014/main" id="{3012BCF8-E693-9970-B797-C998EE515217}"/>
              </a:ext>
            </a:extLst>
          </p:cNvPr>
          <p:cNvSpPr>
            <a:spLocks noGrp="1"/>
          </p:cNvSpPr>
          <p:nvPr>
            <p:ph type="pic" sz="quarter" idx="139"/>
          </p:nvPr>
        </p:nvSpPr>
        <p:spPr>
          <a:xfrm>
            <a:off x="7213586"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90" name="picture 1">
            <a:extLst>
              <a:ext uri="{FF2B5EF4-FFF2-40B4-BE49-F238E27FC236}">
                <a16:creationId xmlns:a16="http://schemas.microsoft.com/office/drawing/2014/main" id="{0535BC75-ED90-67D1-989C-D6594EA522FC}"/>
              </a:ext>
            </a:extLst>
          </p:cNvPr>
          <p:cNvSpPr>
            <a:spLocks noGrp="1"/>
          </p:cNvSpPr>
          <p:nvPr>
            <p:ph type="pic" sz="quarter" idx="140"/>
          </p:nvPr>
        </p:nvSpPr>
        <p:spPr>
          <a:xfrm>
            <a:off x="7213586"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91" name="picture 1">
            <a:extLst>
              <a:ext uri="{FF2B5EF4-FFF2-40B4-BE49-F238E27FC236}">
                <a16:creationId xmlns:a16="http://schemas.microsoft.com/office/drawing/2014/main" id="{9DE73296-0ADB-A232-A5AF-7AC0ABF79434}"/>
              </a:ext>
            </a:extLst>
          </p:cNvPr>
          <p:cNvSpPr>
            <a:spLocks noGrp="1"/>
          </p:cNvSpPr>
          <p:nvPr>
            <p:ph type="pic" sz="quarter" idx="141"/>
          </p:nvPr>
        </p:nvSpPr>
        <p:spPr>
          <a:xfrm>
            <a:off x="9468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92" name="picture 1">
            <a:extLst>
              <a:ext uri="{FF2B5EF4-FFF2-40B4-BE49-F238E27FC236}">
                <a16:creationId xmlns:a16="http://schemas.microsoft.com/office/drawing/2014/main" id="{98A34FE0-42E6-4A48-9CA6-45C04645E7EA}"/>
              </a:ext>
            </a:extLst>
          </p:cNvPr>
          <p:cNvSpPr>
            <a:spLocks noGrp="1"/>
          </p:cNvSpPr>
          <p:nvPr>
            <p:ph type="pic" sz="quarter" idx="142"/>
          </p:nvPr>
        </p:nvSpPr>
        <p:spPr>
          <a:xfrm>
            <a:off x="9468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
        <p:nvSpPr>
          <p:cNvPr id="93" name="picture 1">
            <a:extLst>
              <a:ext uri="{FF2B5EF4-FFF2-40B4-BE49-F238E27FC236}">
                <a16:creationId xmlns:a16="http://schemas.microsoft.com/office/drawing/2014/main" id="{F33A99AD-2614-99F4-869A-8F914CA32070}"/>
              </a:ext>
            </a:extLst>
          </p:cNvPr>
          <p:cNvSpPr>
            <a:spLocks noGrp="1"/>
          </p:cNvSpPr>
          <p:nvPr>
            <p:ph type="pic" sz="quarter" idx="143"/>
          </p:nvPr>
        </p:nvSpPr>
        <p:spPr>
          <a:xfrm>
            <a:off x="7213586"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txBody>
          <a:bodyPr/>
          <a:lstStyle>
            <a:lvl1pPr>
              <a:defRPr lang="en-DE" dirty="0"/>
            </a:lvl1pPr>
          </a:lstStyle>
          <a:p>
            <a:r>
              <a:rPr lang="de-DE"/>
              <a:t>Bild durch Klicken auf Symbol hinzufügen</a:t>
            </a:r>
            <a:endParaRPr lang="en-DE" dirty="0"/>
          </a:p>
        </p:txBody>
      </p:sp>
    </p:spTree>
    <p:extLst>
      <p:ext uri="{BB962C8B-B14F-4D97-AF65-F5344CB8AC3E}">
        <p14:creationId xmlns:p14="http://schemas.microsoft.com/office/powerpoint/2010/main" val="3478131723"/>
      </p:ext>
    </p:extLst>
  </p:cSld>
  <p:clrMapOvr>
    <a:masterClrMapping/>
  </p:clrMapOvr>
  <p:extLst>
    <p:ext uri="{DCECCB84-F9BA-43D5-87BE-67443E8EF086}">
      <p15:sldGuideLst xmlns:p15="http://schemas.microsoft.com/office/powerpoint/2012/main"/>
    </p:ext>
  </p:extLst>
</p:sldLayout>
</file>

<file path=ppt/slideLayouts/slideLayout860.xml><?xml version="1.0" encoding="utf-8"?>
<p:sldLayout xmlns:a="http://schemas.openxmlformats.org/drawingml/2006/main" xmlns:r="http://schemas.openxmlformats.org/officeDocument/2006/relationships" xmlns:p="http://schemas.openxmlformats.org/presentationml/2006/main" preserve="1" userDrawn="1">
  <p:cSld name="B  050 : 3 contacts : pictures">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32D5FD21-24FD-155A-3ADD-74927C6B098A}"/>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subhead 3">
            <a:extLst>
              <a:ext uri="{FF2B5EF4-FFF2-40B4-BE49-F238E27FC236}">
                <a16:creationId xmlns:a16="http://schemas.microsoft.com/office/drawing/2014/main" id="{16A7ABF3-772E-DA5D-3046-8E8EF3007993}"/>
              </a:ext>
            </a:extLst>
          </p:cNvPr>
          <p:cNvSpPr>
            <a:spLocks noGrp="1"/>
          </p:cNvSpPr>
          <p:nvPr>
            <p:ph type="body" idx="29"/>
          </p:nvPr>
        </p:nvSpPr>
        <p:spPr>
          <a:xfrm>
            <a:off x="7797447" y="1800000"/>
            <a:ext cx="2592000" cy="4365850"/>
          </a:xfrm>
          <a:prstGeom prst="roundRect">
            <a:avLst>
              <a:gd name="adj" fmla="val 323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Mastertextformat bearbeiten</a:t>
            </a:r>
          </a:p>
        </p:txBody>
      </p:sp>
      <p:sp>
        <p:nvSpPr>
          <p:cNvPr id="5" name="text 3">
            <a:extLst>
              <a:ext uri="{FF2B5EF4-FFF2-40B4-BE49-F238E27FC236}">
                <a16:creationId xmlns:a16="http://schemas.microsoft.com/office/drawing/2014/main" id="{C7DC55CB-CFA1-50D0-A2C4-1735484D9816}"/>
              </a:ext>
            </a:extLst>
          </p:cNvPr>
          <p:cNvSpPr>
            <a:spLocks noGrp="1"/>
          </p:cNvSpPr>
          <p:nvPr>
            <p:ph type="body" sz="quarter" idx="26"/>
          </p:nvPr>
        </p:nvSpPr>
        <p:spPr>
          <a:xfrm>
            <a:off x="7797447"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6" name="picture 3">
            <a:extLst>
              <a:ext uri="{FF2B5EF4-FFF2-40B4-BE49-F238E27FC236}">
                <a16:creationId xmlns:a16="http://schemas.microsoft.com/office/drawing/2014/main" id="{0BB6B5F7-CA67-AC6D-4997-F5301E779127}"/>
              </a:ext>
            </a:extLst>
          </p:cNvPr>
          <p:cNvSpPr>
            <a:spLocks noGrp="1"/>
          </p:cNvSpPr>
          <p:nvPr>
            <p:ph type="pic" sz="quarter" idx="23"/>
          </p:nvPr>
        </p:nvSpPr>
        <p:spPr>
          <a:xfrm>
            <a:off x="7797447" y="1800000"/>
            <a:ext cx="2592000" cy="1800000"/>
          </a:xfrm>
          <a:prstGeom prst="round2SameRect">
            <a:avLst>
              <a:gd name="adj1" fmla="val 4627"/>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7" name="subhead 2">
            <a:extLst>
              <a:ext uri="{FF2B5EF4-FFF2-40B4-BE49-F238E27FC236}">
                <a16:creationId xmlns:a16="http://schemas.microsoft.com/office/drawing/2014/main" id="{CB485AC5-DBD7-E662-51DF-DEC9784723AA}"/>
              </a:ext>
            </a:extLst>
          </p:cNvPr>
          <p:cNvSpPr>
            <a:spLocks noGrp="1"/>
          </p:cNvSpPr>
          <p:nvPr>
            <p:ph type="body" idx="28"/>
          </p:nvPr>
        </p:nvSpPr>
        <p:spPr>
          <a:xfrm>
            <a:off x="4796471" y="1800000"/>
            <a:ext cx="2592000" cy="4365850"/>
          </a:xfrm>
          <a:prstGeom prst="roundRect">
            <a:avLst>
              <a:gd name="adj" fmla="val 3537"/>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 name="text 2">
            <a:extLst>
              <a:ext uri="{FF2B5EF4-FFF2-40B4-BE49-F238E27FC236}">
                <a16:creationId xmlns:a16="http://schemas.microsoft.com/office/drawing/2014/main" id="{D98F8A56-7066-25D8-2F77-451B1ACD82A4}"/>
              </a:ext>
            </a:extLst>
          </p:cNvPr>
          <p:cNvSpPr>
            <a:spLocks noGrp="1"/>
          </p:cNvSpPr>
          <p:nvPr>
            <p:ph type="body" sz="quarter" idx="25"/>
          </p:nvPr>
        </p:nvSpPr>
        <p:spPr>
          <a:xfrm>
            <a:off x="4796471"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10" name="picture 2">
            <a:extLst>
              <a:ext uri="{FF2B5EF4-FFF2-40B4-BE49-F238E27FC236}">
                <a16:creationId xmlns:a16="http://schemas.microsoft.com/office/drawing/2014/main" id="{3715199D-377B-FA62-E7B3-702B7884ADB3}"/>
              </a:ext>
            </a:extLst>
          </p:cNvPr>
          <p:cNvSpPr>
            <a:spLocks noGrp="1"/>
          </p:cNvSpPr>
          <p:nvPr>
            <p:ph type="pic" sz="quarter" idx="22"/>
          </p:nvPr>
        </p:nvSpPr>
        <p:spPr>
          <a:xfrm>
            <a:off x="4796471" y="1800000"/>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14" name="subhead 1">
            <a:extLst>
              <a:ext uri="{FF2B5EF4-FFF2-40B4-BE49-F238E27FC236}">
                <a16:creationId xmlns:a16="http://schemas.microsoft.com/office/drawing/2014/main" id="{F894E306-E42F-EE9D-4444-845C802D0A10}"/>
              </a:ext>
            </a:extLst>
          </p:cNvPr>
          <p:cNvSpPr>
            <a:spLocks noGrp="1"/>
          </p:cNvSpPr>
          <p:nvPr>
            <p:ph type="body" idx="27"/>
          </p:nvPr>
        </p:nvSpPr>
        <p:spPr>
          <a:xfrm>
            <a:off x="1800000" y="1800000"/>
            <a:ext cx="2592000" cy="4365850"/>
          </a:xfrm>
          <a:prstGeom prst="roundRect">
            <a:avLst>
              <a:gd name="adj" fmla="val 3077"/>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0B89ABEA-EA60-6815-5DE0-A3EB7DA83EA4}"/>
              </a:ext>
            </a:extLst>
          </p:cNvPr>
          <p:cNvSpPr>
            <a:spLocks noGrp="1"/>
          </p:cNvSpPr>
          <p:nvPr>
            <p:ph type="body" sz="quarter" idx="24"/>
          </p:nvPr>
        </p:nvSpPr>
        <p:spPr>
          <a:xfrm>
            <a:off x="1800000"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endParaRPr lang="en-US" dirty="0"/>
          </a:p>
        </p:txBody>
      </p:sp>
      <p:sp>
        <p:nvSpPr>
          <p:cNvPr id="16" name="picture 1">
            <a:extLst>
              <a:ext uri="{FF2B5EF4-FFF2-40B4-BE49-F238E27FC236}">
                <a16:creationId xmlns:a16="http://schemas.microsoft.com/office/drawing/2014/main" id="{D1D9653F-F591-FAC4-709D-38A621C2562A}"/>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520692318"/>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B  050 : 3 contacts : pictures">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32D5FD21-24FD-155A-3ADD-74927C6B098A}"/>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3" name="subhead 3">
            <a:extLst>
              <a:ext uri="{FF2B5EF4-FFF2-40B4-BE49-F238E27FC236}">
                <a16:creationId xmlns:a16="http://schemas.microsoft.com/office/drawing/2014/main" id="{16A7ABF3-772E-DA5D-3046-8E8EF3007993}"/>
              </a:ext>
            </a:extLst>
          </p:cNvPr>
          <p:cNvSpPr>
            <a:spLocks noGrp="1"/>
          </p:cNvSpPr>
          <p:nvPr>
            <p:ph type="body" idx="29"/>
          </p:nvPr>
        </p:nvSpPr>
        <p:spPr>
          <a:xfrm>
            <a:off x="7797447" y="1800000"/>
            <a:ext cx="2592000" cy="4365850"/>
          </a:xfrm>
          <a:prstGeom prst="roundRect">
            <a:avLst>
              <a:gd name="adj" fmla="val 3230"/>
            </a:avLst>
          </a:prstGeom>
          <a:solidFill>
            <a:schemeClr val="bg1"/>
          </a:solidFill>
          <a:ln w="3175">
            <a:solidFill>
              <a:schemeClr val="accent4">
                <a:lumMod val="90000"/>
              </a:schemeClr>
            </a:solid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 name="text 3">
            <a:extLst>
              <a:ext uri="{FF2B5EF4-FFF2-40B4-BE49-F238E27FC236}">
                <a16:creationId xmlns:a16="http://schemas.microsoft.com/office/drawing/2014/main" id="{C7DC55CB-CFA1-50D0-A2C4-1735484D9816}"/>
              </a:ext>
            </a:extLst>
          </p:cNvPr>
          <p:cNvSpPr>
            <a:spLocks noGrp="1"/>
          </p:cNvSpPr>
          <p:nvPr>
            <p:ph type="body" sz="quarter" idx="26"/>
          </p:nvPr>
        </p:nvSpPr>
        <p:spPr>
          <a:xfrm>
            <a:off x="7797447"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6" name="picture 3">
            <a:extLst>
              <a:ext uri="{FF2B5EF4-FFF2-40B4-BE49-F238E27FC236}">
                <a16:creationId xmlns:a16="http://schemas.microsoft.com/office/drawing/2014/main" id="{0BB6B5F7-CA67-AC6D-4997-F5301E779127}"/>
              </a:ext>
            </a:extLst>
          </p:cNvPr>
          <p:cNvSpPr>
            <a:spLocks noGrp="1"/>
          </p:cNvSpPr>
          <p:nvPr>
            <p:ph type="pic" sz="quarter" idx="23"/>
          </p:nvPr>
        </p:nvSpPr>
        <p:spPr>
          <a:xfrm>
            <a:off x="7797447" y="1800000"/>
            <a:ext cx="2592000" cy="1800000"/>
          </a:xfrm>
          <a:prstGeom prst="round2SameRect">
            <a:avLst>
              <a:gd name="adj1" fmla="val 4627"/>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de-DE"/>
              <a:t>Bild durch Klicken auf Symbol hinzufügen</a:t>
            </a:r>
            <a:endParaRPr lang="en-DE" dirty="0"/>
          </a:p>
        </p:txBody>
      </p:sp>
      <p:sp>
        <p:nvSpPr>
          <p:cNvPr id="7" name="subhead 2">
            <a:extLst>
              <a:ext uri="{FF2B5EF4-FFF2-40B4-BE49-F238E27FC236}">
                <a16:creationId xmlns:a16="http://schemas.microsoft.com/office/drawing/2014/main" id="{CB485AC5-DBD7-E662-51DF-DEC9784723AA}"/>
              </a:ext>
            </a:extLst>
          </p:cNvPr>
          <p:cNvSpPr>
            <a:spLocks noGrp="1"/>
          </p:cNvSpPr>
          <p:nvPr>
            <p:ph type="body" idx="28"/>
          </p:nvPr>
        </p:nvSpPr>
        <p:spPr>
          <a:xfrm>
            <a:off x="4796471" y="1800000"/>
            <a:ext cx="2592000" cy="4365850"/>
          </a:xfrm>
          <a:prstGeom prst="roundRect">
            <a:avLst>
              <a:gd name="adj" fmla="val 3537"/>
            </a:avLst>
          </a:prstGeom>
          <a:solidFill>
            <a:schemeClr val="bg1"/>
          </a:solidFill>
          <a:ln w="3175">
            <a:solidFill>
              <a:schemeClr val="accent4">
                <a:lumMod val="90000"/>
              </a:schemeClr>
            </a:solid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 name="text 2">
            <a:extLst>
              <a:ext uri="{FF2B5EF4-FFF2-40B4-BE49-F238E27FC236}">
                <a16:creationId xmlns:a16="http://schemas.microsoft.com/office/drawing/2014/main" id="{D98F8A56-7066-25D8-2F77-451B1ACD82A4}"/>
              </a:ext>
            </a:extLst>
          </p:cNvPr>
          <p:cNvSpPr>
            <a:spLocks noGrp="1"/>
          </p:cNvSpPr>
          <p:nvPr>
            <p:ph type="body" sz="quarter" idx="25"/>
          </p:nvPr>
        </p:nvSpPr>
        <p:spPr>
          <a:xfrm>
            <a:off x="4796471"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0" name="picture 2">
            <a:extLst>
              <a:ext uri="{FF2B5EF4-FFF2-40B4-BE49-F238E27FC236}">
                <a16:creationId xmlns:a16="http://schemas.microsoft.com/office/drawing/2014/main" id="{3715199D-377B-FA62-E7B3-702B7884ADB3}"/>
              </a:ext>
            </a:extLst>
          </p:cNvPr>
          <p:cNvSpPr>
            <a:spLocks noGrp="1"/>
          </p:cNvSpPr>
          <p:nvPr>
            <p:ph type="pic" sz="quarter" idx="22"/>
          </p:nvPr>
        </p:nvSpPr>
        <p:spPr>
          <a:xfrm>
            <a:off x="4796471" y="1800000"/>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de-DE"/>
              <a:t>Bild durch Klicken auf Symbol hinzufügen</a:t>
            </a:r>
            <a:endParaRPr lang="en-DE" dirty="0"/>
          </a:p>
        </p:txBody>
      </p:sp>
      <p:sp>
        <p:nvSpPr>
          <p:cNvPr id="14" name="subhead 1">
            <a:extLst>
              <a:ext uri="{FF2B5EF4-FFF2-40B4-BE49-F238E27FC236}">
                <a16:creationId xmlns:a16="http://schemas.microsoft.com/office/drawing/2014/main" id="{F894E306-E42F-EE9D-4444-845C802D0A10}"/>
              </a:ext>
            </a:extLst>
          </p:cNvPr>
          <p:cNvSpPr>
            <a:spLocks noGrp="1"/>
          </p:cNvSpPr>
          <p:nvPr>
            <p:ph type="body" idx="27"/>
          </p:nvPr>
        </p:nvSpPr>
        <p:spPr>
          <a:xfrm>
            <a:off x="1800000" y="1800000"/>
            <a:ext cx="2592000" cy="4365850"/>
          </a:xfrm>
          <a:prstGeom prst="roundRect">
            <a:avLst>
              <a:gd name="adj" fmla="val 3077"/>
            </a:avLst>
          </a:prstGeom>
          <a:solidFill>
            <a:schemeClr val="bg1"/>
          </a:solidFill>
          <a:ln w="3175">
            <a:solidFill>
              <a:schemeClr val="accent4">
                <a:lumMod val="90000"/>
              </a:schemeClr>
            </a:solid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0B89ABEA-EA60-6815-5DE0-A3EB7DA83EA4}"/>
              </a:ext>
            </a:extLst>
          </p:cNvPr>
          <p:cNvSpPr>
            <a:spLocks noGrp="1"/>
          </p:cNvSpPr>
          <p:nvPr>
            <p:ph type="body" sz="quarter" idx="24"/>
          </p:nvPr>
        </p:nvSpPr>
        <p:spPr>
          <a:xfrm>
            <a:off x="1800000" y="3816000"/>
            <a:ext cx="2592000" cy="2349849"/>
          </a:xfrm>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6" name="picture 1">
            <a:extLst>
              <a:ext uri="{FF2B5EF4-FFF2-40B4-BE49-F238E27FC236}">
                <a16:creationId xmlns:a16="http://schemas.microsoft.com/office/drawing/2014/main" id="{D1D9653F-F591-FAC4-709D-38A621C2562A}"/>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700020971"/>
      </p:ext>
    </p:extLst>
  </p:cSld>
  <p:clrMapOvr>
    <a:masterClrMapping/>
  </p:clrMapOvr>
  <p:extLst>
    <p:ext uri="{DCECCB84-F9BA-43D5-87BE-67443E8EF086}">
      <p15:sldGuideLst xmlns:p15="http://schemas.microsoft.com/office/powerpoint/2012/main"/>
    </p:ext>
  </p:extLst>
</p:sldLayout>
</file>

<file path=ppt/slideLayouts/slideLayout870.xml><?xml version="1.0" encoding="utf-8"?>
<p:sldLayout xmlns:a="http://schemas.openxmlformats.org/drawingml/2006/main" xmlns:r="http://schemas.openxmlformats.org/officeDocument/2006/relationships" xmlns:p="http://schemas.openxmlformats.org/presentationml/2006/main" preserve="1">
  <p:cSld name="B  051 : 3 contacts">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32D5FD21-24FD-155A-3ADD-74927C6B098A}"/>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3" name="content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3600000"/>
          </a:xfrm>
          <a:prstGeom prst="roundRect">
            <a:avLst>
              <a:gd name="adj" fmla="val 2528"/>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200" dirty="0"/>
            </a:lvl1pPr>
          </a:lstStyle>
          <a:p>
            <a:pPr lvl="0"/>
            <a:endParaRPr lang="de-DE"/>
          </a:p>
        </p:txBody>
      </p:sp>
      <p:sp>
        <p:nvSpPr>
          <p:cNvPr id="92" name="content 2">
            <a:extLst>
              <a:ext uri="{FF2B5EF4-FFF2-40B4-BE49-F238E27FC236}">
                <a16:creationId xmlns:a16="http://schemas.microsoft.com/office/drawing/2014/main" id="{0C79B4B6-AEFC-E24C-2B7C-4FE3BD9C9C77}"/>
              </a:ext>
            </a:extLst>
          </p:cNvPr>
          <p:cNvSpPr>
            <a:spLocks noGrp="1"/>
          </p:cNvSpPr>
          <p:nvPr>
            <p:ph type="body" idx="17"/>
          </p:nvPr>
        </p:nvSpPr>
        <p:spPr>
          <a:xfrm>
            <a:off x="4800073" y="1800000"/>
            <a:ext cx="2592000" cy="3600000"/>
          </a:xfrm>
          <a:prstGeom prst="roundRect">
            <a:avLst>
              <a:gd name="adj" fmla="val 2803"/>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200" dirty="0"/>
            </a:lvl1pPr>
          </a:lstStyle>
          <a:p>
            <a:pPr lvl="0"/>
            <a:endParaRPr lang="de-DE"/>
          </a:p>
        </p:txBody>
      </p:sp>
      <p:sp>
        <p:nvSpPr>
          <p:cNvPr id="49" name="content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3600000"/>
          </a:xfrm>
          <a:prstGeom prst="roundRect">
            <a:avLst>
              <a:gd name="adj" fmla="val 2620"/>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200" dirty="0"/>
            </a:lvl1pPr>
          </a:lstStyle>
          <a:p>
            <a:pPr lvl="0"/>
            <a:endParaRPr lang="de-DE"/>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965947353"/>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B  051 : 3 contacts">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32D5FD21-24FD-155A-3ADD-74927C6B098A}"/>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93" name="content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3600000"/>
          </a:xfrm>
          <a:prstGeom prst="roundRect">
            <a:avLst>
              <a:gd name="adj" fmla="val 2528"/>
            </a:avLst>
          </a:prstGeom>
          <a:solidFill>
            <a:schemeClr val="bg1"/>
          </a:solidFill>
          <a:ln w="3175">
            <a:solidFill>
              <a:schemeClr val="accent4">
                <a:lumMod val="90000"/>
              </a:schemeClr>
            </a:solid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92" name="content 2">
            <a:extLst>
              <a:ext uri="{FF2B5EF4-FFF2-40B4-BE49-F238E27FC236}">
                <a16:creationId xmlns:a16="http://schemas.microsoft.com/office/drawing/2014/main" id="{0C79B4B6-AEFC-E24C-2B7C-4FE3BD9C9C77}"/>
              </a:ext>
            </a:extLst>
          </p:cNvPr>
          <p:cNvSpPr>
            <a:spLocks noGrp="1"/>
          </p:cNvSpPr>
          <p:nvPr>
            <p:ph type="body" idx="17"/>
          </p:nvPr>
        </p:nvSpPr>
        <p:spPr>
          <a:xfrm>
            <a:off x="4800073" y="1800000"/>
            <a:ext cx="2592000" cy="3600000"/>
          </a:xfrm>
          <a:prstGeom prst="roundRect">
            <a:avLst>
              <a:gd name="adj" fmla="val 2803"/>
            </a:avLst>
          </a:prstGeom>
          <a:solidFill>
            <a:schemeClr val="bg1"/>
          </a:solidFill>
          <a:ln w="3175">
            <a:solidFill>
              <a:schemeClr val="accent4">
                <a:lumMod val="90000"/>
              </a:schemeClr>
            </a:solid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49" name="content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3600000"/>
          </a:xfrm>
          <a:prstGeom prst="roundRect">
            <a:avLst>
              <a:gd name="adj" fmla="val 2620"/>
            </a:avLst>
          </a:prstGeom>
          <a:solidFill>
            <a:schemeClr val="bg1"/>
          </a:solidFill>
          <a:ln w="3175">
            <a:solidFill>
              <a:schemeClr val="accent4">
                <a:lumMod val="90000"/>
              </a:schemeClr>
            </a:solidFill>
          </a:ln>
          <a:effectLst/>
        </p:spPr>
        <p:txBody>
          <a:bodyPr vert="horz" lIns="288000" tIns="396000" rIns="288000" bIns="72000" rtlCol="0">
            <a:noAutofit/>
          </a:bodyPr>
          <a:lstStyle>
            <a:lvl1pPr>
              <a:defRPr lang="en-US" sz="1200" dirty="0"/>
            </a:lvl1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468622342"/>
      </p:ext>
    </p:extLst>
  </p:cSld>
  <p:clrMapOvr>
    <a:masterClrMapping/>
  </p:clrMapOvr>
  <p:extLst>
    <p:ext uri="{DCECCB84-F9BA-43D5-87BE-67443E8EF086}">
      <p15:sldGuideLst xmlns:p15="http://schemas.microsoft.com/office/powerpoint/2012/main"/>
    </p:ext>
  </p:extLst>
</p:sldLayout>
</file>

<file path=ppt/slideLayouts/slideLayout880.xml><?xml version="1.0" encoding="utf-8"?>
<p:sldLayout xmlns:a="http://schemas.openxmlformats.org/drawingml/2006/main" xmlns:r="http://schemas.openxmlformats.org/officeDocument/2006/relationships" xmlns:p="http://schemas.openxmlformats.org/presentationml/2006/main">
  <p:cSld name="B  051 : 4 contacts">
    <p:spTree>
      <p:nvGrpSpPr>
        <p:cNvPr id="1" name=""/>
        <p:cNvGrpSpPr/>
        <p:nvPr/>
      </p:nvGrpSpPr>
      <p:grpSpPr>
        <a:xfrm>
          <a:off x="0" y="0"/>
          <a:ext cx="0" cy="0"/>
          <a:chOff x="0" y="0"/>
          <a:chExt cx="0" cy="0"/>
        </a:xfrm>
      </p:grpSpPr>
      <p:sp>
        <p:nvSpPr>
          <p:cNvPr id="10" name="shape">
            <a:extLst>
              <a:ext uri="{FF2B5EF4-FFF2-40B4-BE49-F238E27FC236}">
                <a16:creationId xmlns:a16="http://schemas.microsoft.com/office/drawing/2014/main" id="{0F2B0FAA-1F90-878F-C224-5C996030162A}"/>
              </a:ext>
            </a:extLst>
          </p:cNvPr>
          <p:cNvSpPr/>
          <p:nvPr userDrawn="1"/>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5" name="slide number">
            <a:extLst>
              <a:ext uri="{FF2B5EF4-FFF2-40B4-BE49-F238E27FC236}">
                <a16:creationId xmlns:a16="http://schemas.microsoft.com/office/drawing/2014/main" id="{14C04783-6A3A-7B84-7DFE-6D7F132B89F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6" name="footer">
            <a:extLst>
              <a:ext uri="{FF2B5EF4-FFF2-40B4-BE49-F238E27FC236}">
                <a16:creationId xmlns:a16="http://schemas.microsoft.com/office/drawing/2014/main" id="{DF73FA19-E532-6866-AFF8-B3DB8E3F8EB4}"/>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7" name="date">
            <a:extLst>
              <a:ext uri="{FF2B5EF4-FFF2-40B4-BE49-F238E27FC236}">
                <a16:creationId xmlns:a16="http://schemas.microsoft.com/office/drawing/2014/main" id="{84F89B70-19D6-ED74-B150-8BF636A09B8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content 4">
            <a:extLst>
              <a:ext uri="{FF2B5EF4-FFF2-40B4-BE49-F238E27FC236}">
                <a16:creationId xmlns:a16="http://schemas.microsoft.com/office/drawing/2014/main" id="{37D92A0D-BC40-1DE6-AAC7-B24DC5DBD76D}"/>
              </a:ext>
            </a:extLst>
          </p:cNvPr>
          <p:cNvSpPr>
            <a:spLocks noGrp="1"/>
          </p:cNvSpPr>
          <p:nvPr>
            <p:ph type="body" idx="18"/>
          </p:nvPr>
        </p:nvSpPr>
        <p:spPr>
          <a:xfrm>
            <a:off x="8837142" y="1800000"/>
            <a:ext cx="2160000" cy="4102194"/>
          </a:xfrm>
          <a:prstGeom prst="roundRect">
            <a:avLst>
              <a:gd name="adj" fmla="val 2528"/>
            </a:avLst>
          </a:prstGeom>
          <a:solidFill>
            <a:schemeClr val="bg1"/>
          </a:solidFill>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en-US"/>
              <a:t>Click to edit Master text styles</a:t>
            </a:r>
          </a:p>
        </p:txBody>
      </p:sp>
      <p:sp>
        <p:nvSpPr>
          <p:cNvPr id="3" name="content 3">
            <a:extLst>
              <a:ext uri="{FF2B5EF4-FFF2-40B4-BE49-F238E27FC236}">
                <a16:creationId xmlns:a16="http://schemas.microsoft.com/office/drawing/2014/main" id="{31561AB9-AA76-A272-34C9-BD04088525FA}"/>
              </a:ext>
            </a:extLst>
          </p:cNvPr>
          <p:cNvSpPr>
            <a:spLocks noGrp="1"/>
          </p:cNvSpPr>
          <p:nvPr>
            <p:ph type="body" idx="17"/>
          </p:nvPr>
        </p:nvSpPr>
        <p:spPr>
          <a:xfrm>
            <a:off x="6287997" y="1800000"/>
            <a:ext cx="2160000" cy="4102194"/>
          </a:xfrm>
          <a:prstGeom prst="roundRect">
            <a:avLst>
              <a:gd name="adj" fmla="val 2803"/>
            </a:avLst>
          </a:prstGeom>
          <a:solidFill>
            <a:schemeClr val="bg1"/>
          </a:solidFill>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en-US"/>
              <a:t>Click to edit Master text styles</a:t>
            </a:r>
          </a:p>
        </p:txBody>
      </p:sp>
      <p:sp>
        <p:nvSpPr>
          <p:cNvPr id="7" name="content 2">
            <a:extLst>
              <a:ext uri="{FF2B5EF4-FFF2-40B4-BE49-F238E27FC236}">
                <a16:creationId xmlns:a16="http://schemas.microsoft.com/office/drawing/2014/main" id="{D51B554E-4422-0741-9FCD-C8C36F5FDF31}"/>
              </a:ext>
            </a:extLst>
          </p:cNvPr>
          <p:cNvSpPr>
            <a:spLocks noGrp="1"/>
          </p:cNvSpPr>
          <p:nvPr>
            <p:ph type="body" idx="1"/>
          </p:nvPr>
        </p:nvSpPr>
        <p:spPr>
          <a:xfrm>
            <a:off x="3738851" y="1800000"/>
            <a:ext cx="2160000" cy="4102194"/>
          </a:xfrm>
          <a:prstGeom prst="roundRect">
            <a:avLst>
              <a:gd name="adj" fmla="val 2620"/>
            </a:avLst>
          </a:prstGeom>
          <a:solidFill>
            <a:schemeClr val="bg1"/>
          </a:solidFill>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en-US"/>
              <a:t>Click to edit Master text styles</a:t>
            </a:r>
          </a:p>
        </p:txBody>
      </p:sp>
      <p:sp>
        <p:nvSpPr>
          <p:cNvPr id="9" name="content 1">
            <a:extLst>
              <a:ext uri="{FF2B5EF4-FFF2-40B4-BE49-F238E27FC236}">
                <a16:creationId xmlns:a16="http://schemas.microsoft.com/office/drawing/2014/main" id="{35413B2B-04BF-8FB5-7DE3-BDA7E84DA6A6}"/>
              </a:ext>
            </a:extLst>
          </p:cNvPr>
          <p:cNvSpPr>
            <a:spLocks noGrp="1"/>
          </p:cNvSpPr>
          <p:nvPr>
            <p:ph type="body" idx="19"/>
          </p:nvPr>
        </p:nvSpPr>
        <p:spPr>
          <a:xfrm>
            <a:off x="1189705" y="1800000"/>
            <a:ext cx="2160000" cy="4102194"/>
          </a:xfrm>
          <a:prstGeom prst="roundRect">
            <a:avLst>
              <a:gd name="adj" fmla="val 2620"/>
            </a:avLst>
          </a:prstGeom>
          <a:solidFill>
            <a:schemeClr val="bg1"/>
          </a:solidFill>
          <a:effectLst>
            <a:outerShdw blurRad="63500" algn="ctr" rotWithShape="0">
              <a:schemeClr val="accent4">
                <a:alpha val="50000"/>
              </a:schemeClr>
            </a:outerShdw>
          </a:effectLst>
        </p:spPr>
        <p:txBody>
          <a:bodyPr vert="horz" lIns="216000" tIns="396000" rIns="216000" bIns="72000" rtlCol="0">
            <a:noAutofit/>
          </a:bodyPr>
          <a:lstStyle>
            <a:lvl1pPr>
              <a:defRPr lang="en-US" sz="1200" dirty="0"/>
            </a:lvl1pPr>
          </a:lstStyle>
          <a:p>
            <a:pPr lvl="0"/>
            <a:r>
              <a:rPr lang="en-US"/>
              <a:t>Click to edit Master text styles</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endParaRPr lang="en-US" dirty="0"/>
          </a:p>
        </p:txBody>
      </p:sp>
      <p:sp>
        <p:nvSpPr>
          <p:cNvPr id="13" name="navigation">
            <a:extLst>
              <a:ext uri="{FF2B5EF4-FFF2-40B4-BE49-F238E27FC236}">
                <a16:creationId xmlns:a16="http://schemas.microsoft.com/office/drawing/2014/main" id="{FC2E142D-7612-701D-37F0-CDEF803D6F68}"/>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67415543"/>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B  051 : 4 contacts">
    <p:spTree>
      <p:nvGrpSpPr>
        <p:cNvPr id="1" name=""/>
        <p:cNvGrpSpPr/>
        <p:nvPr/>
      </p:nvGrpSpPr>
      <p:grpSpPr>
        <a:xfrm>
          <a:off x="0" y="0"/>
          <a:ext cx="0" cy="0"/>
          <a:chOff x="0" y="0"/>
          <a:chExt cx="0" cy="0"/>
        </a:xfrm>
      </p:grpSpPr>
      <p:sp>
        <p:nvSpPr>
          <p:cNvPr id="4" name="shape">
            <a:extLst>
              <a:ext uri="{FF2B5EF4-FFF2-40B4-BE49-F238E27FC236}">
                <a16:creationId xmlns:a16="http://schemas.microsoft.com/office/drawing/2014/main" id="{AF13D14F-B1CE-836B-462E-8294C21CB862}"/>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5" name="shape">
            <a:extLst>
              <a:ext uri="{FF2B5EF4-FFF2-40B4-BE49-F238E27FC236}">
                <a16:creationId xmlns:a16="http://schemas.microsoft.com/office/drawing/2014/main" id="{D3510C54-CEEF-6AF5-DD4F-A52C86FDF947}"/>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0" name="shape">
            <a:extLst>
              <a:ext uri="{FF2B5EF4-FFF2-40B4-BE49-F238E27FC236}">
                <a16:creationId xmlns:a16="http://schemas.microsoft.com/office/drawing/2014/main" id="{0F2B0FAA-1F90-878F-C224-5C996030162A}"/>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5" name="slide number">
            <a:extLst>
              <a:ext uri="{FF2B5EF4-FFF2-40B4-BE49-F238E27FC236}">
                <a16:creationId xmlns:a16="http://schemas.microsoft.com/office/drawing/2014/main" id="{14C04783-6A3A-7B84-7DFE-6D7F132B89F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DF73FA19-E532-6866-AFF8-B3DB8E3F8EB4}"/>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7" name="date">
            <a:extLst>
              <a:ext uri="{FF2B5EF4-FFF2-40B4-BE49-F238E27FC236}">
                <a16:creationId xmlns:a16="http://schemas.microsoft.com/office/drawing/2014/main" id="{84F89B70-19D6-ED74-B150-8BF636A09B8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 name="content 4">
            <a:extLst>
              <a:ext uri="{FF2B5EF4-FFF2-40B4-BE49-F238E27FC236}">
                <a16:creationId xmlns:a16="http://schemas.microsoft.com/office/drawing/2014/main" id="{37D92A0D-BC40-1DE6-AAC7-B24DC5DBD76D}"/>
              </a:ext>
            </a:extLst>
          </p:cNvPr>
          <p:cNvSpPr>
            <a:spLocks noGrp="1"/>
          </p:cNvSpPr>
          <p:nvPr>
            <p:ph type="body" idx="18"/>
          </p:nvPr>
        </p:nvSpPr>
        <p:spPr>
          <a:xfrm>
            <a:off x="8837142" y="1800000"/>
            <a:ext cx="2160000" cy="4102194"/>
          </a:xfrm>
          <a:prstGeom prst="roundRect">
            <a:avLst>
              <a:gd name="adj" fmla="val 2528"/>
            </a:avLst>
          </a:prstGeom>
          <a:solidFill>
            <a:schemeClr val="bg1"/>
          </a:solidFill>
          <a:ln w="3175">
            <a:solidFill>
              <a:schemeClr val="accent4">
                <a:lumMod val="90000"/>
              </a:schemeClr>
            </a:solidFill>
          </a:ln>
          <a:effectLst/>
        </p:spPr>
        <p:txBody>
          <a:bodyPr vert="horz" lIns="216000" tIns="396000" rIns="216000" bIns="72000" rtlCol="0">
            <a:noAutofit/>
          </a:bodyPr>
          <a:lstStyle>
            <a:lvl1pPr>
              <a:defRPr lang="de-DE" sz="1200" smtClean="0"/>
            </a:lvl1pPr>
          </a:lstStyle>
          <a:p>
            <a:pPr lvl="0"/>
            <a:r>
              <a:rPr lang="de-DE"/>
              <a:t>Mastertextformat bearbeiten</a:t>
            </a:r>
          </a:p>
        </p:txBody>
      </p:sp>
      <p:sp>
        <p:nvSpPr>
          <p:cNvPr id="3" name="content 3">
            <a:extLst>
              <a:ext uri="{FF2B5EF4-FFF2-40B4-BE49-F238E27FC236}">
                <a16:creationId xmlns:a16="http://schemas.microsoft.com/office/drawing/2014/main" id="{31561AB9-AA76-A272-34C9-BD04088525FA}"/>
              </a:ext>
            </a:extLst>
          </p:cNvPr>
          <p:cNvSpPr>
            <a:spLocks noGrp="1"/>
          </p:cNvSpPr>
          <p:nvPr>
            <p:ph type="body" idx="17"/>
          </p:nvPr>
        </p:nvSpPr>
        <p:spPr>
          <a:xfrm>
            <a:off x="6287997" y="1800000"/>
            <a:ext cx="2160000" cy="4102194"/>
          </a:xfrm>
          <a:prstGeom prst="roundRect">
            <a:avLst>
              <a:gd name="adj" fmla="val 2803"/>
            </a:avLst>
          </a:prstGeom>
          <a:solidFill>
            <a:schemeClr val="bg1"/>
          </a:solidFill>
          <a:ln w="3175">
            <a:solidFill>
              <a:schemeClr val="accent4">
                <a:lumMod val="90000"/>
              </a:schemeClr>
            </a:solidFill>
          </a:ln>
          <a:effectLst/>
        </p:spPr>
        <p:txBody>
          <a:bodyPr vert="horz" lIns="216000" tIns="396000" rIns="216000" bIns="72000" rtlCol="0">
            <a:noAutofit/>
          </a:bodyPr>
          <a:lstStyle>
            <a:lvl1pPr>
              <a:defRPr lang="de-DE" sz="1200" smtClean="0"/>
            </a:lvl1pPr>
          </a:lstStyle>
          <a:p>
            <a:pPr lvl="0"/>
            <a:r>
              <a:rPr lang="de-DE"/>
              <a:t>Mastertextformat bearbeiten</a:t>
            </a:r>
          </a:p>
        </p:txBody>
      </p:sp>
      <p:sp>
        <p:nvSpPr>
          <p:cNvPr id="7" name="content 2">
            <a:extLst>
              <a:ext uri="{FF2B5EF4-FFF2-40B4-BE49-F238E27FC236}">
                <a16:creationId xmlns:a16="http://schemas.microsoft.com/office/drawing/2014/main" id="{D51B554E-4422-0741-9FCD-C8C36F5FDF31}"/>
              </a:ext>
            </a:extLst>
          </p:cNvPr>
          <p:cNvSpPr>
            <a:spLocks noGrp="1"/>
          </p:cNvSpPr>
          <p:nvPr>
            <p:ph type="body" idx="1"/>
          </p:nvPr>
        </p:nvSpPr>
        <p:spPr>
          <a:xfrm>
            <a:off x="3738851" y="1800000"/>
            <a:ext cx="2160000" cy="4102194"/>
          </a:xfrm>
          <a:prstGeom prst="roundRect">
            <a:avLst>
              <a:gd name="adj" fmla="val 2620"/>
            </a:avLst>
          </a:prstGeom>
          <a:solidFill>
            <a:schemeClr val="bg1"/>
          </a:solidFill>
          <a:ln w="3175">
            <a:solidFill>
              <a:schemeClr val="accent4">
                <a:lumMod val="90000"/>
              </a:schemeClr>
            </a:solidFill>
          </a:ln>
          <a:effectLst/>
        </p:spPr>
        <p:txBody>
          <a:bodyPr vert="horz" lIns="216000" tIns="396000" rIns="216000" bIns="72000" rtlCol="0">
            <a:noAutofit/>
          </a:bodyPr>
          <a:lstStyle>
            <a:lvl1pPr>
              <a:defRPr lang="de-DE" sz="1200" dirty="0" smtClean="0"/>
            </a:lvl1pPr>
          </a:lstStyle>
          <a:p>
            <a:pPr lvl="0"/>
            <a:r>
              <a:rPr lang="de-DE"/>
              <a:t>Mastertextformat bearbeiten</a:t>
            </a:r>
          </a:p>
        </p:txBody>
      </p:sp>
      <p:sp>
        <p:nvSpPr>
          <p:cNvPr id="9" name="content 1">
            <a:extLst>
              <a:ext uri="{FF2B5EF4-FFF2-40B4-BE49-F238E27FC236}">
                <a16:creationId xmlns:a16="http://schemas.microsoft.com/office/drawing/2014/main" id="{35413B2B-04BF-8FB5-7DE3-BDA7E84DA6A6}"/>
              </a:ext>
            </a:extLst>
          </p:cNvPr>
          <p:cNvSpPr>
            <a:spLocks noGrp="1"/>
          </p:cNvSpPr>
          <p:nvPr>
            <p:ph type="body" idx="19"/>
          </p:nvPr>
        </p:nvSpPr>
        <p:spPr>
          <a:xfrm>
            <a:off x="1189705" y="1800000"/>
            <a:ext cx="2160000" cy="4102194"/>
          </a:xfrm>
          <a:prstGeom prst="roundRect">
            <a:avLst>
              <a:gd name="adj" fmla="val 2620"/>
            </a:avLst>
          </a:prstGeom>
          <a:solidFill>
            <a:schemeClr val="bg1"/>
          </a:solidFill>
          <a:ln w="3175">
            <a:solidFill>
              <a:schemeClr val="accent4">
                <a:lumMod val="90000"/>
              </a:schemeClr>
            </a:solidFill>
          </a:ln>
          <a:effectLst/>
        </p:spPr>
        <p:txBody>
          <a:bodyPr vert="horz" lIns="216000" tIns="396000" rIns="216000" bIns="72000" rtlCol="0">
            <a:noAutofit/>
          </a:bodyPr>
          <a:lstStyle>
            <a:lvl1pPr>
              <a:defRPr lang="en-US" sz="1200" dirty="0"/>
            </a:lvl1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13" name="navigation">
            <a:extLst>
              <a:ext uri="{FF2B5EF4-FFF2-40B4-BE49-F238E27FC236}">
                <a16:creationId xmlns:a16="http://schemas.microsoft.com/office/drawing/2014/main" id="{FC2E142D-7612-701D-37F0-CDEF803D6F68}"/>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6" name="shape">
            <a:extLst>
              <a:ext uri="{FF2B5EF4-FFF2-40B4-BE49-F238E27FC236}">
                <a16:creationId xmlns:a16="http://schemas.microsoft.com/office/drawing/2014/main" id="{93545495-A4DD-0CC5-ECF5-F078A15DF3B1}"/>
              </a:ext>
            </a:extLst>
          </p:cNvPr>
          <p:cNvSpPr/>
          <p:nvPr userDrawn="1"/>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Tree>
    <p:extLst>
      <p:ext uri="{BB962C8B-B14F-4D97-AF65-F5344CB8AC3E}">
        <p14:creationId xmlns:p14="http://schemas.microsoft.com/office/powerpoint/2010/main" val="3509884732"/>
      </p:ext>
    </p:extLst>
  </p:cSld>
  <p:clrMapOvr>
    <a:masterClrMapping/>
  </p:clrMapOvr>
  <p:extLst>
    <p:ext uri="{DCECCB84-F9BA-43D5-87BE-67443E8EF086}">
      <p15:sldGuideLst xmlns:p15="http://schemas.microsoft.com/office/powerpoint/2012/main"/>
    </p:ext>
  </p:extLst>
</p:sldLayout>
</file>

<file path=ppt/slideLayouts/slideLayout890.xml><?xml version="1.0" encoding="utf-8"?>
<p:sldLayout xmlns:a="http://schemas.openxmlformats.org/drawingml/2006/main" xmlns:r="http://schemas.openxmlformats.org/officeDocument/2006/relationships" xmlns:p="http://schemas.openxmlformats.org/presentationml/2006/main" preserve="1">
  <p:cSld name="B  052 : endpage : contacts">
    <p:spTree>
      <p:nvGrpSpPr>
        <p:cNvPr id="1" name=""/>
        <p:cNvGrpSpPr/>
        <p:nvPr/>
      </p:nvGrpSpPr>
      <p:grpSpPr>
        <a:xfrm>
          <a:off x="0" y="0"/>
          <a:ext cx="0" cy="0"/>
          <a:chOff x="0" y="0"/>
          <a:chExt cx="0" cy="0"/>
        </a:xfrm>
      </p:grpSpPr>
      <p:sp>
        <p:nvSpPr>
          <p:cNvPr id="10" name="shape">
            <a:extLst>
              <a:ext uri="{FF2B5EF4-FFF2-40B4-BE49-F238E27FC236}">
                <a16:creationId xmlns:a16="http://schemas.microsoft.com/office/drawing/2014/main" id="{1A6CF203-18B4-1496-271C-29A7721D6A2C}"/>
              </a:ext>
            </a:extLst>
          </p:cNvPr>
          <p:cNvSpPr/>
          <p:nvPr/>
        </p:nvSpPr>
        <p:spPr>
          <a:xfrm>
            <a:off x="3798950" y="0"/>
            <a:ext cx="8393049" cy="6858000"/>
          </a:xfrm>
          <a:custGeom>
            <a:avLst/>
            <a:gdLst>
              <a:gd name="connsiteX0" fmla="*/ 8393049 w 8393049"/>
              <a:gd name="connsiteY0" fmla="*/ 0 h 6858000"/>
              <a:gd name="connsiteX1" fmla="*/ 31369 w 8393049"/>
              <a:gd name="connsiteY1" fmla="*/ 0 h 6858000"/>
              <a:gd name="connsiteX2" fmla="*/ 88519 w 8393049"/>
              <a:gd name="connsiteY2" fmla="*/ 1135380 h 6858000"/>
              <a:gd name="connsiteX3" fmla="*/ 3645790 w 8393049"/>
              <a:gd name="connsiteY3" fmla="*/ 3272790 h 6858000"/>
              <a:gd name="connsiteX4" fmla="*/ 3702940 w 8393049"/>
              <a:gd name="connsiteY4" fmla="*/ 3257550 h 6858000"/>
              <a:gd name="connsiteX5" fmla="*/ 3702940 w 8393049"/>
              <a:gd name="connsiteY5" fmla="*/ 3257550 h 6858000"/>
              <a:gd name="connsiteX6" fmla="*/ 5418709 w 8393049"/>
              <a:gd name="connsiteY6" fmla="*/ 4372610 h 6858000"/>
              <a:gd name="connsiteX7" fmla="*/ 5418709 w 8393049"/>
              <a:gd name="connsiteY7" fmla="*/ 4372610 h 6858000"/>
              <a:gd name="connsiteX8" fmla="*/ 7896480 w 8393049"/>
              <a:gd name="connsiteY8" fmla="*/ 6858000 h 6858000"/>
              <a:gd name="connsiteX9" fmla="*/ 8393049 w 8393049"/>
              <a:gd name="connsiteY9" fmla="*/ 6858000 h 6858000"/>
              <a:gd name="connsiteX10" fmla="*/ 8393049 w 8393049"/>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93049" h="6858000">
                <a:moveTo>
                  <a:pt x="8393049" y="0"/>
                </a:moveTo>
                <a:lnTo>
                  <a:pt x="31369" y="0"/>
                </a:lnTo>
                <a:cubicBezTo>
                  <a:pt x="-23241" y="368300"/>
                  <a:pt x="-8001" y="751840"/>
                  <a:pt x="88519" y="1135380"/>
                </a:cubicBezTo>
                <a:cubicBezTo>
                  <a:pt x="480949" y="2707640"/>
                  <a:pt x="2073529" y="3665220"/>
                  <a:pt x="3645790" y="3272790"/>
                </a:cubicBezTo>
                <a:cubicBezTo>
                  <a:pt x="3664840" y="3267710"/>
                  <a:pt x="3683890" y="3262630"/>
                  <a:pt x="3702940" y="3257550"/>
                </a:cubicBezTo>
                <a:lnTo>
                  <a:pt x="3702940" y="3257550"/>
                </a:lnTo>
                <a:cubicBezTo>
                  <a:pt x="4536059" y="3031490"/>
                  <a:pt x="5032630" y="3253740"/>
                  <a:pt x="5418709" y="4372610"/>
                </a:cubicBezTo>
                <a:lnTo>
                  <a:pt x="5418709" y="4372610"/>
                </a:lnTo>
                <a:cubicBezTo>
                  <a:pt x="5830190" y="5568950"/>
                  <a:pt x="6764909" y="6463030"/>
                  <a:pt x="7896480" y="6858000"/>
                </a:cubicBezTo>
                <a:lnTo>
                  <a:pt x="8393049" y="6858000"/>
                </a:lnTo>
                <a:lnTo>
                  <a:pt x="8393049"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 name="slide number">
            <a:extLst>
              <a:ext uri="{FF2B5EF4-FFF2-40B4-BE49-F238E27FC236}">
                <a16:creationId xmlns:a16="http://schemas.microsoft.com/office/drawing/2014/main" id="{73C52852-2C21-5071-9792-38CB9A92BA5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1" name="footer">
            <a:extLst>
              <a:ext uri="{FF2B5EF4-FFF2-40B4-BE49-F238E27FC236}">
                <a16:creationId xmlns:a16="http://schemas.microsoft.com/office/drawing/2014/main" id="{8C03519E-0BC7-B695-C2CA-A1A0D4EC3AD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2" name="date">
            <a:extLst>
              <a:ext uri="{FF2B5EF4-FFF2-40B4-BE49-F238E27FC236}">
                <a16:creationId xmlns:a16="http://schemas.microsoft.com/office/drawing/2014/main" id="{F5A97147-F148-0CF2-2404-107B345FD56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content 3">
            <a:extLst>
              <a:ext uri="{FF2B5EF4-FFF2-40B4-BE49-F238E27FC236}">
                <a16:creationId xmlns:a16="http://schemas.microsoft.com/office/drawing/2014/main" id="{18752286-8B19-A943-85AE-D8EA18499432}"/>
              </a:ext>
            </a:extLst>
          </p:cNvPr>
          <p:cNvSpPr>
            <a:spLocks noGrp="1"/>
          </p:cNvSpPr>
          <p:nvPr>
            <p:ph type="body" idx="15"/>
          </p:nvPr>
        </p:nvSpPr>
        <p:spPr>
          <a:xfrm>
            <a:off x="6919430" y="3645850"/>
            <a:ext cx="2880000" cy="2520000"/>
          </a:xfrm>
          <a:noFill/>
        </p:spPr>
        <p:txBody>
          <a:bodyPr vert="horz" lIns="0" tIns="0" rIns="0" bIns="0" rtlCol="0">
            <a:noAutofit/>
          </a:bodyPr>
          <a:lstStyle>
            <a:lvl1pPr>
              <a:defRPr lang="en-US" dirty="0"/>
            </a:lvl1pPr>
          </a:lstStyle>
          <a:p>
            <a:pPr lvl="0"/>
            <a:endParaRPr lang="de-DE"/>
          </a:p>
        </p:txBody>
      </p:sp>
      <p:sp>
        <p:nvSpPr>
          <p:cNvPr id="7" name="content 2">
            <a:extLst>
              <a:ext uri="{FF2B5EF4-FFF2-40B4-BE49-F238E27FC236}">
                <a16:creationId xmlns:a16="http://schemas.microsoft.com/office/drawing/2014/main" id="{EF9134AD-568F-4F44-0401-0B1900684669}"/>
              </a:ext>
            </a:extLst>
          </p:cNvPr>
          <p:cNvSpPr>
            <a:spLocks noGrp="1"/>
          </p:cNvSpPr>
          <p:nvPr>
            <p:ph type="body" idx="14"/>
          </p:nvPr>
        </p:nvSpPr>
        <p:spPr>
          <a:xfrm>
            <a:off x="3729715" y="3645850"/>
            <a:ext cx="2880000" cy="2520000"/>
          </a:xfrm>
          <a:noFill/>
        </p:spPr>
        <p:txBody>
          <a:bodyPr vert="horz" lIns="0" tIns="0" rIns="0" bIns="0" rtlCol="0">
            <a:noAutofit/>
          </a:bodyPr>
          <a:lstStyle>
            <a:lvl1pPr>
              <a:defRPr lang="en-US" dirty="0"/>
            </a:lvl1pPr>
          </a:lstStyle>
          <a:p>
            <a:pPr lvl="0"/>
            <a:endParaRPr lang="de-DE"/>
          </a:p>
        </p:txBody>
      </p:sp>
      <p:sp>
        <p:nvSpPr>
          <p:cNvPr id="9" name="content 1">
            <a:extLst>
              <a:ext uri="{FF2B5EF4-FFF2-40B4-BE49-F238E27FC236}">
                <a16:creationId xmlns:a16="http://schemas.microsoft.com/office/drawing/2014/main" id="{9BE9AB25-3402-897C-7102-5B25952D6A3F}"/>
              </a:ext>
            </a:extLst>
          </p:cNvPr>
          <p:cNvSpPr>
            <a:spLocks noGrp="1"/>
          </p:cNvSpPr>
          <p:nvPr>
            <p:ph type="body" idx="1"/>
          </p:nvPr>
        </p:nvSpPr>
        <p:spPr>
          <a:xfrm>
            <a:off x="540000" y="3645850"/>
            <a:ext cx="2880000" cy="2520000"/>
          </a:xfrm>
          <a:noFill/>
        </p:spPr>
        <p:txBody>
          <a:bodyPr vert="horz" lIns="0" tIns="0" rIns="0" bIns="0" rtlCol="0">
            <a:noAutofit/>
          </a:bodyPr>
          <a:lstStyle>
            <a:lvl1pPr>
              <a:defRPr lang="en-US" dirty="0"/>
            </a:lvl1pPr>
          </a:lstStyle>
          <a:p>
            <a:pPr lvl="0"/>
            <a:endParaRPr lang="de-DE"/>
          </a:p>
        </p:txBody>
      </p:sp>
      <p:sp>
        <p:nvSpPr>
          <p:cNvPr id="57" name="title">
            <a:extLst>
              <a:ext uri="{FF2B5EF4-FFF2-40B4-BE49-F238E27FC236}">
                <a16:creationId xmlns:a16="http://schemas.microsoft.com/office/drawing/2014/main" id="{2B2872E1-DDB4-35E2-92B5-17EB99D52185}"/>
              </a:ext>
            </a:extLst>
          </p:cNvPr>
          <p:cNvSpPr>
            <a:spLocks noGrp="1"/>
          </p:cNvSpPr>
          <p:nvPr>
            <p:ph type="body" idx="13"/>
          </p:nvPr>
        </p:nvSpPr>
        <p:spPr>
          <a:xfrm>
            <a:off x="540000" y="612000"/>
            <a:ext cx="9264442" cy="2520000"/>
          </a:xfrm>
        </p:spPr>
        <p:txBody>
          <a:bodyPr anchor="b"/>
          <a:lstStyle>
            <a:lvl1pPr marL="0" indent="0">
              <a:lnSpc>
                <a:spcPts val="6200"/>
              </a:lnSpc>
              <a:buNone/>
              <a:defRPr sz="60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Tree>
    <p:extLst>
      <p:ext uri="{BB962C8B-B14F-4D97-AF65-F5344CB8AC3E}">
        <p14:creationId xmlns:p14="http://schemas.microsoft.com/office/powerpoint/2010/main" val="282117631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  005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8277"/>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29978087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B  052 : endpage : contacts">
    <p:spTree>
      <p:nvGrpSpPr>
        <p:cNvPr id="1" name=""/>
        <p:cNvGrpSpPr/>
        <p:nvPr/>
      </p:nvGrpSpPr>
      <p:grpSpPr>
        <a:xfrm>
          <a:off x="0" y="0"/>
          <a:ext cx="0" cy="0"/>
          <a:chOff x="0" y="0"/>
          <a:chExt cx="0" cy="0"/>
        </a:xfrm>
      </p:grpSpPr>
      <p:sp>
        <p:nvSpPr>
          <p:cNvPr id="10" name="shape">
            <a:extLst>
              <a:ext uri="{FF2B5EF4-FFF2-40B4-BE49-F238E27FC236}">
                <a16:creationId xmlns:a16="http://schemas.microsoft.com/office/drawing/2014/main" id="{1A6CF203-18B4-1496-271C-29A7721D6A2C}"/>
              </a:ext>
            </a:extLst>
          </p:cNvPr>
          <p:cNvSpPr/>
          <p:nvPr/>
        </p:nvSpPr>
        <p:spPr>
          <a:xfrm>
            <a:off x="3798950" y="0"/>
            <a:ext cx="8393049" cy="6858000"/>
          </a:xfrm>
          <a:custGeom>
            <a:avLst/>
            <a:gdLst>
              <a:gd name="connsiteX0" fmla="*/ 8393049 w 8393049"/>
              <a:gd name="connsiteY0" fmla="*/ 0 h 6858000"/>
              <a:gd name="connsiteX1" fmla="*/ 31369 w 8393049"/>
              <a:gd name="connsiteY1" fmla="*/ 0 h 6858000"/>
              <a:gd name="connsiteX2" fmla="*/ 88519 w 8393049"/>
              <a:gd name="connsiteY2" fmla="*/ 1135380 h 6858000"/>
              <a:gd name="connsiteX3" fmla="*/ 3645790 w 8393049"/>
              <a:gd name="connsiteY3" fmla="*/ 3272790 h 6858000"/>
              <a:gd name="connsiteX4" fmla="*/ 3702940 w 8393049"/>
              <a:gd name="connsiteY4" fmla="*/ 3257550 h 6858000"/>
              <a:gd name="connsiteX5" fmla="*/ 3702940 w 8393049"/>
              <a:gd name="connsiteY5" fmla="*/ 3257550 h 6858000"/>
              <a:gd name="connsiteX6" fmla="*/ 5418709 w 8393049"/>
              <a:gd name="connsiteY6" fmla="*/ 4372610 h 6858000"/>
              <a:gd name="connsiteX7" fmla="*/ 5418709 w 8393049"/>
              <a:gd name="connsiteY7" fmla="*/ 4372610 h 6858000"/>
              <a:gd name="connsiteX8" fmla="*/ 7896480 w 8393049"/>
              <a:gd name="connsiteY8" fmla="*/ 6858000 h 6858000"/>
              <a:gd name="connsiteX9" fmla="*/ 8393049 w 8393049"/>
              <a:gd name="connsiteY9" fmla="*/ 6858000 h 6858000"/>
              <a:gd name="connsiteX10" fmla="*/ 8393049 w 8393049"/>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93049" h="6858000">
                <a:moveTo>
                  <a:pt x="8393049" y="0"/>
                </a:moveTo>
                <a:lnTo>
                  <a:pt x="31369" y="0"/>
                </a:lnTo>
                <a:cubicBezTo>
                  <a:pt x="-23241" y="368300"/>
                  <a:pt x="-8001" y="751840"/>
                  <a:pt x="88519" y="1135380"/>
                </a:cubicBezTo>
                <a:cubicBezTo>
                  <a:pt x="480949" y="2707640"/>
                  <a:pt x="2073529" y="3665220"/>
                  <a:pt x="3645790" y="3272790"/>
                </a:cubicBezTo>
                <a:cubicBezTo>
                  <a:pt x="3664840" y="3267710"/>
                  <a:pt x="3683890" y="3262630"/>
                  <a:pt x="3702940" y="3257550"/>
                </a:cubicBezTo>
                <a:lnTo>
                  <a:pt x="3702940" y="3257550"/>
                </a:lnTo>
                <a:cubicBezTo>
                  <a:pt x="4536059" y="3031490"/>
                  <a:pt x="5032630" y="3253740"/>
                  <a:pt x="5418709" y="4372610"/>
                </a:cubicBezTo>
                <a:lnTo>
                  <a:pt x="5418709" y="4372610"/>
                </a:lnTo>
                <a:cubicBezTo>
                  <a:pt x="5830190" y="5568950"/>
                  <a:pt x="6764909" y="6463030"/>
                  <a:pt x="7896480" y="6858000"/>
                </a:cubicBezTo>
                <a:lnTo>
                  <a:pt x="8393049" y="6858000"/>
                </a:lnTo>
                <a:lnTo>
                  <a:pt x="8393049"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 name="slide number">
            <a:extLst>
              <a:ext uri="{FF2B5EF4-FFF2-40B4-BE49-F238E27FC236}">
                <a16:creationId xmlns:a16="http://schemas.microsoft.com/office/drawing/2014/main" id="{73C52852-2C21-5071-9792-38CB9A92BA5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1" name="footer">
            <a:extLst>
              <a:ext uri="{FF2B5EF4-FFF2-40B4-BE49-F238E27FC236}">
                <a16:creationId xmlns:a16="http://schemas.microsoft.com/office/drawing/2014/main" id="{8C03519E-0BC7-B695-C2CA-A1A0D4EC3AD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2" name="date">
            <a:extLst>
              <a:ext uri="{FF2B5EF4-FFF2-40B4-BE49-F238E27FC236}">
                <a16:creationId xmlns:a16="http://schemas.microsoft.com/office/drawing/2014/main" id="{F5A97147-F148-0CF2-2404-107B345FD56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 name="content 3">
            <a:extLst>
              <a:ext uri="{FF2B5EF4-FFF2-40B4-BE49-F238E27FC236}">
                <a16:creationId xmlns:a16="http://schemas.microsoft.com/office/drawing/2014/main" id="{18752286-8B19-A943-85AE-D8EA18499432}"/>
              </a:ext>
            </a:extLst>
          </p:cNvPr>
          <p:cNvSpPr>
            <a:spLocks noGrp="1"/>
          </p:cNvSpPr>
          <p:nvPr>
            <p:ph type="body" idx="15"/>
          </p:nvPr>
        </p:nvSpPr>
        <p:spPr>
          <a:xfrm>
            <a:off x="6919430"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7" name="content 2">
            <a:extLst>
              <a:ext uri="{FF2B5EF4-FFF2-40B4-BE49-F238E27FC236}">
                <a16:creationId xmlns:a16="http://schemas.microsoft.com/office/drawing/2014/main" id="{EF9134AD-568F-4F44-0401-0B1900684669}"/>
              </a:ext>
            </a:extLst>
          </p:cNvPr>
          <p:cNvSpPr>
            <a:spLocks noGrp="1"/>
          </p:cNvSpPr>
          <p:nvPr>
            <p:ph type="body" idx="14"/>
          </p:nvPr>
        </p:nvSpPr>
        <p:spPr>
          <a:xfrm>
            <a:off x="3729715"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9" name="content 1">
            <a:extLst>
              <a:ext uri="{FF2B5EF4-FFF2-40B4-BE49-F238E27FC236}">
                <a16:creationId xmlns:a16="http://schemas.microsoft.com/office/drawing/2014/main" id="{9BE9AB25-3402-897C-7102-5B25952D6A3F}"/>
              </a:ext>
            </a:extLst>
          </p:cNvPr>
          <p:cNvSpPr>
            <a:spLocks noGrp="1"/>
          </p:cNvSpPr>
          <p:nvPr>
            <p:ph type="body" idx="1"/>
          </p:nvPr>
        </p:nvSpPr>
        <p:spPr>
          <a:xfrm>
            <a:off x="540000"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57" name="title">
            <a:extLst>
              <a:ext uri="{FF2B5EF4-FFF2-40B4-BE49-F238E27FC236}">
                <a16:creationId xmlns:a16="http://schemas.microsoft.com/office/drawing/2014/main" id="{2B2872E1-DDB4-35E2-92B5-17EB99D52185}"/>
              </a:ext>
            </a:extLst>
          </p:cNvPr>
          <p:cNvSpPr>
            <a:spLocks noGrp="1"/>
          </p:cNvSpPr>
          <p:nvPr>
            <p:ph type="body" idx="13"/>
          </p:nvPr>
        </p:nvSpPr>
        <p:spPr>
          <a:xfrm>
            <a:off x="540000" y="612000"/>
            <a:ext cx="9264442" cy="2520000"/>
          </a:xfrm>
        </p:spPr>
        <p:txBody>
          <a:bodyPr anchor="b"/>
          <a:lstStyle>
            <a:lvl1pPr marL="0" indent="0">
              <a:lnSpc>
                <a:spcPts val="6200"/>
              </a:lnSpc>
              <a:buNone/>
              <a:defRPr sz="60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2903224567"/>
      </p:ext>
    </p:extLst>
  </p:cSld>
  <p:clrMapOvr>
    <a:masterClrMapping/>
  </p:clrMapOvr>
  <p:extLst>
    <p:ext uri="{DCECCB84-F9BA-43D5-87BE-67443E8EF086}">
      <p15:sldGuideLst xmlns:p15="http://schemas.microsoft.com/office/powerpoint/2012/main"/>
    </p:ext>
  </p:extLst>
</p:sldLayout>
</file>

<file path=ppt/slideLayouts/slideLayout900.xml><?xml version="1.0" encoding="utf-8"?>
<p:sldLayout xmlns:a="http://schemas.openxmlformats.org/drawingml/2006/main" xmlns:r="http://schemas.openxmlformats.org/officeDocument/2006/relationships" xmlns:p="http://schemas.openxmlformats.org/presentationml/2006/main" preserve="1">
  <p:cSld name="B   053 : chart :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 name="source">
            <a:extLst>
              <a:ext uri="{FF2B5EF4-FFF2-40B4-BE49-F238E27FC236}">
                <a16:creationId xmlns:a16="http://schemas.microsoft.com/office/drawing/2014/main" id="{380974C9-7D7B-8C1A-9F87-EA6BDB8230AA}"/>
              </a:ext>
            </a:extLst>
          </p:cNvPr>
          <p:cNvSpPr>
            <a:spLocks noGrp="1"/>
          </p:cNvSpPr>
          <p:nvPr>
            <p:ph type="body" idx="1"/>
          </p:nvPr>
        </p:nvSpPr>
        <p:spPr>
          <a:xfrm>
            <a:off x="539999" y="5832000"/>
            <a:ext cx="1108800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40000" y="1980000"/>
            <a:ext cx="11088000" cy="3780000"/>
          </a:xfrm>
        </p:spPr>
        <p:txBody>
          <a:bodyPr/>
          <a:lstStyle/>
          <a:p>
            <a:endParaRPr lang="en-US"/>
          </a:p>
        </p:txBody>
      </p:sp>
      <p:sp>
        <p:nvSpPr>
          <p:cNvPr id="8" name="subhead">
            <a:extLst>
              <a:ext uri="{FF2B5EF4-FFF2-40B4-BE49-F238E27FC236}">
                <a16:creationId xmlns:a16="http://schemas.microsoft.com/office/drawing/2014/main" id="{7D5BF9EC-E9BE-BF48-E481-75AD0C1CD720}"/>
              </a:ext>
            </a:extLst>
          </p:cNvPr>
          <p:cNvSpPr>
            <a:spLocks noGrp="1"/>
          </p:cNvSpPr>
          <p:nvPr>
            <p:ph sz="quarter" idx="15"/>
          </p:nvPr>
        </p:nvSpPr>
        <p:spPr>
          <a:xfrm>
            <a:off x="540000" y="1475999"/>
            <a:ext cx="11088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15" name="navigation">
            <a:extLst>
              <a:ext uri="{FF2B5EF4-FFF2-40B4-BE49-F238E27FC236}">
                <a16:creationId xmlns:a16="http://schemas.microsoft.com/office/drawing/2014/main" id="{B89C8B69-FE7C-0370-BE07-83CA8297B23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65240261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B   053 : chart :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9" name="source">
            <a:extLst>
              <a:ext uri="{FF2B5EF4-FFF2-40B4-BE49-F238E27FC236}">
                <a16:creationId xmlns:a16="http://schemas.microsoft.com/office/drawing/2014/main" id="{380974C9-7D7B-8C1A-9F87-EA6BDB8230AA}"/>
              </a:ext>
            </a:extLst>
          </p:cNvPr>
          <p:cNvSpPr>
            <a:spLocks noGrp="1"/>
          </p:cNvSpPr>
          <p:nvPr>
            <p:ph type="body" idx="1"/>
          </p:nvPr>
        </p:nvSpPr>
        <p:spPr>
          <a:xfrm>
            <a:off x="539999" y="5832000"/>
            <a:ext cx="1108800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40000" y="1980000"/>
            <a:ext cx="11088000" cy="3780000"/>
          </a:xfrm>
        </p:spPr>
        <p:txBody>
          <a:bodyPr/>
          <a:lstStyle/>
          <a:p>
            <a:r>
              <a:rPr lang="de-DE"/>
              <a:t>Diagramm durch Klicken auf Symbol hinzufügen</a:t>
            </a:r>
            <a:endParaRPr lang="en-US"/>
          </a:p>
        </p:txBody>
      </p:sp>
      <p:sp>
        <p:nvSpPr>
          <p:cNvPr id="8" name="subhead">
            <a:extLst>
              <a:ext uri="{FF2B5EF4-FFF2-40B4-BE49-F238E27FC236}">
                <a16:creationId xmlns:a16="http://schemas.microsoft.com/office/drawing/2014/main" id="{7D5BF9EC-E9BE-BF48-E481-75AD0C1CD720}"/>
              </a:ext>
            </a:extLst>
          </p:cNvPr>
          <p:cNvSpPr>
            <a:spLocks noGrp="1"/>
          </p:cNvSpPr>
          <p:nvPr>
            <p:ph sz="quarter" idx="15"/>
          </p:nvPr>
        </p:nvSpPr>
        <p:spPr>
          <a:xfrm>
            <a:off x="540000" y="1475999"/>
            <a:ext cx="11088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B89C8B69-FE7C-0370-BE07-83CA8297B23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45147351"/>
      </p:ext>
    </p:extLst>
  </p:cSld>
  <p:clrMapOvr>
    <a:masterClrMapping/>
  </p:clrMapOvr>
</p:sldLayout>
</file>

<file path=ppt/slideLayouts/slideLayout910.xml><?xml version="1.0" encoding="utf-8"?>
<p:sldLayout xmlns:a="http://schemas.openxmlformats.org/drawingml/2006/main" xmlns:r="http://schemas.openxmlformats.org/officeDocument/2006/relationships" xmlns:p="http://schemas.openxmlformats.org/presentationml/2006/main" preserve="1">
  <p:cSld name="B   054 : chart : source : text right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 name="source">
            <a:extLst>
              <a:ext uri="{FF2B5EF4-FFF2-40B4-BE49-F238E27FC236}">
                <a16:creationId xmlns:a16="http://schemas.microsoft.com/office/drawing/2014/main" id="{D90B879A-93CD-B442-149F-7B0388FD517A}"/>
              </a:ext>
            </a:extLst>
          </p:cNvPr>
          <p:cNvSpPr>
            <a:spLocks noGrp="1"/>
          </p:cNvSpPr>
          <p:nvPr>
            <p:ph type="body" idx="1"/>
          </p:nvPr>
        </p:nvSpPr>
        <p:spPr>
          <a:xfrm>
            <a:off x="539999" y="5832000"/>
            <a:ext cx="792000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subhead right">
            <a:extLst>
              <a:ext uri="{FF2B5EF4-FFF2-40B4-BE49-F238E27FC236}">
                <a16:creationId xmlns:a16="http://schemas.microsoft.com/office/drawing/2014/main" id="{84CE48BC-4FA2-332D-3105-E3074773CB07}"/>
              </a:ext>
            </a:extLst>
          </p:cNvPr>
          <p:cNvSpPr>
            <a:spLocks noGrp="1"/>
          </p:cNvSpPr>
          <p:nvPr>
            <p:ph type="body" idx="18"/>
          </p:nvPr>
        </p:nvSpPr>
        <p:spPr>
          <a:xfrm>
            <a:off x="8761138" y="1476374"/>
            <a:ext cx="2880000" cy="4680000"/>
          </a:xfrm>
          <a:prstGeom prst="roundRect">
            <a:avLst>
              <a:gd name="adj" fmla="val 1609"/>
            </a:avLst>
          </a:prstGeom>
          <a:solidFill>
            <a:schemeClr val="bg1"/>
          </a:solidFill>
          <a:effectLst>
            <a:outerShdw blurRad="63500" algn="ctr" rotWithShape="0">
              <a:schemeClr val="accent4">
                <a:alpha val="50000"/>
              </a:schemeClr>
            </a:outerShdw>
          </a:effectLst>
        </p:spPr>
        <p:txBody>
          <a:bodyPr vert="horz" lIns="288000" tIns="396000" rIns="288000" bIns="72000" rtlCol="0">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endParaRPr lang="nl-NL" noProof="0" dirty="0"/>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7920000" cy="3780000"/>
          </a:xfrm>
        </p:spPr>
        <p:txBody>
          <a:bodyPr/>
          <a:lstStyle/>
          <a:p>
            <a:endParaRPr lang="en-US" dirty="0"/>
          </a:p>
        </p:txBody>
      </p:sp>
      <p:sp>
        <p:nvSpPr>
          <p:cNvPr id="8" name="subhead">
            <a:extLst>
              <a:ext uri="{FF2B5EF4-FFF2-40B4-BE49-F238E27FC236}">
                <a16:creationId xmlns:a16="http://schemas.microsoft.com/office/drawing/2014/main" id="{5A5BAEAC-8E7A-8141-E458-2176ADC3AC6C}"/>
              </a:ext>
            </a:extLst>
          </p:cNvPr>
          <p:cNvSpPr>
            <a:spLocks noGrp="1"/>
          </p:cNvSpPr>
          <p:nvPr>
            <p:ph sz="quarter" idx="15"/>
          </p:nvPr>
        </p:nvSpPr>
        <p:spPr>
          <a:xfrm>
            <a:off x="540000" y="1475999"/>
            <a:ext cx="79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15" name="navigation">
            <a:extLst>
              <a:ext uri="{FF2B5EF4-FFF2-40B4-BE49-F238E27FC236}">
                <a16:creationId xmlns:a16="http://schemas.microsoft.com/office/drawing/2014/main" id="{EC2A70C0-2E7F-245C-49B6-08A1353177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77646345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   054 : chart : source : text right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9" name="source">
            <a:extLst>
              <a:ext uri="{FF2B5EF4-FFF2-40B4-BE49-F238E27FC236}">
                <a16:creationId xmlns:a16="http://schemas.microsoft.com/office/drawing/2014/main" id="{D90B879A-93CD-B442-149F-7B0388FD517A}"/>
              </a:ext>
            </a:extLst>
          </p:cNvPr>
          <p:cNvSpPr>
            <a:spLocks noGrp="1"/>
          </p:cNvSpPr>
          <p:nvPr>
            <p:ph type="body" idx="1"/>
          </p:nvPr>
        </p:nvSpPr>
        <p:spPr>
          <a:xfrm>
            <a:off x="539999" y="5832000"/>
            <a:ext cx="792000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subhead right">
            <a:extLst>
              <a:ext uri="{FF2B5EF4-FFF2-40B4-BE49-F238E27FC236}">
                <a16:creationId xmlns:a16="http://schemas.microsoft.com/office/drawing/2014/main" id="{84CE48BC-4FA2-332D-3105-E3074773CB07}"/>
              </a:ext>
            </a:extLst>
          </p:cNvPr>
          <p:cNvSpPr>
            <a:spLocks noGrp="1"/>
          </p:cNvSpPr>
          <p:nvPr>
            <p:ph type="body" idx="18"/>
          </p:nvPr>
        </p:nvSpPr>
        <p:spPr>
          <a:xfrm>
            <a:off x="8761138" y="1476374"/>
            <a:ext cx="2880000" cy="4680000"/>
          </a:xfrm>
          <a:prstGeom prst="roundRect">
            <a:avLst>
              <a:gd name="adj" fmla="val 1609"/>
            </a:avLst>
          </a:prstGeom>
          <a:solidFill>
            <a:schemeClr val="bg1"/>
          </a:solidFill>
          <a:ln w="3175">
            <a:solidFill>
              <a:schemeClr val="accent4">
                <a:lumMod val="90000"/>
              </a:schemeClr>
            </a:solidFill>
          </a:ln>
          <a:effectLst>
            <a:outerShdw blurRad="63500" algn="ctr" rotWithShape="0">
              <a:schemeClr val="accent4">
                <a:alpha val="50000"/>
              </a:schemeClr>
            </a:outerShdw>
          </a:effectLst>
        </p:spPr>
        <p:txBody>
          <a:bodyPr vert="horz" lIns="288000" tIns="396000" rIns="288000" bIns="72000" rtlCol="0">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de-DE" noProof="0"/>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7920000" cy="3780000"/>
          </a:xfrm>
        </p:spPr>
        <p:txBody>
          <a:bodyPr/>
          <a:lstStyle/>
          <a:p>
            <a:r>
              <a:rPr lang="de-DE"/>
              <a:t>Diagramm durch Klicken auf Symbol hinzufügen</a:t>
            </a:r>
            <a:endParaRPr lang="en-US" dirty="0"/>
          </a:p>
        </p:txBody>
      </p:sp>
      <p:sp>
        <p:nvSpPr>
          <p:cNvPr id="8" name="subhead">
            <a:extLst>
              <a:ext uri="{FF2B5EF4-FFF2-40B4-BE49-F238E27FC236}">
                <a16:creationId xmlns:a16="http://schemas.microsoft.com/office/drawing/2014/main" id="{5A5BAEAC-8E7A-8141-E458-2176ADC3AC6C}"/>
              </a:ext>
            </a:extLst>
          </p:cNvPr>
          <p:cNvSpPr>
            <a:spLocks noGrp="1"/>
          </p:cNvSpPr>
          <p:nvPr>
            <p:ph sz="quarter" idx="15"/>
          </p:nvPr>
        </p:nvSpPr>
        <p:spPr>
          <a:xfrm>
            <a:off x="540000" y="1475999"/>
            <a:ext cx="79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EC2A70C0-2E7F-245C-49B6-08A1353177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20161317"/>
      </p:ext>
    </p:extLst>
  </p:cSld>
  <p:clrMapOvr>
    <a:masterClrMapping/>
  </p:clrMapOvr>
</p:sldLayout>
</file>

<file path=ppt/slideLayouts/slideLayout920.xml><?xml version="1.0" encoding="utf-8"?>
<p:sldLayout xmlns:a="http://schemas.openxmlformats.org/drawingml/2006/main" xmlns:r="http://schemas.openxmlformats.org/officeDocument/2006/relationships" xmlns:p="http://schemas.openxmlformats.org/presentationml/2006/main" preserve="1">
  <p:cSld name="B   055 : 2 contents : 2 source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GB" smtClean="0"/>
              <a:pPr/>
              <a:t>‹#›</a:t>
            </a:fld>
            <a:endParaRPr lang="en-GB"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4" name="source 2">
            <a:extLst>
              <a:ext uri="{FF2B5EF4-FFF2-40B4-BE49-F238E27FC236}">
                <a16:creationId xmlns:a16="http://schemas.microsoft.com/office/drawing/2014/main" id="{6218AEF4-928C-FA23-F100-1F1CFF88F156}"/>
              </a:ext>
            </a:extLst>
          </p:cNvPr>
          <p:cNvSpPr>
            <a:spLocks noGrp="1"/>
          </p:cNvSpPr>
          <p:nvPr>
            <p:ph type="body" idx="46"/>
          </p:nvPr>
        </p:nvSpPr>
        <p:spPr>
          <a:xfrm>
            <a:off x="6419111"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419111" y="1980000"/>
            <a:ext cx="5219751"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6" name="subhead 2">
            <a:extLst>
              <a:ext uri="{FF2B5EF4-FFF2-40B4-BE49-F238E27FC236}">
                <a16:creationId xmlns:a16="http://schemas.microsoft.com/office/drawing/2014/main" id="{6B8C3375-A80B-8796-0867-330B7711A119}"/>
              </a:ext>
            </a:extLst>
          </p:cNvPr>
          <p:cNvSpPr>
            <a:spLocks noGrp="1"/>
          </p:cNvSpPr>
          <p:nvPr>
            <p:ph sz="quarter" idx="44"/>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9" name="source 1">
            <a:extLst>
              <a:ext uri="{FF2B5EF4-FFF2-40B4-BE49-F238E27FC236}">
                <a16:creationId xmlns:a16="http://schemas.microsoft.com/office/drawing/2014/main" id="{24DD49C3-D958-C385-9D8F-840036F3D689}"/>
              </a:ext>
            </a:extLst>
          </p:cNvPr>
          <p:cNvSpPr>
            <a:spLocks noGrp="1"/>
          </p:cNvSpPr>
          <p:nvPr>
            <p:ph type="body" idx="1"/>
          </p:nvPr>
        </p:nvSpPr>
        <p:spPr>
          <a:xfrm>
            <a:off x="539999"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980000"/>
            <a:ext cx="5219750"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en-US" dirty="0"/>
          </a:p>
        </p:txBody>
      </p:sp>
      <p:sp>
        <p:nvSpPr>
          <p:cNvPr id="8" name="subhead 1">
            <a:extLst>
              <a:ext uri="{FF2B5EF4-FFF2-40B4-BE49-F238E27FC236}">
                <a16:creationId xmlns:a16="http://schemas.microsoft.com/office/drawing/2014/main" id="{6F1344B3-4025-1B1E-863A-CBC337D97961}"/>
              </a:ext>
            </a:extLst>
          </p:cNvPr>
          <p:cNvSpPr>
            <a:spLocks noGrp="1"/>
          </p:cNvSpPr>
          <p:nvPr>
            <p:ph sz="quarter" idx="4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18" name="navigation">
            <a:extLst>
              <a:ext uri="{FF2B5EF4-FFF2-40B4-BE49-F238E27FC236}">
                <a16:creationId xmlns:a16="http://schemas.microsoft.com/office/drawing/2014/main" id="{01CF80BC-1755-4FA7-D69B-3E34BC02FE7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00941234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   055 : 2 contents : 2 source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4" name="source 2">
            <a:extLst>
              <a:ext uri="{FF2B5EF4-FFF2-40B4-BE49-F238E27FC236}">
                <a16:creationId xmlns:a16="http://schemas.microsoft.com/office/drawing/2014/main" id="{6218AEF4-928C-FA23-F100-1F1CFF88F156}"/>
              </a:ext>
            </a:extLst>
          </p:cNvPr>
          <p:cNvSpPr>
            <a:spLocks noGrp="1"/>
          </p:cNvSpPr>
          <p:nvPr>
            <p:ph type="body" idx="46"/>
          </p:nvPr>
        </p:nvSpPr>
        <p:spPr>
          <a:xfrm>
            <a:off x="6419111"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419111" y="1980000"/>
            <a:ext cx="5219751"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6" name="subhead 2">
            <a:extLst>
              <a:ext uri="{FF2B5EF4-FFF2-40B4-BE49-F238E27FC236}">
                <a16:creationId xmlns:a16="http://schemas.microsoft.com/office/drawing/2014/main" id="{6B8C3375-A80B-8796-0867-330B7711A119}"/>
              </a:ext>
            </a:extLst>
          </p:cNvPr>
          <p:cNvSpPr>
            <a:spLocks noGrp="1"/>
          </p:cNvSpPr>
          <p:nvPr>
            <p:ph sz="quarter" idx="44"/>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source 1">
            <a:extLst>
              <a:ext uri="{FF2B5EF4-FFF2-40B4-BE49-F238E27FC236}">
                <a16:creationId xmlns:a16="http://schemas.microsoft.com/office/drawing/2014/main" id="{24DD49C3-D958-C385-9D8F-840036F3D689}"/>
              </a:ext>
            </a:extLst>
          </p:cNvPr>
          <p:cNvSpPr>
            <a:spLocks noGrp="1"/>
          </p:cNvSpPr>
          <p:nvPr>
            <p:ph type="body" idx="1"/>
          </p:nvPr>
        </p:nvSpPr>
        <p:spPr>
          <a:xfrm>
            <a:off x="539999"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980000"/>
            <a:ext cx="5219750"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8" name="subhead 1">
            <a:extLst>
              <a:ext uri="{FF2B5EF4-FFF2-40B4-BE49-F238E27FC236}">
                <a16:creationId xmlns:a16="http://schemas.microsoft.com/office/drawing/2014/main" id="{6F1344B3-4025-1B1E-863A-CBC337D97961}"/>
              </a:ext>
            </a:extLst>
          </p:cNvPr>
          <p:cNvSpPr>
            <a:spLocks noGrp="1"/>
          </p:cNvSpPr>
          <p:nvPr>
            <p:ph sz="quarter" idx="4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8" name="navigation">
            <a:extLst>
              <a:ext uri="{FF2B5EF4-FFF2-40B4-BE49-F238E27FC236}">
                <a16:creationId xmlns:a16="http://schemas.microsoft.com/office/drawing/2014/main" id="{01CF80BC-1755-4FA7-D69B-3E34BC02FE7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535283066"/>
      </p:ext>
    </p:extLst>
  </p:cSld>
  <p:clrMapOvr>
    <a:masterClrMapping/>
  </p:clrMapOvr>
</p:sldLayout>
</file>

<file path=ppt/slideLayouts/slideLayout930.xml><?xml version="1.0" encoding="utf-8"?>
<p:sldLayout xmlns:a="http://schemas.openxmlformats.org/drawingml/2006/main" xmlns:r="http://schemas.openxmlformats.org/officeDocument/2006/relationships" xmlns:p="http://schemas.openxmlformats.org/presentationml/2006/main" preserve="1">
  <p:cSld name="B   056 : 2 charts : text below :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 name="text 2">
            <a:extLst>
              <a:ext uri="{FF2B5EF4-FFF2-40B4-BE49-F238E27FC236}">
                <a16:creationId xmlns:a16="http://schemas.microsoft.com/office/drawing/2014/main" id="{BFE489C3-AC5B-233B-CB06-68EA68FC554B}"/>
              </a:ext>
            </a:extLst>
          </p:cNvPr>
          <p:cNvSpPr>
            <a:spLocks noGrp="1"/>
          </p:cNvSpPr>
          <p:nvPr>
            <p:ph type="body" sz="quarter" idx="42"/>
          </p:nvPr>
        </p:nvSpPr>
        <p:spPr>
          <a:xfrm>
            <a:off x="6421138" y="4689474"/>
            <a:ext cx="5220000" cy="1476375"/>
          </a:xfrm>
        </p:spPr>
        <p:txBody>
          <a:bodyPr tIns="72000" rIns="1080000"/>
          <a:lstStyle>
            <a:lvl1pPr>
              <a:defRPr sz="1200"/>
            </a:lvl1pPr>
            <a:lvl2pPr>
              <a:defRPr sz="1200"/>
            </a:lvl2pPr>
            <a:lvl3pPr>
              <a:defRPr sz="1200"/>
            </a:lvl3pPr>
            <a:lvl4pPr>
              <a:defRPr sz="1200"/>
            </a:lvl4pPr>
            <a:lvl5pPr>
              <a:defRPr lang="en-US" sz="1200" b="0" kern="1200" spc="40" baseline="0" noProof="0" dirty="0">
                <a:solidFill>
                  <a:schemeClr val="accent1"/>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endParaRPr lang="en-US" dirty="0"/>
          </a:p>
        </p:txBody>
      </p:sp>
      <p:sp>
        <p:nvSpPr>
          <p:cNvPr id="19" name="source 2">
            <a:extLst>
              <a:ext uri="{FF2B5EF4-FFF2-40B4-BE49-F238E27FC236}">
                <a16:creationId xmlns:a16="http://schemas.microsoft.com/office/drawing/2014/main" id="{813089E7-5D4D-1E86-F19A-DC41DB5AF29F}"/>
              </a:ext>
            </a:extLst>
          </p:cNvPr>
          <p:cNvSpPr>
            <a:spLocks noGrp="1"/>
          </p:cNvSpPr>
          <p:nvPr>
            <p:ph type="body" idx="46"/>
          </p:nvPr>
        </p:nvSpPr>
        <p:spPr>
          <a:xfrm>
            <a:off x="6422400" y="4140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2160000"/>
          </a:xfrm>
        </p:spPr>
        <p:txBody>
          <a:bodyPr/>
          <a:lstStyle/>
          <a:p>
            <a:endParaRPr lang="en-US" dirty="0"/>
          </a:p>
        </p:txBody>
      </p:sp>
      <p:sp>
        <p:nvSpPr>
          <p:cNvPr id="14" name="subhead 2">
            <a:extLst>
              <a:ext uri="{FF2B5EF4-FFF2-40B4-BE49-F238E27FC236}">
                <a16:creationId xmlns:a16="http://schemas.microsoft.com/office/drawing/2014/main" id="{85D3ED2D-4755-DD06-09E1-CE34CC1DA036}"/>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0" name="text 1">
            <a:extLst>
              <a:ext uri="{FF2B5EF4-FFF2-40B4-BE49-F238E27FC236}">
                <a16:creationId xmlns:a16="http://schemas.microsoft.com/office/drawing/2014/main" id="{4A00C997-8DE1-F0F4-0296-F785F76AD2AB}"/>
              </a:ext>
            </a:extLst>
          </p:cNvPr>
          <p:cNvSpPr>
            <a:spLocks noGrp="1"/>
          </p:cNvSpPr>
          <p:nvPr>
            <p:ph type="body" sz="quarter" idx="40"/>
          </p:nvPr>
        </p:nvSpPr>
        <p:spPr>
          <a:xfrm>
            <a:off x="539750" y="4689474"/>
            <a:ext cx="5220000" cy="1476375"/>
          </a:xfrm>
        </p:spPr>
        <p:txBody>
          <a:bodyPr tIns="72000" rIns="1080000"/>
          <a:lstStyle>
            <a:lvl1pPr>
              <a:defRPr sz="1200"/>
            </a:lvl1pPr>
            <a:lvl2pPr>
              <a:defRPr sz="1200"/>
            </a:lvl2pPr>
            <a:lvl3pPr>
              <a:defRPr sz="1200"/>
            </a:lvl3pPr>
            <a:lvl4pPr>
              <a:defRPr sz="1200"/>
            </a:lvl4pPr>
            <a:lvl5pPr>
              <a:defRPr lang="en-US" sz="1200" b="0" kern="1200" spc="40" baseline="0" noProof="0" dirty="0">
                <a:solidFill>
                  <a:schemeClr val="accent1"/>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endParaRPr lang="en-US" dirty="0"/>
          </a:p>
        </p:txBody>
      </p:sp>
      <p:sp>
        <p:nvSpPr>
          <p:cNvPr id="20" name="source 1">
            <a:extLst>
              <a:ext uri="{FF2B5EF4-FFF2-40B4-BE49-F238E27FC236}">
                <a16:creationId xmlns:a16="http://schemas.microsoft.com/office/drawing/2014/main" id="{240FDEE6-F24F-97E6-15E0-2607CAC4D11F}"/>
              </a:ext>
            </a:extLst>
          </p:cNvPr>
          <p:cNvSpPr>
            <a:spLocks noGrp="1"/>
          </p:cNvSpPr>
          <p:nvPr>
            <p:ph type="body" idx="1"/>
          </p:nvPr>
        </p:nvSpPr>
        <p:spPr>
          <a:xfrm>
            <a:off x="539999" y="4140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de-DE"/>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2160000"/>
          </a:xfrm>
        </p:spPr>
        <p:txBody>
          <a:bodyPr/>
          <a:lstStyle/>
          <a:p>
            <a:endParaRPr lang="en-US"/>
          </a:p>
        </p:txBody>
      </p:sp>
      <p:sp>
        <p:nvSpPr>
          <p:cNvPr id="15" name="subhead 1">
            <a:extLst>
              <a:ext uri="{FF2B5EF4-FFF2-40B4-BE49-F238E27FC236}">
                <a16:creationId xmlns:a16="http://schemas.microsoft.com/office/drawing/2014/main" id="{702E14B4-211B-5CF7-2EAB-5D8A05F1FD3A}"/>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1" name="navigation">
            <a:extLst>
              <a:ext uri="{FF2B5EF4-FFF2-40B4-BE49-F238E27FC236}">
                <a16:creationId xmlns:a16="http://schemas.microsoft.com/office/drawing/2014/main" id="{63D24D60-35C8-BF24-F2FD-66B841684AE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2640858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   056 : 2 charts : text below :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9" name="text 2">
            <a:extLst>
              <a:ext uri="{FF2B5EF4-FFF2-40B4-BE49-F238E27FC236}">
                <a16:creationId xmlns:a16="http://schemas.microsoft.com/office/drawing/2014/main" id="{BFE489C3-AC5B-233B-CB06-68EA68FC554B}"/>
              </a:ext>
            </a:extLst>
          </p:cNvPr>
          <p:cNvSpPr>
            <a:spLocks noGrp="1"/>
          </p:cNvSpPr>
          <p:nvPr>
            <p:ph type="body" sz="quarter" idx="42"/>
          </p:nvPr>
        </p:nvSpPr>
        <p:spPr>
          <a:xfrm>
            <a:off x="6421138" y="4689474"/>
            <a:ext cx="5220000" cy="1476375"/>
          </a:xfrm>
        </p:spPr>
        <p:txBody>
          <a:bodyPr tIns="72000" rIns="1080000"/>
          <a:lstStyle>
            <a:lvl1pPr>
              <a:defRPr sz="1200"/>
            </a:lvl1pPr>
            <a:lvl2pPr>
              <a:defRPr sz="1200"/>
            </a:lvl2pPr>
            <a:lvl3pPr>
              <a:defRPr sz="1200"/>
            </a:lvl3pPr>
            <a:lvl4pPr>
              <a:defRPr sz="1200"/>
            </a:lvl4pPr>
            <a:lvl5pPr>
              <a:defRPr lang="en-US" sz="1200" b="0" kern="1200" spc="40" baseline="0" noProof="0" dirty="0">
                <a:solidFill>
                  <a:schemeClr val="accent1"/>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r>
              <a:rPr lang="de-DE"/>
              <a:t>Mastertextformat bearbeiten</a:t>
            </a:r>
          </a:p>
        </p:txBody>
      </p:sp>
      <p:sp>
        <p:nvSpPr>
          <p:cNvPr id="19" name="source 2">
            <a:extLst>
              <a:ext uri="{FF2B5EF4-FFF2-40B4-BE49-F238E27FC236}">
                <a16:creationId xmlns:a16="http://schemas.microsoft.com/office/drawing/2014/main" id="{813089E7-5D4D-1E86-F19A-DC41DB5AF29F}"/>
              </a:ext>
            </a:extLst>
          </p:cNvPr>
          <p:cNvSpPr>
            <a:spLocks noGrp="1"/>
          </p:cNvSpPr>
          <p:nvPr>
            <p:ph type="body" idx="46"/>
          </p:nvPr>
        </p:nvSpPr>
        <p:spPr>
          <a:xfrm>
            <a:off x="6422400" y="4140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2160000"/>
          </a:xfrm>
        </p:spPr>
        <p:txBody>
          <a:bodyPr/>
          <a:lstStyle/>
          <a:p>
            <a:r>
              <a:rPr lang="de-DE"/>
              <a:t>Diagramm durch Klicken auf Symbol hinzufügen</a:t>
            </a:r>
            <a:endParaRPr lang="en-US" dirty="0"/>
          </a:p>
        </p:txBody>
      </p:sp>
      <p:sp>
        <p:nvSpPr>
          <p:cNvPr id="14" name="subhead 2">
            <a:extLst>
              <a:ext uri="{FF2B5EF4-FFF2-40B4-BE49-F238E27FC236}">
                <a16:creationId xmlns:a16="http://schemas.microsoft.com/office/drawing/2014/main" id="{85D3ED2D-4755-DD06-09E1-CE34CC1DA036}"/>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0" name="text 1">
            <a:extLst>
              <a:ext uri="{FF2B5EF4-FFF2-40B4-BE49-F238E27FC236}">
                <a16:creationId xmlns:a16="http://schemas.microsoft.com/office/drawing/2014/main" id="{4A00C997-8DE1-F0F4-0296-F785F76AD2AB}"/>
              </a:ext>
            </a:extLst>
          </p:cNvPr>
          <p:cNvSpPr>
            <a:spLocks noGrp="1"/>
          </p:cNvSpPr>
          <p:nvPr>
            <p:ph type="body" sz="quarter" idx="40"/>
          </p:nvPr>
        </p:nvSpPr>
        <p:spPr>
          <a:xfrm>
            <a:off x="539750" y="4689474"/>
            <a:ext cx="5220000" cy="1476375"/>
          </a:xfrm>
        </p:spPr>
        <p:txBody>
          <a:bodyPr tIns="72000" rIns="1080000"/>
          <a:lstStyle>
            <a:lvl1pPr>
              <a:defRPr sz="1200"/>
            </a:lvl1pPr>
            <a:lvl2pPr>
              <a:defRPr sz="1200"/>
            </a:lvl2pPr>
            <a:lvl3pPr>
              <a:defRPr sz="1200"/>
            </a:lvl3pPr>
            <a:lvl4pPr>
              <a:defRPr sz="1200"/>
            </a:lvl4pPr>
            <a:lvl5pPr>
              <a:defRPr lang="en-US" sz="1200" b="0" kern="1200" spc="40" baseline="0" noProof="0" dirty="0">
                <a:solidFill>
                  <a:schemeClr val="accent1"/>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r>
              <a:rPr lang="de-DE"/>
              <a:t>Mastertextformat bearbeiten</a:t>
            </a:r>
          </a:p>
        </p:txBody>
      </p:sp>
      <p:sp>
        <p:nvSpPr>
          <p:cNvPr id="20" name="source 1">
            <a:extLst>
              <a:ext uri="{FF2B5EF4-FFF2-40B4-BE49-F238E27FC236}">
                <a16:creationId xmlns:a16="http://schemas.microsoft.com/office/drawing/2014/main" id="{240FDEE6-F24F-97E6-15E0-2607CAC4D11F}"/>
              </a:ext>
            </a:extLst>
          </p:cNvPr>
          <p:cNvSpPr>
            <a:spLocks noGrp="1"/>
          </p:cNvSpPr>
          <p:nvPr>
            <p:ph type="body" idx="1"/>
          </p:nvPr>
        </p:nvSpPr>
        <p:spPr>
          <a:xfrm>
            <a:off x="539999" y="4140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2160000"/>
          </a:xfrm>
        </p:spPr>
        <p:txBody>
          <a:bodyPr/>
          <a:lstStyle/>
          <a:p>
            <a:r>
              <a:rPr lang="de-DE"/>
              <a:t>Diagramm durch Klicken auf Symbol hinzufügen</a:t>
            </a:r>
            <a:endParaRPr lang="en-US"/>
          </a:p>
        </p:txBody>
      </p:sp>
      <p:sp>
        <p:nvSpPr>
          <p:cNvPr id="15" name="subhead 1">
            <a:extLst>
              <a:ext uri="{FF2B5EF4-FFF2-40B4-BE49-F238E27FC236}">
                <a16:creationId xmlns:a16="http://schemas.microsoft.com/office/drawing/2014/main" id="{702E14B4-211B-5CF7-2EAB-5D8A05F1FD3A}"/>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63D24D60-35C8-BF24-F2FD-66B841684AE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35497589"/>
      </p:ext>
    </p:extLst>
  </p:cSld>
  <p:clrMapOvr>
    <a:masterClrMapping/>
  </p:clrMapOvr>
</p:sldLayout>
</file>

<file path=ppt/slideLayouts/slideLayout940.xml><?xml version="1.0" encoding="utf-8"?>
<p:sldLayout xmlns:a="http://schemas.openxmlformats.org/drawingml/2006/main" xmlns:r="http://schemas.openxmlformats.org/officeDocument/2006/relationships" xmlns:p="http://schemas.openxmlformats.org/presentationml/2006/main" preserve="1" userDrawn="1">
  <p:cSld name="B   057 : 3 charts : 3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8" name="source 3">
            <a:extLst>
              <a:ext uri="{FF2B5EF4-FFF2-40B4-BE49-F238E27FC236}">
                <a16:creationId xmlns:a16="http://schemas.microsoft.com/office/drawing/2014/main" id="{A9B86154-9F01-E6BD-1946-3E625BE2DAB6}"/>
              </a:ext>
            </a:extLst>
          </p:cNvPr>
          <p:cNvSpPr>
            <a:spLocks noGrp="1"/>
          </p:cNvSpPr>
          <p:nvPr>
            <p:ph type="body" idx="52" hasCustomPrompt="1"/>
          </p:nvPr>
        </p:nvSpPr>
        <p:spPr>
          <a:xfrm>
            <a:off x="820725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3" name="chart 3">
            <a:extLst>
              <a:ext uri="{FF2B5EF4-FFF2-40B4-BE49-F238E27FC236}">
                <a16:creationId xmlns:a16="http://schemas.microsoft.com/office/drawing/2014/main" id="{E6E1982C-F4E0-463E-837B-F95FDE60CD91}"/>
              </a:ext>
            </a:extLst>
          </p:cNvPr>
          <p:cNvSpPr>
            <a:spLocks noGrp="1"/>
          </p:cNvSpPr>
          <p:nvPr>
            <p:ph type="chart" sz="quarter" idx="45"/>
          </p:nvPr>
        </p:nvSpPr>
        <p:spPr>
          <a:xfrm>
            <a:off x="8207250" y="1980000"/>
            <a:ext cx="3420000" cy="3780000"/>
          </a:xfrm>
        </p:spPr>
        <p:txBody>
          <a:bodyPr/>
          <a:lstStyle/>
          <a:p>
            <a:endParaRPr lang="en-US"/>
          </a:p>
        </p:txBody>
      </p:sp>
      <p:sp>
        <p:nvSpPr>
          <p:cNvPr id="10" name="subhead 3">
            <a:extLst>
              <a:ext uri="{FF2B5EF4-FFF2-40B4-BE49-F238E27FC236}">
                <a16:creationId xmlns:a16="http://schemas.microsoft.com/office/drawing/2014/main" id="{5FD95769-7D9A-22A3-E703-721E42B6905A}"/>
              </a:ext>
            </a:extLst>
          </p:cNvPr>
          <p:cNvSpPr>
            <a:spLocks noGrp="1"/>
          </p:cNvSpPr>
          <p:nvPr>
            <p:ph sz="quarter" idx="48"/>
          </p:nvPr>
        </p:nvSpPr>
        <p:spPr>
          <a:xfrm>
            <a:off x="8207500" y="1440000"/>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6" name="source 2">
            <a:extLst>
              <a:ext uri="{FF2B5EF4-FFF2-40B4-BE49-F238E27FC236}">
                <a16:creationId xmlns:a16="http://schemas.microsoft.com/office/drawing/2014/main" id="{B02BB6D9-F0E4-A19C-EEC8-C7935E088A51}"/>
              </a:ext>
            </a:extLst>
          </p:cNvPr>
          <p:cNvSpPr>
            <a:spLocks noGrp="1"/>
          </p:cNvSpPr>
          <p:nvPr>
            <p:ph type="body" idx="51" hasCustomPrompt="1"/>
          </p:nvPr>
        </p:nvSpPr>
        <p:spPr>
          <a:xfrm>
            <a:off x="4373625"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2" name="chart 2">
            <a:extLst>
              <a:ext uri="{FF2B5EF4-FFF2-40B4-BE49-F238E27FC236}">
                <a16:creationId xmlns:a16="http://schemas.microsoft.com/office/drawing/2014/main" id="{E2856504-6871-5A34-BC9D-4FDE561DEFEE}"/>
              </a:ext>
            </a:extLst>
          </p:cNvPr>
          <p:cNvSpPr>
            <a:spLocks noGrp="1"/>
          </p:cNvSpPr>
          <p:nvPr>
            <p:ph type="chart" sz="quarter" idx="44"/>
          </p:nvPr>
        </p:nvSpPr>
        <p:spPr>
          <a:xfrm>
            <a:off x="4373625" y="1980000"/>
            <a:ext cx="3420000" cy="3780000"/>
          </a:xfrm>
        </p:spPr>
        <p:txBody>
          <a:bodyPr/>
          <a:lstStyle/>
          <a:p>
            <a:endParaRPr lang="en-US"/>
          </a:p>
        </p:txBody>
      </p:sp>
      <p:sp>
        <p:nvSpPr>
          <p:cNvPr id="9" name="subhead 2">
            <a:extLst>
              <a:ext uri="{FF2B5EF4-FFF2-40B4-BE49-F238E27FC236}">
                <a16:creationId xmlns:a16="http://schemas.microsoft.com/office/drawing/2014/main" id="{44185BE8-DF02-ADC4-2C3F-598824C24D1F}"/>
              </a:ext>
            </a:extLst>
          </p:cNvPr>
          <p:cNvSpPr>
            <a:spLocks noGrp="1"/>
          </p:cNvSpPr>
          <p:nvPr>
            <p:ph sz="quarter" idx="47"/>
          </p:nvPr>
        </p:nvSpPr>
        <p:spPr>
          <a:xfrm>
            <a:off x="4373875"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5" name="source 1">
            <a:extLst>
              <a:ext uri="{FF2B5EF4-FFF2-40B4-BE49-F238E27FC236}">
                <a16:creationId xmlns:a16="http://schemas.microsoft.com/office/drawing/2014/main" id="{D1FB2FF4-7228-F8D7-82F5-76A79CC0726B}"/>
              </a:ext>
            </a:extLst>
          </p:cNvPr>
          <p:cNvSpPr>
            <a:spLocks noGrp="1"/>
          </p:cNvSpPr>
          <p:nvPr>
            <p:ph type="body" idx="50" hasCustomPrompt="1"/>
          </p:nvPr>
        </p:nvSpPr>
        <p:spPr>
          <a:xfrm>
            <a:off x="54000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3420000" cy="3780000"/>
          </a:xfrm>
        </p:spPr>
        <p:txBody>
          <a:bodyPr/>
          <a:lstStyle/>
          <a:p>
            <a:endParaRPr lang="en-US"/>
          </a:p>
        </p:txBody>
      </p:sp>
      <p:sp>
        <p:nvSpPr>
          <p:cNvPr id="8" name="subhead 1">
            <a:extLst>
              <a:ext uri="{FF2B5EF4-FFF2-40B4-BE49-F238E27FC236}">
                <a16:creationId xmlns:a16="http://schemas.microsoft.com/office/drawing/2014/main" id="{7FD3290A-7031-7770-9646-817B4C73918A}"/>
              </a:ext>
            </a:extLst>
          </p:cNvPr>
          <p:cNvSpPr>
            <a:spLocks noGrp="1"/>
          </p:cNvSpPr>
          <p:nvPr>
            <p:ph sz="quarter" idx="15"/>
          </p:nvPr>
        </p:nvSpPr>
        <p:spPr>
          <a:xfrm>
            <a:off x="540000"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0" name="navigation">
            <a:extLst>
              <a:ext uri="{FF2B5EF4-FFF2-40B4-BE49-F238E27FC236}">
                <a16:creationId xmlns:a16="http://schemas.microsoft.com/office/drawing/2014/main" id="{D358B47D-DE28-8C86-57AC-9AE9791D52F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13520556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   057 : 3 charts : 3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8" name="source 3">
            <a:extLst>
              <a:ext uri="{FF2B5EF4-FFF2-40B4-BE49-F238E27FC236}">
                <a16:creationId xmlns:a16="http://schemas.microsoft.com/office/drawing/2014/main" id="{A9B86154-9F01-E6BD-1946-3E625BE2DAB6}"/>
              </a:ext>
            </a:extLst>
          </p:cNvPr>
          <p:cNvSpPr>
            <a:spLocks noGrp="1"/>
          </p:cNvSpPr>
          <p:nvPr>
            <p:ph type="body" idx="52" hasCustomPrompt="1"/>
          </p:nvPr>
        </p:nvSpPr>
        <p:spPr>
          <a:xfrm>
            <a:off x="820725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3" name="chart 3">
            <a:extLst>
              <a:ext uri="{FF2B5EF4-FFF2-40B4-BE49-F238E27FC236}">
                <a16:creationId xmlns:a16="http://schemas.microsoft.com/office/drawing/2014/main" id="{E6E1982C-F4E0-463E-837B-F95FDE60CD91}"/>
              </a:ext>
            </a:extLst>
          </p:cNvPr>
          <p:cNvSpPr>
            <a:spLocks noGrp="1"/>
          </p:cNvSpPr>
          <p:nvPr>
            <p:ph type="chart" sz="quarter" idx="45"/>
          </p:nvPr>
        </p:nvSpPr>
        <p:spPr>
          <a:xfrm>
            <a:off x="8207250" y="1980000"/>
            <a:ext cx="3420000" cy="3780000"/>
          </a:xfrm>
        </p:spPr>
        <p:txBody>
          <a:bodyPr/>
          <a:lstStyle/>
          <a:p>
            <a:r>
              <a:rPr lang="de-DE"/>
              <a:t>Diagramm durch Klicken auf Symbol hinzufügen</a:t>
            </a:r>
            <a:endParaRPr lang="en-US"/>
          </a:p>
        </p:txBody>
      </p:sp>
      <p:sp>
        <p:nvSpPr>
          <p:cNvPr id="10" name="subhead 3">
            <a:extLst>
              <a:ext uri="{FF2B5EF4-FFF2-40B4-BE49-F238E27FC236}">
                <a16:creationId xmlns:a16="http://schemas.microsoft.com/office/drawing/2014/main" id="{5FD95769-7D9A-22A3-E703-721E42B6905A}"/>
              </a:ext>
            </a:extLst>
          </p:cNvPr>
          <p:cNvSpPr>
            <a:spLocks noGrp="1"/>
          </p:cNvSpPr>
          <p:nvPr>
            <p:ph sz="quarter" idx="48"/>
          </p:nvPr>
        </p:nvSpPr>
        <p:spPr>
          <a:xfrm>
            <a:off x="8207500" y="1440000"/>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source 2">
            <a:extLst>
              <a:ext uri="{FF2B5EF4-FFF2-40B4-BE49-F238E27FC236}">
                <a16:creationId xmlns:a16="http://schemas.microsoft.com/office/drawing/2014/main" id="{B02BB6D9-F0E4-A19C-EEC8-C7935E088A51}"/>
              </a:ext>
            </a:extLst>
          </p:cNvPr>
          <p:cNvSpPr>
            <a:spLocks noGrp="1"/>
          </p:cNvSpPr>
          <p:nvPr>
            <p:ph type="body" idx="51" hasCustomPrompt="1"/>
          </p:nvPr>
        </p:nvSpPr>
        <p:spPr>
          <a:xfrm>
            <a:off x="4373625"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2" name="chart 2">
            <a:extLst>
              <a:ext uri="{FF2B5EF4-FFF2-40B4-BE49-F238E27FC236}">
                <a16:creationId xmlns:a16="http://schemas.microsoft.com/office/drawing/2014/main" id="{E2856504-6871-5A34-BC9D-4FDE561DEFEE}"/>
              </a:ext>
            </a:extLst>
          </p:cNvPr>
          <p:cNvSpPr>
            <a:spLocks noGrp="1"/>
          </p:cNvSpPr>
          <p:nvPr>
            <p:ph type="chart" sz="quarter" idx="44"/>
          </p:nvPr>
        </p:nvSpPr>
        <p:spPr>
          <a:xfrm>
            <a:off x="4373625" y="1980000"/>
            <a:ext cx="3420000" cy="3780000"/>
          </a:xfrm>
        </p:spPr>
        <p:txBody>
          <a:bodyPr/>
          <a:lstStyle/>
          <a:p>
            <a:r>
              <a:rPr lang="de-DE"/>
              <a:t>Diagramm durch Klicken auf Symbol hinzufügen</a:t>
            </a:r>
            <a:endParaRPr lang="en-US"/>
          </a:p>
        </p:txBody>
      </p:sp>
      <p:sp>
        <p:nvSpPr>
          <p:cNvPr id="9" name="subhead 2">
            <a:extLst>
              <a:ext uri="{FF2B5EF4-FFF2-40B4-BE49-F238E27FC236}">
                <a16:creationId xmlns:a16="http://schemas.microsoft.com/office/drawing/2014/main" id="{44185BE8-DF02-ADC4-2C3F-598824C24D1F}"/>
              </a:ext>
            </a:extLst>
          </p:cNvPr>
          <p:cNvSpPr>
            <a:spLocks noGrp="1"/>
          </p:cNvSpPr>
          <p:nvPr>
            <p:ph sz="quarter" idx="47"/>
          </p:nvPr>
        </p:nvSpPr>
        <p:spPr>
          <a:xfrm>
            <a:off x="4373875"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D1FB2FF4-7228-F8D7-82F5-76A79CC0726B}"/>
              </a:ext>
            </a:extLst>
          </p:cNvPr>
          <p:cNvSpPr>
            <a:spLocks noGrp="1"/>
          </p:cNvSpPr>
          <p:nvPr>
            <p:ph type="body" idx="50" hasCustomPrompt="1"/>
          </p:nvPr>
        </p:nvSpPr>
        <p:spPr>
          <a:xfrm>
            <a:off x="54000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3420000" cy="3780000"/>
          </a:xfrm>
        </p:spPr>
        <p:txBody>
          <a:bodyPr/>
          <a:lstStyle/>
          <a:p>
            <a:r>
              <a:rPr lang="de-DE"/>
              <a:t>Diagramm durch Klicken auf Symbol hinzufügen</a:t>
            </a:r>
            <a:endParaRPr lang="en-US"/>
          </a:p>
        </p:txBody>
      </p:sp>
      <p:sp>
        <p:nvSpPr>
          <p:cNvPr id="8" name="subhead 1">
            <a:extLst>
              <a:ext uri="{FF2B5EF4-FFF2-40B4-BE49-F238E27FC236}">
                <a16:creationId xmlns:a16="http://schemas.microsoft.com/office/drawing/2014/main" id="{7FD3290A-7031-7770-9646-817B4C73918A}"/>
              </a:ext>
            </a:extLst>
          </p:cNvPr>
          <p:cNvSpPr>
            <a:spLocks noGrp="1"/>
          </p:cNvSpPr>
          <p:nvPr>
            <p:ph sz="quarter" idx="15"/>
          </p:nvPr>
        </p:nvSpPr>
        <p:spPr>
          <a:xfrm>
            <a:off x="540000"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D358B47D-DE28-8C86-57AC-9AE9791D52F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721790345"/>
      </p:ext>
    </p:extLst>
  </p:cSld>
  <p:clrMapOvr>
    <a:masterClrMapping/>
  </p:clrMapOvr>
</p:sldLayout>
</file>

<file path=ppt/slideLayouts/slideLayout950.xml><?xml version="1.0" encoding="utf-8"?>
<p:sldLayout xmlns:a="http://schemas.openxmlformats.org/drawingml/2006/main" xmlns:r="http://schemas.openxmlformats.org/officeDocument/2006/relationships" xmlns:p="http://schemas.openxmlformats.org/presentationml/2006/main" preserve="1">
  <p:cSld name="B   058 : 4 charts : 4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1" name="source 4">
            <a:extLst>
              <a:ext uri="{FF2B5EF4-FFF2-40B4-BE49-F238E27FC236}">
                <a16:creationId xmlns:a16="http://schemas.microsoft.com/office/drawing/2014/main" id="{8074E840-B84A-2781-C141-E8D84BB91E4B}"/>
              </a:ext>
            </a:extLst>
          </p:cNvPr>
          <p:cNvSpPr>
            <a:spLocks noGrp="1"/>
          </p:cNvSpPr>
          <p:nvPr>
            <p:ph type="body" idx="43" hasCustomPrompt="1"/>
          </p:nvPr>
        </p:nvSpPr>
        <p:spPr>
          <a:xfrm>
            <a:off x="6421138"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6" name="chart 4">
            <a:extLst>
              <a:ext uri="{FF2B5EF4-FFF2-40B4-BE49-F238E27FC236}">
                <a16:creationId xmlns:a16="http://schemas.microsoft.com/office/drawing/2014/main" id="{48A1718F-E6A1-2D1D-F320-0C14AC215E7A}"/>
              </a:ext>
            </a:extLst>
          </p:cNvPr>
          <p:cNvSpPr>
            <a:spLocks noGrp="1"/>
          </p:cNvSpPr>
          <p:nvPr>
            <p:ph type="chart" sz="quarter" idx="46"/>
          </p:nvPr>
        </p:nvSpPr>
        <p:spPr>
          <a:xfrm>
            <a:off x="6421138" y="4472764"/>
            <a:ext cx="5220000" cy="1296000"/>
          </a:xfrm>
        </p:spPr>
        <p:txBody>
          <a:bodyPr/>
          <a:lstStyle/>
          <a:p>
            <a:endParaRPr lang="en-US" dirty="0"/>
          </a:p>
        </p:txBody>
      </p:sp>
      <p:sp>
        <p:nvSpPr>
          <p:cNvPr id="12" name="subhead 4">
            <a:extLst>
              <a:ext uri="{FF2B5EF4-FFF2-40B4-BE49-F238E27FC236}">
                <a16:creationId xmlns:a16="http://schemas.microsoft.com/office/drawing/2014/main" id="{E45627C3-1ABD-0953-C61A-51AA4E2122C1}"/>
              </a:ext>
            </a:extLst>
          </p:cNvPr>
          <p:cNvSpPr>
            <a:spLocks noGrp="1"/>
          </p:cNvSpPr>
          <p:nvPr>
            <p:ph sz="quarter" idx="48"/>
          </p:nvPr>
        </p:nvSpPr>
        <p:spPr>
          <a:xfrm>
            <a:off x="6419111" y="3960000"/>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6" name="source 3">
            <a:extLst>
              <a:ext uri="{FF2B5EF4-FFF2-40B4-BE49-F238E27FC236}">
                <a16:creationId xmlns:a16="http://schemas.microsoft.com/office/drawing/2014/main" id="{6FD5BD2B-F446-5098-A6B3-1B0DF2978EE1}"/>
              </a:ext>
            </a:extLst>
          </p:cNvPr>
          <p:cNvSpPr>
            <a:spLocks noGrp="1"/>
          </p:cNvSpPr>
          <p:nvPr>
            <p:ph type="body" idx="38" hasCustomPrompt="1"/>
          </p:nvPr>
        </p:nvSpPr>
        <p:spPr>
          <a:xfrm>
            <a:off x="540000"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8" name="chart 3">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72764"/>
            <a:ext cx="5220000" cy="1296000"/>
          </a:xfrm>
        </p:spPr>
        <p:txBody>
          <a:bodyPr/>
          <a:lstStyle/>
          <a:p>
            <a:endParaRPr lang="en-US"/>
          </a:p>
        </p:txBody>
      </p:sp>
      <p:sp>
        <p:nvSpPr>
          <p:cNvPr id="13" name="subhead 3">
            <a:extLst>
              <a:ext uri="{FF2B5EF4-FFF2-40B4-BE49-F238E27FC236}">
                <a16:creationId xmlns:a16="http://schemas.microsoft.com/office/drawing/2014/main" id="{F80DDD01-36FB-F470-E150-873B903A3323}"/>
              </a:ext>
            </a:extLst>
          </p:cNvPr>
          <p:cNvSpPr>
            <a:spLocks noGrp="1"/>
          </p:cNvSpPr>
          <p:nvPr>
            <p:ph sz="quarter" idx="49"/>
          </p:nvPr>
        </p:nvSpPr>
        <p:spPr>
          <a:xfrm>
            <a:off x="540000" y="3960000"/>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4" name="source 2">
            <a:extLst>
              <a:ext uri="{FF2B5EF4-FFF2-40B4-BE49-F238E27FC236}">
                <a16:creationId xmlns:a16="http://schemas.microsoft.com/office/drawing/2014/main" id="{68E37CDA-3260-4E68-05BF-C9019DA6301A}"/>
              </a:ext>
            </a:extLst>
          </p:cNvPr>
          <p:cNvSpPr>
            <a:spLocks noGrp="1"/>
          </p:cNvSpPr>
          <p:nvPr>
            <p:ph type="body" idx="44" hasCustomPrompt="1"/>
          </p:nvPr>
        </p:nvSpPr>
        <p:spPr>
          <a:xfrm>
            <a:off x="6421138"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1296000"/>
          </a:xfrm>
        </p:spPr>
        <p:txBody>
          <a:bodyPr/>
          <a:lstStyle/>
          <a:p>
            <a:endParaRPr lang="en-US" dirty="0"/>
          </a:p>
        </p:txBody>
      </p:sp>
      <p:sp>
        <p:nvSpPr>
          <p:cNvPr id="9" name="subhead 2">
            <a:extLst>
              <a:ext uri="{FF2B5EF4-FFF2-40B4-BE49-F238E27FC236}">
                <a16:creationId xmlns:a16="http://schemas.microsoft.com/office/drawing/2014/main" id="{858F21A3-1754-7E4B-BF80-EAFA3BAD0A95}"/>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5" name="source 1">
            <a:extLst>
              <a:ext uri="{FF2B5EF4-FFF2-40B4-BE49-F238E27FC236}">
                <a16:creationId xmlns:a16="http://schemas.microsoft.com/office/drawing/2014/main" id="{5B60FFDD-783E-4EE9-72B9-056E60C15987}"/>
              </a:ext>
            </a:extLst>
          </p:cNvPr>
          <p:cNvSpPr>
            <a:spLocks noGrp="1"/>
          </p:cNvSpPr>
          <p:nvPr>
            <p:ph type="body" idx="45" hasCustomPrompt="1"/>
          </p:nvPr>
        </p:nvSpPr>
        <p:spPr>
          <a:xfrm>
            <a:off x="540000"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1296000"/>
          </a:xfrm>
        </p:spPr>
        <p:txBody>
          <a:bodyPr/>
          <a:lstStyle/>
          <a:p>
            <a:endParaRPr lang="en-US"/>
          </a:p>
        </p:txBody>
      </p:sp>
      <p:sp>
        <p:nvSpPr>
          <p:cNvPr id="10" name="subhead 1">
            <a:extLst>
              <a:ext uri="{FF2B5EF4-FFF2-40B4-BE49-F238E27FC236}">
                <a16:creationId xmlns:a16="http://schemas.microsoft.com/office/drawing/2014/main" id="{6648AFFC-B560-7A8C-6FD2-C5BD8D57A44E}"/>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3" name="navigation">
            <a:extLst>
              <a:ext uri="{FF2B5EF4-FFF2-40B4-BE49-F238E27FC236}">
                <a16:creationId xmlns:a16="http://schemas.microsoft.com/office/drawing/2014/main" id="{1BF292E6-EEBC-66B0-FC89-42A86C07805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39481835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B   058 : 4 charts : 4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1" name="source 4">
            <a:extLst>
              <a:ext uri="{FF2B5EF4-FFF2-40B4-BE49-F238E27FC236}">
                <a16:creationId xmlns:a16="http://schemas.microsoft.com/office/drawing/2014/main" id="{8074E840-B84A-2781-C141-E8D84BB91E4B}"/>
              </a:ext>
            </a:extLst>
          </p:cNvPr>
          <p:cNvSpPr>
            <a:spLocks noGrp="1"/>
          </p:cNvSpPr>
          <p:nvPr>
            <p:ph type="body" idx="43" hasCustomPrompt="1"/>
          </p:nvPr>
        </p:nvSpPr>
        <p:spPr>
          <a:xfrm>
            <a:off x="6421138"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6" name="chart 4">
            <a:extLst>
              <a:ext uri="{FF2B5EF4-FFF2-40B4-BE49-F238E27FC236}">
                <a16:creationId xmlns:a16="http://schemas.microsoft.com/office/drawing/2014/main" id="{48A1718F-E6A1-2D1D-F320-0C14AC215E7A}"/>
              </a:ext>
            </a:extLst>
          </p:cNvPr>
          <p:cNvSpPr>
            <a:spLocks noGrp="1"/>
          </p:cNvSpPr>
          <p:nvPr>
            <p:ph type="chart" sz="quarter" idx="46"/>
          </p:nvPr>
        </p:nvSpPr>
        <p:spPr>
          <a:xfrm>
            <a:off x="6421138" y="4472764"/>
            <a:ext cx="5220000" cy="1296000"/>
          </a:xfrm>
        </p:spPr>
        <p:txBody>
          <a:bodyPr/>
          <a:lstStyle/>
          <a:p>
            <a:r>
              <a:rPr lang="de-DE"/>
              <a:t>Diagramm durch Klicken auf Symbol hinzufügen</a:t>
            </a:r>
            <a:endParaRPr lang="en-US" dirty="0"/>
          </a:p>
        </p:txBody>
      </p:sp>
      <p:sp>
        <p:nvSpPr>
          <p:cNvPr id="12" name="subhead 4">
            <a:extLst>
              <a:ext uri="{FF2B5EF4-FFF2-40B4-BE49-F238E27FC236}">
                <a16:creationId xmlns:a16="http://schemas.microsoft.com/office/drawing/2014/main" id="{E45627C3-1ABD-0953-C61A-51AA4E2122C1}"/>
              </a:ext>
            </a:extLst>
          </p:cNvPr>
          <p:cNvSpPr>
            <a:spLocks noGrp="1"/>
          </p:cNvSpPr>
          <p:nvPr>
            <p:ph sz="quarter" idx="48"/>
          </p:nvPr>
        </p:nvSpPr>
        <p:spPr>
          <a:xfrm>
            <a:off x="6419111" y="3960000"/>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3">
            <a:extLst>
              <a:ext uri="{FF2B5EF4-FFF2-40B4-BE49-F238E27FC236}">
                <a16:creationId xmlns:a16="http://schemas.microsoft.com/office/drawing/2014/main" id="{6FD5BD2B-F446-5098-A6B3-1B0DF2978EE1}"/>
              </a:ext>
            </a:extLst>
          </p:cNvPr>
          <p:cNvSpPr>
            <a:spLocks noGrp="1"/>
          </p:cNvSpPr>
          <p:nvPr>
            <p:ph type="body" idx="38" hasCustomPrompt="1"/>
          </p:nvPr>
        </p:nvSpPr>
        <p:spPr>
          <a:xfrm>
            <a:off x="540000"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8" name="chart 3">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72764"/>
            <a:ext cx="5220000" cy="1296000"/>
          </a:xfrm>
        </p:spPr>
        <p:txBody>
          <a:bodyPr/>
          <a:lstStyle/>
          <a:p>
            <a:r>
              <a:rPr lang="de-DE"/>
              <a:t>Diagramm durch Klicken auf Symbol hinzufügen</a:t>
            </a:r>
            <a:endParaRPr lang="en-US"/>
          </a:p>
        </p:txBody>
      </p:sp>
      <p:sp>
        <p:nvSpPr>
          <p:cNvPr id="13" name="subhead 3">
            <a:extLst>
              <a:ext uri="{FF2B5EF4-FFF2-40B4-BE49-F238E27FC236}">
                <a16:creationId xmlns:a16="http://schemas.microsoft.com/office/drawing/2014/main" id="{F80DDD01-36FB-F470-E150-873B903A3323}"/>
              </a:ext>
            </a:extLst>
          </p:cNvPr>
          <p:cNvSpPr>
            <a:spLocks noGrp="1"/>
          </p:cNvSpPr>
          <p:nvPr>
            <p:ph sz="quarter" idx="49"/>
          </p:nvPr>
        </p:nvSpPr>
        <p:spPr>
          <a:xfrm>
            <a:off x="540000" y="3960000"/>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2">
            <a:extLst>
              <a:ext uri="{FF2B5EF4-FFF2-40B4-BE49-F238E27FC236}">
                <a16:creationId xmlns:a16="http://schemas.microsoft.com/office/drawing/2014/main" id="{68E37CDA-3260-4E68-05BF-C9019DA6301A}"/>
              </a:ext>
            </a:extLst>
          </p:cNvPr>
          <p:cNvSpPr>
            <a:spLocks noGrp="1"/>
          </p:cNvSpPr>
          <p:nvPr>
            <p:ph type="body" idx="44" hasCustomPrompt="1"/>
          </p:nvPr>
        </p:nvSpPr>
        <p:spPr>
          <a:xfrm>
            <a:off x="6421138"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1296000"/>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58F21A3-1754-7E4B-BF80-EAFA3BAD0A95}"/>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5B60FFDD-783E-4EE9-72B9-056E60C15987}"/>
              </a:ext>
            </a:extLst>
          </p:cNvPr>
          <p:cNvSpPr>
            <a:spLocks noGrp="1"/>
          </p:cNvSpPr>
          <p:nvPr>
            <p:ph type="body" idx="45" hasCustomPrompt="1"/>
          </p:nvPr>
        </p:nvSpPr>
        <p:spPr>
          <a:xfrm>
            <a:off x="540000"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1296000"/>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6648AFFC-B560-7A8C-6FD2-C5BD8D57A44E}"/>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3" name="navigation">
            <a:extLst>
              <a:ext uri="{FF2B5EF4-FFF2-40B4-BE49-F238E27FC236}">
                <a16:creationId xmlns:a16="http://schemas.microsoft.com/office/drawing/2014/main" id="{1BF292E6-EEBC-66B0-FC89-42A86C07805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169152012"/>
      </p:ext>
    </p:extLst>
  </p:cSld>
  <p:clrMapOvr>
    <a:masterClrMapping/>
  </p:clrMapOvr>
</p:sldLayout>
</file>

<file path=ppt/slideLayouts/slideLayout960.xml><?xml version="1.0" encoding="utf-8"?>
<p:sldLayout xmlns:a="http://schemas.openxmlformats.org/drawingml/2006/main" xmlns:r="http://schemas.openxmlformats.org/officeDocument/2006/relationships" xmlns:p="http://schemas.openxmlformats.org/presentationml/2006/main" preserve="1" userDrawn="1">
  <p:cSld name="B   059 : 6 charts : 6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15" name="source 6">
            <a:extLst>
              <a:ext uri="{FF2B5EF4-FFF2-40B4-BE49-F238E27FC236}">
                <a16:creationId xmlns:a16="http://schemas.microsoft.com/office/drawing/2014/main" id="{8F56A5D2-C500-8DDB-E8AB-1B5D46C0FF58}"/>
              </a:ext>
            </a:extLst>
          </p:cNvPr>
          <p:cNvSpPr>
            <a:spLocks noGrp="1"/>
          </p:cNvSpPr>
          <p:nvPr>
            <p:ph type="body" sz="quarter" idx="61"/>
          </p:nvPr>
        </p:nvSpPr>
        <p:spPr>
          <a:xfrm>
            <a:off x="8208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6" name="chart 6">
            <a:extLst>
              <a:ext uri="{FF2B5EF4-FFF2-40B4-BE49-F238E27FC236}">
                <a16:creationId xmlns:a16="http://schemas.microsoft.com/office/drawing/2014/main" id="{930E671C-3071-2E3F-F5BF-0C33FDE4DF9D}"/>
              </a:ext>
            </a:extLst>
          </p:cNvPr>
          <p:cNvSpPr>
            <a:spLocks noGrp="1"/>
          </p:cNvSpPr>
          <p:nvPr>
            <p:ph type="chart" sz="quarter" idx="54"/>
          </p:nvPr>
        </p:nvSpPr>
        <p:spPr>
          <a:xfrm>
            <a:off x="8208000" y="4463624"/>
            <a:ext cx="3420000" cy="1296375"/>
          </a:xfrm>
        </p:spPr>
        <p:txBody>
          <a:bodyPr/>
          <a:lstStyle/>
          <a:p>
            <a:endParaRPr lang="en-US" dirty="0"/>
          </a:p>
        </p:txBody>
      </p:sp>
      <p:sp>
        <p:nvSpPr>
          <p:cNvPr id="27" name="subhead 6">
            <a:extLst>
              <a:ext uri="{FF2B5EF4-FFF2-40B4-BE49-F238E27FC236}">
                <a16:creationId xmlns:a16="http://schemas.microsoft.com/office/drawing/2014/main" id="{FAAA6209-68D0-2C83-168B-DC79F5519490}"/>
              </a:ext>
            </a:extLst>
          </p:cNvPr>
          <p:cNvSpPr>
            <a:spLocks noGrp="1"/>
          </p:cNvSpPr>
          <p:nvPr>
            <p:ph sz="quarter" idx="55"/>
          </p:nvPr>
        </p:nvSpPr>
        <p:spPr>
          <a:xfrm>
            <a:off x="8208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4" name="source 5">
            <a:extLst>
              <a:ext uri="{FF2B5EF4-FFF2-40B4-BE49-F238E27FC236}">
                <a16:creationId xmlns:a16="http://schemas.microsoft.com/office/drawing/2014/main" id="{EABA3D9B-B762-2DDE-46B3-8190AAE57AA5}"/>
              </a:ext>
            </a:extLst>
          </p:cNvPr>
          <p:cNvSpPr>
            <a:spLocks noGrp="1"/>
          </p:cNvSpPr>
          <p:nvPr>
            <p:ph type="body" sz="quarter" idx="60"/>
          </p:nvPr>
        </p:nvSpPr>
        <p:spPr>
          <a:xfrm>
            <a:off x="4374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6" name="chart 5">
            <a:extLst>
              <a:ext uri="{FF2B5EF4-FFF2-40B4-BE49-F238E27FC236}">
                <a16:creationId xmlns:a16="http://schemas.microsoft.com/office/drawing/2014/main" id="{48A1718F-E6A1-2D1D-F320-0C14AC215E7A}"/>
              </a:ext>
            </a:extLst>
          </p:cNvPr>
          <p:cNvSpPr>
            <a:spLocks noGrp="1"/>
          </p:cNvSpPr>
          <p:nvPr>
            <p:ph type="chart" sz="quarter" idx="46"/>
          </p:nvPr>
        </p:nvSpPr>
        <p:spPr>
          <a:xfrm>
            <a:off x="4374000" y="4463624"/>
            <a:ext cx="3420000" cy="1296375"/>
          </a:xfrm>
        </p:spPr>
        <p:txBody>
          <a:bodyPr/>
          <a:lstStyle/>
          <a:p>
            <a:endParaRPr lang="en-US" dirty="0"/>
          </a:p>
        </p:txBody>
      </p:sp>
      <p:sp>
        <p:nvSpPr>
          <p:cNvPr id="12" name="subhead 5">
            <a:extLst>
              <a:ext uri="{FF2B5EF4-FFF2-40B4-BE49-F238E27FC236}">
                <a16:creationId xmlns:a16="http://schemas.microsoft.com/office/drawing/2014/main" id="{AB1DB39B-3426-249A-289B-836057BADA96}"/>
              </a:ext>
            </a:extLst>
          </p:cNvPr>
          <p:cNvSpPr>
            <a:spLocks noGrp="1"/>
          </p:cNvSpPr>
          <p:nvPr>
            <p:ph sz="quarter" idx="48"/>
          </p:nvPr>
        </p:nvSpPr>
        <p:spPr>
          <a:xfrm>
            <a:off x="4374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 name="source 4">
            <a:extLst>
              <a:ext uri="{FF2B5EF4-FFF2-40B4-BE49-F238E27FC236}">
                <a16:creationId xmlns:a16="http://schemas.microsoft.com/office/drawing/2014/main" id="{851F35E1-02AD-CE6B-FC90-B3F9827B3019}"/>
              </a:ext>
            </a:extLst>
          </p:cNvPr>
          <p:cNvSpPr>
            <a:spLocks noGrp="1"/>
          </p:cNvSpPr>
          <p:nvPr>
            <p:ph type="body" sz="quarter" idx="59"/>
          </p:nvPr>
        </p:nvSpPr>
        <p:spPr>
          <a:xfrm>
            <a:off x="54000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8" name="chart 4">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63624"/>
            <a:ext cx="3420000" cy="1296375"/>
          </a:xfrm>
        </p:spPr>
        <p:txBody>
          <a:bodyPr/>
          <a:lstStyle/>
          <a:p>
            <a:endParaRPr lang="en-US"/>
          </a:p>
        </p:txBody>
      </p:sp>
      <p:sp>
        <p:nvSpPr>
          <p:cNvPr id="13" name="subhead 4">
            <a:extLst>
              <a:ext uri="{FF2B5EF4-FFF2-40B4-BE49-F238E27FC236}">
                <a16:creationId xmlns:a16="http://schemas.microsoft.com/office/drawing/2014/main" id="{19C3382C-9D23-42CC-0BBA-D002F90C4789}"/>
              </a:ext>
            </a:extLst>
          </p:cNvPr>
          <p:cNvSpPr>
            <a:spLocks noGrp="1"/>
          </p:cNvSpPr>
          <p:nvPr>
            <p:ph sz="quarter" idx="49"/>
          </p:nvPr>
        </p:nvSpPr>
        <p:spPr>
          <a:xfrm>
            <a:off x="540000" y="3960000"/>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4" name="source 3">
            <a:extLst>
              <a:ext uri="{FF2B5EF4-FFF2-40B4-BE49-F238E27FC236}">
                <a16:creationId xmlns:a16="http://schemas.microsoft.com/office/drawing/2014/main" id="{A14D683B-2D9F-737B-80CD-47DAEC94DD8C}"/>
              </a:ext>
            </a:extLst>
          </p:cNvPr>
          <p:cNvSpPr>
            <a:spLocks noGrp="1"/>
          </p:cNvSpPr>
          <p:nvPr>
            <p:ph type="body" sz="quarter" idx="62"/>
          </p:nvPr>
        </p:nvSpPr>
        <p:spPr>
          <a:xfrm>
            <a:off x="8208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9" name="chart 3">
            <a:extLst>
              <a:ext uri="{FF2B5EF4-FFF2-40B4-BE49-F238E27FC236}">
                <a16:creationId xmlns:a16="http://schemas.microsoft.com/office/drawing/2014/main" id="{E3C33266-60C9-BD98-9A60-D6AEE752F17B}"/>
              </a:ext>
            </a:extLst>
          </p:cNvPr>
          <p:cNvSpPr>
            <a:spLocks noGrp="1"/>
          </p:cNvSpPr>
          <p:nvPr>
            <p:ph type="chart" sz="quarter" idx="57"/>
          </p:nvPr>
        </p:nvSpPr>
        <p:spPr>
          <a:xfrm>
            <a:off x="8208000" y="1979998"/>
            <a:ext cx="3420000" cy="1296375"/>
          </a:xfrm>
        </p:spPr>
        <p:txBody>
          <a:bodyPr/>
          <a:lstStyle/>
          <a:p>
            <a:endParaRPr lang="en-US" dirty="0"/>
          </a:p>
        </p:txBody>
      </p:sp>
      <p:sp>
        <p:nvSpPr>
          <p:cNvPr id="30" name="subhead 3">
            <a:extLst>
              <a:ext uri="{FF2B5EF4-FFF2-40B4-BE49-F238E27FC236}">
                <a16:creationId xmlns:a16="http://schemas.microsoft.com/office/drawing/2014/main" id="{C0ACC6EA-93BE-FC9F-55CA-1A9F790D24A2}"/>
              </a:ext>
            </a:extLst>
          </p:cNvPr>
          <p:cNvSpPr>
            <a:spLocks noGrp="1"/>
          </p:cNvSpPr>
          <p:nvPr>
            <p:ph sz="quarter" idx="58"/>
          </p:nvPr>
        </p:nvSpPr>
        <p:spPr>
          <a:xfrm>
            <a:off x="8208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5" name="source 2">
            <a:extLst>
              <a:ext uri="{FF2B5EF4-FFF2-40B4-BE49-F238E27FC236}">
                <a16:creationId xmlns:a16="http://schemas.microsoft.com/office/drawing/2014/main" id="{5D3BB801-B53A-AC9D-1898-D1ABDDBC0A00}"/>
              </a:ext>
            </a:extLst>
          </p:cNvPr>
          <p:cNvSpPr>
            <a:spLocks noGrp="1"/>
          </p:cNvSpPr>
          <p:nvPr>
            <p:ph type="body" sz="quarter" idx="63"/>
          </p:nvPr>
        </p:nvSpPr>
        <p:spPr>
          <a:xfrm>
            <a:off x="4374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4374000" y="1979998"/>
            <a:ext cx="3420000" cy="1296375"/>
          </a:xfrm>
        </p:spPr>
        <p:txBody>
          <a:bodyPr/>
          <a:lstStyle/>
          <a:p>
            <a:endParaRPr lang="en-US" dirty="0"/>
          </a:p>
        </p:txBody>
      </p:sp>
      <p:sp>
        <p:nvSpPr>
          <p:cNvPr id="9" name="subhead 2">
            <a:extLst>
              <a:ext uri="{FF2B5EF4-FFF2-40B4-BE49-F238E27FC236}">
                <a16:creationId xmlns:a16="http://schemas.microsoft.com/office/drawing/2014/main" id="{8A491A7D-7124-BF7D-B1AB-2BE064DED71E}"/>
              </a:ext>
            </a:extLst>
          </p:cNvPr>
          <p:cNvSpPr>
            <a:spLocks noGrp="1"/>
          </p:cNvSpPr>
          <p:nvPr>
            <p:ph sz="quarter" idx="22"/>
          </p:nvPr>
        </p:nvSpPr>
        <p:spPr>
          <a:xfrm>
            <a:off x="4374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36" name="source 1">
            <a:extLst>
              <a:ext uri="{FF2B5EF4-FFF2-40B4-BE49-F238E27FC236}">
                <a16:creationId xmlns:a16="http://schemas.microsoft.com/office/drawing/2014/main" id="{46217169-63DD-96C6-3236-5CF6FA0C2A18}"/>
              </a:ext>
            </a:extLst>
          </p:cNvPr>
          <p:cNvSpPr>
            <a:spLocks noGrp="1"/>
          </p:cNvSpPr>
          <p:nvPr>
            <p:ph type="body" sz="quarter" idx="64"/>
          </p:nvPr>
        </p:nvSpPr>
        <p:spPr>
          <a:xfrm>
            <a:off x="54000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79998"/>
            <a:ext cx="3420000" cy="1296375"/>
          </a:xfrm>
        </p:spPr>
        <p:txBody>
          <a:bodyPr/>
          <a:lstStyle/>
          <a:p>
            <a:endParaRPr lang="en-US"/>
          </a:p>
        </p:txBody>
      </p:sp>
      <p:sp>
        <p:nvSpPr>
          <p:cNvPr id="10" name="subhead 1">
            <a:extLst>
              <a:ext uri="{FF2B5EF4-FFF2-40B4-BE49-F238E27FC236}">
                <a16:creationId xmlns:a16="http://schemas.microsoft.com/office/drawing/2014/main" id="{0259FA64-9654-3A55-2CD0-0FACFD7183AD}"/>
              </a:ext>
            </a:extLst>
          </p:cNvPr>
          <p:cNvSpPr>
            <a:spLocks noGrp="1"/>
          </p:cNvSpPr>
          <p:nvPr>
            <p:ph sz="quarter" idx="15"/>
          </p:nvPr>
        </p:nvSpPr>
        <p:spPr>
          <a:xfrm>
            <a:off x="540000" y="1475999"/>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endParaRPr lang="de-DE"/>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20" name="navigation">
            <a:extLst>
              <a:ext uri="{FF2B5EF4-FFF2-40B4-BE49-F238E27FC236}">
                <a16:creationId xmlns:a16="http://schemas.microsoft.com/office/drawing/2014/main" id="{96F0501F-A49E-9A2B-A281-AA6DD792020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233270186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   059 : 6 charts : 6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15" name="source 6">
            <a:extLst>
              <a:ext uri="{FF2B5EF4-FFF2-40B4-BE49-F238E27FC236}">
                <a16:creationId xmlns:a16="http://schemas.microsoft.com/office/drawing/2014/main" id="{8F56A5D2-C500-8DDB-E8AB-1B5D46C0FF58}"/>
              </a:ext>
            </a:extLst>
          </p:cNvPr>
          <p:cNvSpPr>
            <a:spLocks noGrp="1"/>
          </p:cNvSpPr>
          <p:nvPr>
            <p:ph type="body" sz="quarter" idx="61"/>
          </p:nvPr>
        </p:nvSpPr>
        <p:spPr>
          <a:xfrm>
            <a:off x="8208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6" name="chart 6">
            <a:extLst>
              <a:ext uri="{FF2B5EF4-FFF2-40B4-BE49-F238E27FC236}">
                <a16:creationId xmlns:a16="http://schemas.microsoft.com/office/drawing/2014/main" id="{930E671C-3071-2E3F-F5BF-0C33FDE4DF9D}"/>
              </a:ext>
            </a:extLst>
          </p:cNvPr>
          <p:cNvSpPr>
            <a:spLocks noGrp="1"/>
          </p:cNvSpPr>
          <p:nvPr>
            <p:ph type="chart" sz="quarter" idx="54"/>
          </p:nvPr>
        </p:nvSpPr>
        <p:spPr>
          <a:xfrm>
            <a:off x="8208000" y="4463624"/>
            <a:ext cx="3420000" cy="1296375"/>
          </a:xfrm>
        </p:spPr>
        <p:txBody>
          <a:bodyPr/>
          <a:lstStyle/>
          <a:p>
            <a:r>
              <a:rPr lang="de-DE"/>
              <a:t>Diagramm durch Klicken auf Symbol hinzufügen</a:t>
            </a:r>
            <a:endParaRPr lang="en-US" dirty="0"/>
          </a:p>
        </p:txBody>
      </p:sp>
      <p:sp>
        <p:nvSpPr>
          <p:cNvPr id="27" name="subhead 6">
            <a:extLst>
              <a:ext uri="{FF2B5EF4-FFF2-40B4-BE49-F238E27FC236}">
                <a16:creationId xmlns:a16="http://schemas.microsoft.com/office/drawing/2014/main" id="{FAAA6209-68D0-2C83-168B-DC79F5519490}"/>
              </a:ext>
            </a:extLst>
          </p:cNvPr>
          <p:cNvSpPr>
            <a:spLocks noGrp="1"/>
          </p:cNvSpPr>
          <p:nvPr>
            <p:ph sz="quarter" idx="55"/>
          </p:nvPr>
        </p:nvSpPr>
        <p:spPr>
          <a:xfrm>
            <a:off x="8208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5">
            <a:extLst>
              <a:ext uri="{FF2B5EF4-FFF2-40B4-BE49-F238E27FC236}">
                <a16:creationId xmlns:a16="http://schemas.microsoft.com/office/drawing/2014/main" id="{EABA3D9B-B762-2DDE-46B3-8190AAE57AA5}"/>
              </a:ext>
            </a:extLst>
          </p:cNvPr>
          <p:cNvSpPr>
            <a:spLocks noGrp="1"/>
          </p:cNvSpPr>
          <p:nvPr>
            <p:ph type="body" sz="quarter" idx="60"/>
          </p:nvPr>
        </p:nvSpPr>
        <p:spPr>
          <a:xfrm>
            <a:off x="4374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6" name="chart 5">
            <a:extLst>
              <a:ext uri="{FF2B5EF4-FFF2-40B4-BE49-F238E27FC236}">
                <a16:creationId xmlns:a16="http://schemas.microsoft.com/office/drawing/2014/main" id="{48A1718F-E6A1-2D1D-F320-0C14AC215E7A}"/>
              </a:ext>
            </a:extLst>
          </p:cNvPr>
          <p:cNvSpPr>
            <a:spLocks noGrp="1"/>
          </p:cNvSpPr>
          <p:nvPr>
            <p:ph type="chart" sz="quarter" idx="46"/>
          </p:nvPr>
        </p:nvSpPr>
        <p:spPr>
          <a:xfrm>
            <a:off x="4374000" y="4463624"/>
            <a:ext cx="3420000" cy="1296375"/>
          </a:xfrm>
        </p:spPr>
        <p:txBody>
          <a:bodyPr/>
          <a:lstStyle/>
          <a:p>
            <a:r>
              <a:rPr lang="de-DE"/>
              <a:t>Diagramm durch Klicken auf Symbol hinzufügen</a:t>
            </a:r>
            <a:endParaRPr lang="en-US" dirty="0"/>
          </a:p>
        </p:txBody>
      </p:sp>
      <p:sp>
        <p:nvSpPr>
          <p:cNvPr id="12" name="subhead 5">
            <a:extLst>
              <a:ext uri="{FF2B5EF4-FFF2-40B4-BE49-F238E27FC236}">
                <a16:creationId xmlns:a16="http://schemas.microsoft.com/office/drawing/2014/main" id="{AB1DB39B-3426-249A-289B-836057BADA96}"/>
              </a:ext>
            </a:extLst>
          </p:cNvPr>
          <p:cNvSpPr>
            <a:spLocks noGrp="1"/>
          </p:cNvSpPr>
          <p:nvPr>
            <p:ph sz="quarter" idx="48"/>
          </p:nvPr>
        </p:nvSpPr>
        <p:spPr>
          <a:xfrm>
            <a:off x="4374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 name="source 4">
            <a:extLst>
              <a:ext uri="{FF2B5EF4-FFF2-40B4-BE49-F238E27FC236}">
                <a16:creationId xmlns:a16="http://schemas.microsoft.com/office/drawing/2014/main" id="{851F35E1-02AD-CE6B-FC90-B3F9827B3019}"/>
              </a:ext>
            </a:extLst>
          </p:cNvPr>
          <p:cNvSpPr>
            <a:spLocks noGrp="1"/>
          </p:cNvSpPr>
          <p:nvPr>
            <p:ph type="body" sz="quarter" idx="59"/>
          </p:nvPr>
        </p:nvSpPr>
        <p:spPr>
          <a:xfrm>
            <a:off x="54000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8" name="chart 4">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63624"/>
            <a:ext cx="3420000" cy="1296375"/>
          </a:xfrm>
        </p:spPr>
        <p:txBody>
          <a:bodyPr/>
          <a:lstStyle/>
          <a:p>
            <a:r>
              <a:rPr lang="de-DE"/>
              <a:t>Diagramm durch Klicken auf Symbol hinzufügen</a:t>
            </a:r>
            <a:endParaRPr lang="en-US"/>
          </a:p>
        </p:txBody>
      </p:sp>
      <p:sp>
        <p:nvSpPr>
          <p:cNvPr id="13" name="subhead 4">
            <a:extLst>
              <a:ext uri="{FF2B5EF4-FFF2-40B4-BE49-F238E27FC236}">
                <a16:creationId xmlns:a16="http://schemas.microsoft.com/office/drawing/2014/main" id="{19C3382C-9D23-42CC-0BBA-D002F90C4789}"/>
              </a:ext>
            </a:extLst>
          </p:cNvPr>
          <p:cNvSpPr>
            <a:spLocks noGrp="1"/>
          </p:cNvSpPr>
          <p:nvPr>
            <p:ph sz="quarter" idx="49"/>
          </p:nvPr>
        </p:nvSpPr>
        <p:spPr>
          <a:xfrm>
            <a:off x="540000" y="3960000"/>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4" name="source 3">
            <a:extLst>
              <a:ext uri="{FF2B5EF4-FFF2-40B4-BE49-F238E27FC236}">
                <a16:creationId xmlns:a16="http://schemas.microsoft.com/office/drawing/2014/main" id="{A14D683B-2D9F-737B-80CD-47DAEC94DD8C}"/>
              </a:ext>
            </a:extLst>
          </p:cNvPr>
          <p:cNvSpPr>
            <a:spLocks noGrp="1"/>
          </p:cNvSpPr>
          <p:nvPr>
            <p:ph type="body" sz="quarter" idx="62"/>
          </p:nvPr>
        </p:nvSpPr>
        <p:spPr>
          <a:xfrm>
            <a:off x="8208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9" name="chart 3">
            <a:extLst>
              <a:ext uri="{FF2B5EF4-FFF2-40B4-BE49-F238E27FC236}">
                <a16:creationId xmlns:a16="http://schemas.microsoft.com/office/drawing/2014/main" id="{E3C33266-60C9-BD98-9A60-D6AEE752F17B}"/>
              </a:ext>
            </a:extLst>
          </p:cNvPr>
          <p:cNvSpPr>
            <a:spLocks noGrp="1"/>
          </p:cNvSpPr>
          <p:nvPr>
            <p:ph type="chart" sz="quarter" idx="57"/>
          </p:nvPr>
        </p:nvSpPr>
        <p:spPr>
          <a:xfrm>
            <a:off x="8208000" y="1979998"/>
            <a:ext cx="3420000" cy="1296375"/>
          </a:xfrm>
        </p:spPr>
        <p:txBody>
          <a:bodyPr/>
          <a:lstStyle/>
          <a:p>
            <a:r>
              <a:rPr lang="de-DE"/>
              <a:t>Diagramm durch Klicken auf Symbol hinzufügen</a:t>
            </a:r>
            <a:endParaRPr lang="en-US" dirty="0"/>
          </a:p>
        </p:txBody>
      </p:sp>
      <p:sp>
        <p:nvSpPr>
          <p:cNvPr id="30" name="subhead 3">
            <a:extLst>
              <a:ext uri="{FF2B5EF4-FFF2-40B4-BE49-F238E27FC236}">
                <a16:creationId xmlns:a16="http://schemas.microsoft.com/office/drawing/2014/main" id="{C0ACC6EA-93BE-FC9F-55CA-1A9F790D24A2}"/>
              </a:ext>
            </a:extLst>
          </p:cNvPr>
          <p:cNvSpPr>
            <a:spLocks noGrp="1"/>
          </p:cNvSpPr>
          <p:nvPr>
            <p:ph sz="quarter" idx="58"/>
          </p:nvPr>
        </p:nvSpPr>
        <p:spPr>
          <a:xfrm>
            <a:off x="8208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source 2">
            <a:extLst>
              <a:ext uri="{FF2B5EF4-FFF2-40B4-BE49-F238E27FC236}">
                <a16:creationId xmlns:a16="http://schemas.microsoft.com/office/drawing/2014/main" id="{5D3BB801-B53A-AC9D-1898-D1ABDDBC0A00}"/>
              </a:ext>
            </a:extLst>
          </p:cNvPr>
          <p:cNvSpPr>
            <a:spLocks noGrp="1"/>
          </p:cNvSpPr>
          <p:nvPr>
            <p:ph type="body" sz="quarter" idx="63"/>
          </p:nvPr>
        </p:nvSpPr>
        <p:spPr>
          <a:xfrm>
            <a:off x="4374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4374000" y="1979998"/>
            <a:ext cx="3420000" cy="1296375"/>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A491A7D-7124-BF7D-B1AB-2BE064DED71E}"/>
              </a:ext>
            </a:extLst>
          </p:cNvPr>
          <p:cNvSpPr>
            <a:spLocks noGrp="1"/>
          </p:cNvSpPr>
          <p:nvPr>
            <p:ph sz="quarter" idx="22"/>
          </p:nvPr>
        </p:nvSpPr>
        <p:spPr>
          <a:xfrm>
            <a:off x="4374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1">
            <a:extLst>
              <a:ext uri="{FF2B5EF4-FFF2-40B4-BE49-F238E27FC236}">
                <a16:creationId xmlns:a16="http://schemas.microsoft.com/office/drawing/2014/main" id="{46217169-63DD-96C6-3236-5CF6FA0C2A18}"/>
              </a:ext>
            </a:extLst>
          </p:cNvPr>
          <p:cNvSpPr>
            <a:spLocks noGrp="1"/>
          </p:cNvSpPr>
          <p:nvPr>
            <p:ph type="body" sz="quarter" idx="64"/>
          </p:nvPr>
        </p:nvSpPr>
        <p:spPr>
          <a:xfrm>
            <a:off x="54000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79998"/>
            <a:ext cx="3420000" cy="1296375"/>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0259FA64-9654-3A55-2CD0-0FACFD7183AD}"/>
              </a:ext>
            </a:extLst>
          </p:cNvPr>
          <p:cNvSpPr>
            <a:spLocks noGrp="1"/>
          </p:cNvSpPr>
          <p:nvPr>
            <p:ph sz="quarter" idx="15"/>
          </p:nvPr>
        </p:nvSpPr>
        <p:spPr>
          <a:xfrm>
            <a:off x="540000" y="1475999"/>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96F0501F-A49E-9A2B-A281-AA6DD792020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61021236"/>
      </p:ext>
    </p:extLst>
  </p:cSld>
  <p:clrMapOvr>
    <a:masterClrMapping/>
  </p:clrMapOvr>
</p:sldLayout>
</file>

<file path=ppt/slideLayouts/slideLayout970.xml><?xml version="1.0" encoding="utf-8"?>
<p:sldLayout xmlns:a="http://schemas.openxmlformats.org/drawingml/2006/main" xmlns:r="http://schemas.openxmlformats.org/officeDocument/2006/relationships" xmlns:p="http://schemas.openxmlformats.org/presentationml/2006/main" preserve="1" userDrawn="1">
  <p:cSld name="B   060 : timetabl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2" name="source">
            <a:extLst>
              <a:ext uri="{FF2B5EF4-FFF2-40B4-BE49-F238E27FC236}">
                <a16:creationId xmlns:a16="http://schemas.microsoft.com/office/drawing/2014/main" id="{7C3DC195-6C25-138A-6018-E46ABBE741E0}"/>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9" name="table">
            <a:extLst>
              <a:ext uri="{FF2B5EF4-FFF2-40B4-BE49-F238E27FC236}">
                <a16:creationId xmlns:a16="http://schemas.microsoft.com/office/drawing/2014/main" id="{CDBF0C3F-C6C8-73BF-3E3E-7D4A763FCCE6}"/>
              </a:ext>
            </a:extLst>
          </p:cNvPr>
          <p:cNvSpPr>
            <a:spLocks noGrp="1"/>
          </p:cNvSpPr>
          <p:nvPr>
            <p:ph type="tbl" sz="quarter" idx="40"/>
          </p:nvPr>
        </p:nvSpPr>
        <p:spPr>
          <a:xfrm>
            <a:off x="540000" y="5562601"/>
            <a:ext cx="11109209" cy="247120"/>
          </a:xfrm>
        </p:spPr>
        <p:txBody>
          <a:bodyPr lIns="0" tIns="0" rIns="0" bIns="0" anchor="b" anchorCtr="0"/>
          <a:lstStyle>
            <a:lvl1pPr>
              <a:defRPr>
                <a:latin typeface="+mj-lt"/>
              </a:defRPr>
            </a:lvl1pPr>
          </a:lstStyle>
          <a:p>
            <a:endParaRPr lang="en-US"/>
          </a:p>
        </p:txBody>
      </p:sp>
      <p:sp>
        <p:nvSpPr>
          <p:cNvPr id="22" name="text 8">
            <a:extLst>
              <a:ext uri="{FF2B5EF4-FFF2-40B4-BE49-F238E27FC236}">
                <a16:creationId xmlns:a16="http://schemas.microsoft.com/office/drawing/2014/main" id="{92D36E5B-C594-07D8-1556-F61BAD6438FD}"/>
              </a:ext>
            </a:extLst>
          </p:cNvPr>
          <p:cNvSpPr>
            <a:spLocks noGrp="1"/>
          </p:cNvSpPr>
          <p:nvPr>
            <p:ph type="body" sz="quarter" idx="48"/>
          </p:nvPr>
        </p:nvSpPr>
        <p:spPr>
          <a:xfrm>
            <a:off x="1000942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1" name="text 7">
            <a:extLst>
              <a:ext uri="{FF2B5EF4-FFF2-40B4-BE49-F238E27FC236}">
                <a16:creationId xmlns:a16="http://schemas.microsoft.com/office/drawing/2014/main" id="{D9CE5412-1544-1ACC-B26C-DC64CB412F4E}"/>
              </a:ext>
            </a:extLst>
          </p:cNvPr>
          <p:cNvSpPr>
            <a:spLocks noGrp="1"/>
          </p:cNvSpPr>
          <p:nvPr>
            <p:ph type="body" sz="quarter" idx="47"/>
          </p:nvPr>
        </p:nvSpPr>
        <p:spPr>
          <a:xfrm>
            <a:off x="875857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20" name="text 6">
            <a:extLst>
              <a:ext uri="{FF2B5EF4-FFF2-40B4-BE49-F238E27FC236}">
                <a16:creationId xmlns:a16="http://schemas.microsoft.com/office/drawing/2014/main" id="{D7E98674-0010-6A4A-2092-C2342C1C9722}"/>
              </a:ext>
            </a:extLst>
          </p:cNvPr>
          <p:cNvSpPr>
            <a:spLocks noGrp="1"/>
          </p:cNvSpPr>
          <p:nvPr>
            <p:ph type="body" sz="quarter" idx="46"/>
          </p:nvPr>
        </p:nvSpPr>
        <p:spPr>
          <a:xfrm>
            <a:off x="750773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9" name="text 5">
            <a:extLst>
              <a:ext uri="{FF2B5EF4-FFF2-40B4-BE49-F238E27FC236}">
                <a16:creationId xmlns:a16="http://schemas.microsoft.com/office/drawing/2014/main" id="{2226BC48-C006-A3AF-A36B-63C2D3CA6BB5}"/>
              </a:ext>
            </a:extLst>
          </p:cNvPr>
          <p:cNvSpPr>
            <a:spLocks noGrp="1"/>
          </p:cNvSpPr>
          <p:nvPr>
            <p:ph type="body" sz="quarter" idx="45"/>
          </p:nvPr>
        </p:nvSpPr>
        <p:spPr>
          <a:xfrm>
            <a:off x="625688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8" name="text 4">
            <a:extLst>
              <a:ext uri="{FF2B5EF4-FFF2-40B4-BE49-F238E27FC236}">
                <a16:creationId xmlns:a16="http://schemas.microsoft.com/office/drawing/2014/main" id="{99462D85-7E35-EDFA-C68E-E4A351201D51}"/>
              </a:ext>
            </a:extLst>
          </p:cNvPr>
          <p:cNvSpPr>
            <a:spLocks noGrp="1"/>
          </p:cNvSpPr>
          <p:nvPr>
            <p:ph type="body" sz="quarter" idx="44"/>
          </p:nvPr>
        </p:nvSpPr>
        <p:spPr>
          <a:xfrm>
            <a:off x="500604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6" name="text 3">
            <a:extLst>
              <a:ext uri="{FF2B5EF4-FFF2-40B4-BE49-F238E27FC236}">
                <a16:creationId xmlns:a16="http://schemas.microsoft.com/office/drawing/2014/main" id="{5CF659D6-1CA1-113A-C4A5-BC2D1BCCDAB2}"/>
              </a:ext>
            </a:extLst>
          </p:cNvPr>
          <p:cNvSpPr>
            <a:spLocks noGrp="1"/>
          </p:cNvSpPr>
          <p:nvPr>
            <p:ph type="body" sz="quarter" idx="43"/>
          </p:nvPr>
        </p:nvSpPr>
        <p:spPr>
          <a:xfrm>
            <a:off x="375519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5" name="text 2">
            <a:extLst>
              <a:ext uri="{FF2B5EF4-FFF2-40B4-BE49-F238E27FC236}">
                <a16:creationId xmlns:a16="http://schemas.microsoft.com/office/drawing/2014/main" id="{98FB9F3D-51E3-DA7A-72C1-9D9EC3D8B156}"/>
              </a:ext>
            </a:extLst>
          </p:cNvPr>
          <p:cNvSpPr>
            <a:spLocks noGrp="1"/>
          </p:cNvSpPr>
          <p:nvPr>
            <p:ph type="body" sz="quarter" idx="42"/>
          </p:nvPr>
        </p:nvSpPr>
        <p:spPr>
          <a:xfrm>
            <a:off x="250435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3" name="text 1">
            <a:extLst>
              <a:ext uri="{FF2B5EF4-FFF2-40B4-BE49-F238E27FC236}">
                <a16:creationId xmlns:a16="http://schemas.microsoft.com/office/drawing/2014/main" id="{E103DC66-EA7E-9147-FF36-842134C5C109}"/>
              </a:ext>
            </a:extLst>
          </p:cNvPr>
          <p:cNvSpPr>
            <a:spLocks noGrp="1"/>
          </p:cNvSpPr>
          <p:nvPr>
            <p:ph type="body" sz="quarter" idx="41"/>
          </p:nvPr>
        </p:nvSpPr>
        <p:spPr>
          <a:xfrm>
            <a:off x="125350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cxnSp>
        <p:nvCxnSpPr>
          <p:cNvPr id="8" name="line">
            <a:extLst>
              <a:ext uri="{FF2B5EF4-FFF2-40B4-BE49-F238E27FC236}">
                <a16:creationId xmlns:a16="http://schemas.microsoft.com/office/drawing/2014/main" id="{90ADF8F4-69E2-18D8-2A65-38E33E06BD05}"/>
              </a:ext>
            </a:extLst>
          </p:cNvPr>
          <p:cNvCxnSpPr/>
          <p:nvPr/>
        </p:nvCxnSpPr>
        <p:spPr>
          <a:xfrm>
            <a:off x="550863" y="3472812"/>
            <a:ext cx="11109209" cy="0"/>
          </a:xfrm>
          <a:prstGeom prst="line">
            <a:avLst/>
          </a:prstGeom>
          <a:ln w="19050"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56" name="text 8">
            <a:extLst>
              <a:ext uri="{FF2B5EF4-FFF2-40B4-BE49-F238E27FC236}">
                <a16:creationId xmlns:a16="http://schemas.microsoft.com/office/drawing/2014/main" id="{03C59CD8-6B8F-4E44-062C-C6CB0D46E795}"/>
              </a:ext>
            </a:extLst>
          </p:cNvPr>
          <p:cNvSpPr>
            <a:spLocks noGrp="1"/>
          </p:cNvSpPr>
          <p:nvPr>
            <p:ph type="body" sz="quarter" idx="56"/>
          </p:nvPr>
        </p:nvSpPr>
        <p:spPr>
          <a:xfrm>
            <a:off x="1000942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5" name="text 7">
            <a:extLst>
              <a:ext uri="{FF2B5EF4-FFF2-40B4-BE49-F238E27FC236}">
                <a16:creationId xmlns:a16="http://schemas.microsoft.com/office/drawing/2014/main" id="{1CAE7171-408D-2DAC-8E3E-1F3F57CF23DE}"/>
              </a:ext>
            </a:extLst>
          </p:cNvPr>
          <p:cNvSpPr>
            <a:spLocks noGrp="1"/>
          </p:cNvSpPr>
          <p:nvPr>
            <p:ph type="body" sz="quarter" idx="55"/>
          </p:nvPr>
        </p:nvSpPr>
        <p:spPr>
          <a:xfrm>
            <a:off x="875857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4" name="text 6">
            <a:extLst>
              <a:ext uri="{FF2B5EF4-FFF2-40B4-BE49-F238E27FC236}">
                <a16:creationId xmlns:a16="http://schemas.microsoft.com/office/drawing/2014/main" id="{C6532634-485C-EBC5-74B9-6AD575B42BA8}"/>
              </a:ext>
            </a:extLst>
          </p:cNvPr>
          <p:cNvSpPr>
            <a:spLocks noGrp="1"/>
          </p:cNvSpPr>
          <p:nvPr>
            <p:ph type="body" sz="quarter" idx="54"/>
          </p:nvPr>
        </p:nvSpPr>
        <p:spPr>
          <a:xfrm>
            <a:off x="750773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3" name="text 5">
            <a:extLst>
              <a:ext uri="{FF2B5EF4-FFF2-40B4-BE49-F238E27FC236}">
                <a16:creationId xmlns:a16="http://schemas.microsoft.com/office/drawing/2014/main" id="{11051CCF-88A7-6245-A7ED-5E92BCF254C4}"/>
              </a:ext>
            </a:extLst>
          </p:cNvPr>
          <p:cNvSpPr>
            <a:spLocks noGrp="1"/>
          </p:cNvSpPr>
          <p:nvPr>
            <p:ph type="body" sz="quarter" idx="53"/>
          </p:nvPr>
        </p:nvSpPr>
        <p:spPr>
          <a:xfrm>
            <a:off x="625688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2" name="text 4">
            <a:extLst>
              <a:ext uri="{FF2B5EF4-FFF2-40B4-BE49-F238E27FC236}">
                <a16:creationId xmlns:a16="http://schemas.microsoft.com/office/drawing/2014/main" id="{35874900-7F40-5E32-DA1A-B532F6E6B573}"/>
              </a:ext>
            </a:extLst>
          </p:cNvPr>
          <p:cNvSpPr>
            <a:spLocks noGrp="1"/>
          </p:cNvSpPr>
          <p:nvPr>
            <p:ph type="body" sz="quarter" idx="52"/>
          </p:nvPr>
        </p:nvSpPr>
        <p:spPr>
          <a:xfrm>
            <a:off x="500604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1" name="text 3">
            <a:extLst>
              <a:ext uri="{FF2B5EF4-FFF2-40B4-BE49-F238E27FC236}">
                <a16:creationId xmlns:a16="http://schemas.microsoft.com/office/drawing/2014/main" id="{AC0D6FC5-8114-4F86-7A13-896396BC3B4B}"/>
              </a:ext>
            </a:extLst>
          </p:cNvPr>
          <p:cNvSpPr>
            <a:spLocks noGrp="1"/>
          </p:cNvSpPr>
          <p:nvPr>
            <p:ph type="body" sz="quarter" idx="51"/>
          </p:nvPr>
        </p:nvSpPr>
        <p:spPr>
          <a:xfrm>
            <a:off x="375519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50" name="text 2">
            <a:extLst>
              <a:ext uri="{FF2B5EF4-FFF2-40B4-BE49-F238E27FC236}">
                <a16:creationId xmlns:a16="http://schemas.microsoft.com/office/drawing/2014/main" id="{51B9D552-7689-4FAE-5FF0-1E53A33BFB83}"/>
              </a:ext>
            </a:extLst>
          </p:cNvPr>
          <p:cNvSpPr>
            <a:spLocks noGrp="1"/>
          </p:cNvSpPr>
          <p:nvPr>
            <p:ph type="body" sz="quarter" idx="50"/>
          </p:nvPr>
        </p:nvSpPr>
        <p:spPr>
          <a:xfrm>
            <a:off x="250435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49" name="text 1">
            <a:extLst>
              <a:ext uri="{FF2B5EF4-FFF2-40B4-BE49-F238E27FC236}">
                <a16:creationId xmlns:a16="http://schemas.microsoft.com/office/drawing/2014/main" id="{9791F7F5-F90B-F440-B357-05CFDFC6E704}"/>
              </a:ext>
            </a:extLst>
          </p:cNvPr>
          <p:cNvSpPr>
            <a:spLocks noGrp="1"/>
          </p:cNvSpPr>
          <p:nvPr>
            <p:ph type="body" sz="quarter" idx="49"/>
          </p:nvPr>
        </p:nvSpPr>
        <p:spPr>
          <a:xfrm>
            <a:off x="125350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endParaRPr lang="en-US" dirty="0"/>
          </a:p>
        </p:txBody>
      </p:sp>
      <p:sp>
        <p:nvSpPr>
          <p:cNvPr id="14" name="navigation">
            <a:extLst>
              <a:ext uri="{FF2B5EF4-FFF2-40B4-BE49-F238E27FC236}">
                <a16:creationId xmlns:a16="http://schemas.microsoft.com/office/drawing/2014/main" id="{832A4627-82A2-D49F-2A94-FF992344FD5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endParaRPr lang="de-DE"/>
          </a:p>
        </p:txBody>
      </p:sp>
    </p:spTree>
    <p:extLst>
      <p:ext uri="{BB962C8B-B14F-4D97-AF65-F5344CB8AC3E}">
        <p14:creationId xmlns:p14="http://schemas.microsoft.com/office/powerpoint/2010/main" val="1194083073"/>
      </p:ext>
    </p:extLst>
  </p:cSld>
  <p:clrMapOvr>
    <a:masterClrMapping/>
  </p:clrMapOvr>
  <p:extLst>
    <p:ext uri="{DCECCB84-F9BA-43D5-87BE-67443E8EF086}">
      <p15:sldGuideLst xmlns:p15="http://schemas.microsoft.com/office/powerpoint/2012/main"/>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   060 : timetabl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2025-10-08</a:t>
            </a:r>
            <a:endParaRPr lang="nl-NL" dirty="0"/>
          </a:p>
        </p:txBody>
      </p:sp>
      <p:sp>
        <p:nvSpPr>
          <p:cNvPr id="2" name="source">
            <a:extLst>
              <a:ext uri="{FF2B5EF4-FFF2-40B4-BE49-F238E27FC236}">
                <a16:creationId xmlns:a16="http://schemas.microsoft.com/office/drawing/2014/main" id="{7C3DC195-6C25-138A-6018-E46ABBE741E0}"/>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9" name="table">
            <a:extLst>
              <a:ext uri="{FF2B5EF4-FFF2-40B4-BE49-F238E27FC236}">
                <a16:creationId xmlns:a16="http://schemas.microsoft.com/office/drawing/2014/main" id="{CDBF0C3F-C6C8-73BF-3E3E-7D4A763FCCE6}"/>
              </a:ext>
            </a:extLst>
          </p:cNvPr>
          <p:cNvSpPr>
            <a:spLocks noGrp="1"/>
          </p:cNvSpPr>
          <p:nvPr>
            <p:ph type="tbl" sz="quarter" idx="40"/>
          </p:nvPr>
        </p:nvSpPr>
        <p:spPr>
          <a:xfrm>
            <a:off x="540000" y="5562601"/>
            <a:ext cx="11109209" cy="247120"/>
          </a:xfrm>
        </p:spPr>
        <p:txBody>
          <a:bodyPr lIns="0" tIns="0" rIns="0" bIns="0" anchor="b" anchorCtr="0"/>
          <a:lstStyle>
            <a:lvl1pPr>
              <a:defRPr>
                <a:latin typeface="+mj-lt"/>
              </a:defRPr>
            </a:lvl1pPr>
          </a:lstStyle>
          <a:p>
            <a:r>
              <a:rPr lang="de-DE"/>
              <a:t>Tabelle durch Klicken auf Symbol hinzufügen</a:t>
            </a:r>
            <a:endParaRPr lang="en-US"/>
          </a:p>
        </p:txBody>
      </p:sp>
      <p:sp>
        <p:nvSpPr>
          <p:cNvPr id="22" name="text 8">
            <a:extLst>
              <a:ext uri="{FF2B5EF4-FFF2-40B4-BE49-F238E27FC236}">
                <a16:creationId xmlns:a16="http://schemas.microsoft.com/office/drawing/2014/main" id="{92D36E5B-C594-07D8-1556-F61BAD6438FD}"/>
              </a:ext>
            </a:extLst>
          </p:cNvPr>
          <p:cNvSpPr>
            <a:spLocks noGrp="1"/>
          </p:cNvSpPr>
          <p:nvPr>
            <p:ph type="body" sz="quarter" idx="48"/>
          </p:nvPr>
        </p:nvSpPr>
        <p:spPr>
          <a:xfrm>
            <a:off x="1000942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1" name="text 7">
            <a:extLst>
              <a:ext uri="{FF2B5EF4-FFF2-40B4-BE49-F238E27FC236}">
                <a16:creationId xmlns:a16="http://schemas.microsoft.com/office/drawing/2014/main" id="{D9CE5412-1544-1ACC-B26C-DC64CB412F4E}"/>
              </a:ext>
            </a:extLst>
          </p:cNvPr>
          <p:cNvSpPr>
            <a:spLocks noGrp="1"/>
          </p:cNvSpPr>
          <p:nvPr>
            <p:ph type="body" sz="quarter" idx="47"/>
          </p:nvPr>
        </p:nvSpPr>
        <p:spPr>
          <a:xfrm>
            <a:off x="875857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0" name="text 6">
            <a:extLst>
              <a:ext uri="{FF2B5EF4-FFF2-40B4-BE49-F238E27FC236}">
                <a16:creationId xmlns:a16="http://schemas.microsoft.com/office/drawing/2014/main" id="{D7E98674-0010-6A4A-2092-C2342C1C9722}"/>
              </a:ext>
            </a:extLst>
          </p:cNvPr>
          <p:cNvSpPr>
            <a:spLocks noGrp="1"/>
          </p:cNvSpPr>
          <p:nvPr>
            <p:ph type="body" sz="quarter" idx="46"/>
          </p:nvPr>
        </p:nvSpPr>
        <p:spPr>
          <a:xfrm>
            <a:off x="750773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9" name="text 5">
            <a:extLst>
              <a:ext uri="{FF2B5EF4-FFF2-40B4-BE49-F238E27FC236}">
                <a16:creationId xmlns:a16="http://schemas.microsoft.com/office/drawing/2014/main" id="{2226BC48-C006-A3AF-A36B-63C2D3CA6BB5}"/>
              </a:ext>
            </a:extLst>
          </p:cNvPr>
          <p:cNvSpPr>
            <a:spLocks noGrp="1"/>
          </p:cNvSpPr>
          <p:nvPr>
            <p:ph type="body" sz="quarter" idx="45"/>
          </p:nvPr>
        </p:nvSpPr>
        <p:spPr>
          <a:xfrm>
            <a:off x="625688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8" name="text 4">
            <a:extLst>
              <a:ext uri="{FF2B5EF4-FFF2-40B4-BE49-F238E27FC236}">
                <a16:creationId xmlns:a16="http://schemas.microsoft.com/office/drawing/2014/main" id="{99462D85-7E35-EDFA-C68E-E4A351201D51}"/>
              </a:ext>
            </a:extLst>
          </p:cNvPr>
          <p:cNvSpPr>
            <a:spLocks noGrp="1"/>
          </p:cNvSpPr>
          <p:nvPr>
            <p:ph type="body" sz="quarter" idx="44"/>
          </p:nvPr>
        </p:nvSpPr>
        <p:spPr>
          <a:xfrm>
            <a:off x="500604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6" name="text 3">
            <a:extLst>
              <a:ext uri="{FF2B5EF4-FFF2-40B4-BE49-F238E27FC236}">
                <a16:creationId xmlns:a16="http://schemas.microsoft.com/office/drawing/2014/main" id="{5CF659D6-1CA1-113A-C4A5-BC2D1BCCDAB2}"/>
              </a:ext>
            </a:extLst>
          </p:cNvPr>
          <p:cNvSpPr>
            <a:spLocks noGrp="1"/>
          </p:cNvSpPr>
          <p:nvPr>
            <p:ph type="body" sz="quarter" idx="43"/>
          </p:nvPr>
        </p:nvSpPr>
        <p:spPr>
          <a:xfrm>
            <a:off x="375519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5" name="text 2">
            <a:extLst>
              <a:ext uri="{FF2B5EF4-FFF2-40B4-BE49-F238E27FC236}">
                <a16:creationId xmlns:a16="http://schemas.microsoft.com/office/drawing/2014/main" id="{98FB9F3D-51E3-DA7A-72C1-9D9EC3D8B156}"/>
              </a:ext>
            </a:extLst>
          </p:cNvPr>
          <p:cNvSpPr>
            <a:spLocks noGrp="1"/>
          </p:cNvSpPr>
          <p:nvPr>
            <p:ph type="body" sz="quarter" idx="42"/>
          </p:nvPr>
        </p:nvSpPr>
        <p:spPr>
          <a:xfrm>
            <a:off x="250435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3" name="text 1">
            <a:extLst>
              <a:ext uri="{FF2B5EF4-FFF2-40B4-BE49-F238E27FC236}">
                <a16:creationId xmlns:a16="http://schemas.microsoft.com/office/drawing/2014/main" id="{E103DC66-EA7E-9147-FF36-842134C5C109}"/>
              </a:ext>
            </a:extLst>
          </p:cNvPr>
          <p:cNvSpPr>
            <a:spLocks noGrp="1"/>
          </p:cNvSpPr>
          <p:nvPr>
            <p:ph type="body" sz="quarter" idx="41"/>
          </p:nvPr>
        </p:nvSpPr>
        <p:spPr>
          <a:xfrm>
            <a:off x="125350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cxnSp>
        <p:nvCxnSpPr>
          <p:cNvPr id="8" name="line">
            <a:extLst>
              <a:ext uri="{FF2B5EF4-FFF2-40B4-BE49-F238E27FC236}">
                <a16:creationId xmlns:a16="http://schemas.microsoft.com/office/drawing/2014/main" id="{90ADF8F4-69E2-18D8-2A65-38E33E06BD05}"/>
              </a:ext>
            </a:extLst>
          </p:cNvPr>
          <p:cNvCxnSpPr/>
          <p:nvPr/>
        </p:nvCxnSpPr>
        <p:spPr>
          <a:xfrm>
            <a:off x="550863" y="3472812"/>
            <a:ext cx="11109209" cy="0"/>
          </a:xfrm>
          <a:prstGeom prst="line">
            <a:avLst/>
          </a:prstGeom>
          <a:ln w="19050"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56" name="text 8">
            <a:extLst>
              <a:ext uri="{FF2B5EF4-FFF2-40B4-BE49-F238E27FC236}">
                <a16:creationId xmlns:a16="http://schemas.microsoft.com/office/drawing/2014/main" id="{03C59CD8-6B8F-4E44-062C-C6CB0D46E795}"/>
              </a:ext>
            </a:extLst>
          </p:cNvPr>
          <p:cNvSpPr>
            <a:spLocks noGrp="1"/>
          </p:cNvSpPr>
          <p:nvPr>
            <p:ph type="body" sz="quarter" idx="56"/>
          </p:nvPr>
        </p:nvSpPr>
        <p:spPr>
          <a:xfrm>
            <a:off x="1000942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5" name="text 7">
            <a:extLst>
              <a:ext uri="{FF2B5EF4-FFF2-40B4-BE49-F238E27FC236}">
                <a16:creationId xmlns:a16="http://schemas.microsoft.com/office/drawing/2014/main" id="{1CAE7171-408D-2DAC-8E3E-1F3F57CF23DE}"/>
              </a:ext>
            </a:extLst>
          </p:cNvPr>
          <p:cNvSpPr>
            <a:spLocks noGrp="1"/>
          </p:cNvSpPr>
          <p:nvPr>
            <p:ph type="body" sz="quarter" idx="55"/>
          </p:nvPr>
        </p:nvSpPr>
        <p:spPr>
          <a:xfrm>
            <a:off x="875857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4" name="text 6">
            <a:extLst>
              <a:ext uri="{FF2B5EF4-FFF2-40B4-BE49-F238E27FC236}">
                <a16:creationId xmlns:a16="http://schemas.microsoft.com/office/drawing/2014/main" id="{C6532634-485C-EBC5-74B9-6AD575B42BA8}"/>
              </a:ext>
            </a:extLst>
          </p:cNvPr>
          <p:cNvSpPr>
            <a:spLocks noGrp="1"/>
          </p:cNvSpPr>
          <p:nvPr>
            <p:ph type="body" sz="quarter" idx="54"/>
          </p:nvPr>
        </p:nvSpPr>
        <p:spPr>
          <a:xfrm>
            <a:off x="750773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3" name="text 5">
            <a:extLst>
              <a:ext uri="{FF2B5EF4-FFF2-40B4-BE49-F238E27FC236}">
                <a16:creationId xmlns:a16="http://schemas.microsoft.com/office/drawing/2014/main" id="{11051CCF-88A7-6245-A7ED-5E92BCF254C4}"/>
              </a:ext>
            </a:extLst>
          </p:cNvPr>
          <p:cNvSpPr>
            <a:spLocks noGrp="1"/>
          </p:cNvSpPr>
          <p:nvPr>
            <p:ph type="body" sz="quarter" idx="53"/>
          </p:nvPr>
        </p:nvSpPr>
        <p:spPr>
          <a:xfrm>
            <a:off x="625688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2" name="text 4">
            <a:extLst>
              <a:ext uri="{FF2B5EF4-FFF2-40B4-BE49-F238E27FC236}">
                <a16:creationId xmlns:a16="http://schemas.microsoft.com/office/drawing/2014/main" id="{35874900-7F40-5E32-DA1A-B532F6E6B573}"/>
              </a:ext>
            </a:extLst>
          </p:cNvPr>
          <p:cNvSpPr>
            <a:spLocks noGrp="1"/>
          </p:cNvSpPr>
          <p:nvPr>
            <p:ph type="body" sz="quarter" idx="52"/>
          </p:nvPr>
        </p:nvSpPr>
        <p:spPr>
          <a:xfrm>
            <a:off x="500604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1" name="text 3">
            <a:extLst>
              <a:ext uri="{FF2B5EF4-FFF2-40B4-BE49-F238E27FC236}">
                <a16:creationId xmlns:a16="http://schemas.microsoft.com/office/drawing/2014/main" id="{AC0D6FC5-8114-4F86-7A13-896396BC3B4B}"/>
              </a:ext>
            </a:extLst>
          </p:cNvPr>
          <p:cNvSpPr>
            <a:spLocks noGrp="1"/>
          </p:cNvSpPr>
          <p:nvPr>
            <p:ph type="body" sz="quarter" idx="51"/>
          </p:nvPr>
        </p:nvSpPr>
        <p:spPr>
          <a:xfrm>
            <a:off x="375519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0" name="text 2">
            <a:extLst>
              <a:ext uri="{FF2B5EF4-FFF2-40B4-BE49-F238E27FC236}">
                <a16:creationId xmlns:a16="http://schemas.microsoft.com/office/drawing/2014/main" id="{51B9D552-7689-4FAE-5FF0-1E53A33BFB83}"/>
              </a:ext>
            </a:extLst>
          </p:cNvPr>
          <p:cNvSpPr>
            <a:spLocks noGrp="1"/>
          </p:cNvSpPr>
          <p:nvPr>
            <p:ph type="body" sz="quarter" idx="50"/>
          </p:nvPr>
        </p:nvSpPr>
        <p:spPr>
          <a:xfrm>
            <a:off x="250435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49" name="text 1">
            <a:extLst>
              <a:ext uri="{FF2B5EF4-FFF2-40B4-BE49-F238E27FC236}">
                <a16:creationId xmlns:a16="http://schemas.microsoft.com/office/drawing/2014/main" id="{9791F7F5-F90B-F440-B357-05CFDFC6E704}"/>
              </a:ext>
            </a:extLst>
          </p:cNvPr>
          <p:cNvSpPr>
            <a:spLocks noGrp="1"/>
          </p:cNvSpPr>
          <p:nvPr>
            <p:ph type="body" sz="quarter" idx="49"/>
          </p:nvPr>
        </p:nvSpPr>
        <p:spPr>
          <a:xfrm>
            <a:off x="125350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4" name="navigation">
            <a:extLst>
              <a:ext uri="{FF2B5EF4-FFF2-40B4-BE49-F238E27FC236}">
                <a16:creationId xmlns:a16="http://schemas.microsoft.com/office/drawing/2014/main" id="{832A4627-82A2-D49F-2A94-FF992344FD5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308065564"/>
      </p:ext>
    </p:extLst>
  </p:cSld>
  <p:clrMapOvr>
    <a:masterClrMapping/>
  </p:clrMapOvr>
  <p:extLst>
    <p:ext uri="{DCECCB84-F9BA-43D5-87BE-67443E8EF086}">
      <p15:sldGuideLst xmlns:p15="http://schemas.microsoft.com/office/powerpoint/2012/main"/>
    </p:ext>
  </p:extLst>
</p:sldLayout>
</file>

<file path=ppt/slideLayouts/slideLayout980.xml><?xml version="1.0" encoding="utf-8"?>
<p:sldLayout xmlns:a="http://schemas.openxmlformats.org/drawingml/2006/main" xmlns:r="http://schemas.openxmlformats.org/officeDocument/2006/relationships" xmlns:p="http://schemas.openxmlformats.org/presentationml/2006/main" preserve="1">
  <p:cSld name="please do not use : only guidiance placeholder">
    <p:bg>
      <p:bgPr>
        <a:solidFill>
          <a:schemeClr val="bg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7D3CCF1-660E-7AB1-06AD-93225FDD1D47}"/>
              </a:ext>
            </a:extLst>
          </p:cNvPr>
          <p:cNvSpPr>
            <a:spLocks noGrp="1"/>
          </p:cNvSpPr>
          <p:nvPr>
            <p:ph type="title"/>
          </p:nvPr>
        </p:nvSpPr>
        <p:spPr>
          <a:xfrm>
            <a:off x="550863" y="1484312"/>
            <a:ext cx="11088000" cy="4662751"/>
          </a:xfrm>
        </p:spPr>
        <p:txBody>
          <a:bodyPr vert="horz"/>
          <a:lstStyle>
            <a:lvl1pPr>
              <a:lnSpc>
                <a:spcPct val="100000"/>
              </a:lnSpc>
              <a:defRPr lang="de-DE" sz="11000" b="0" kern="1200" spc="0" baseline="0" dirty="0">
                <a:solidFill>
                  <a:schemeClr val="tx1"/>
                </a:solidFill>
                <a:latin typeface="Segoe UI Semibold" panose="020B0702040204020203" pitchFamily="34" charset="0"/>
                <a:ea typeface="Segoe UI Black" panose="020B0A02040204020203" pitchFamily="34" charset="0"/>
                <a:cs typeface="Segoe UI Semibold" panose="020B0702040204020203" pitchFamily="34" charset="0"/>
              </a:defRPr>
            </a:lvl1pPr>
          </a:lstStyle>
          <a:p>
            <a:endParaRPr lang="de-DE" dirty="0"/>
          </a:p>
        </p:txBody>
      </p:sp>
    </p:spTree>
    <p:extLst>
      <p:ext uri="{BB962C8B-B14F-4D97-AF65-F5344CB8AC3E}">
        <p14:creationId xmlns:p14="http://schemas.microsoft.com/office/powerpoint/2010/main" val="3351278291"/>
      </p:ext>
    </p:extLst>
  </p:cSld>
  <p:clrMapOvr>
    <a:masterClrMapping/>
  </p:clrMapOvr>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please do not use : only guidiance placeholder">
    <p:bg>
      <p:bgPr>
        <a:solidFill>
          <a:schemeClr val="bg2"/>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7D3CCF1-660E-7AB1-06AD-93225FDD1D47}"/>
              </a:ext>
            </a:extLst>
          </p:cNvPr>
          <p:cNvSpPr>
            <a:spLocks noGrp="1"/>
          </p:cNvSpPr>
          <p:nvPr>
            <p:ph type="title"/>
          </p:nvPr>
        </p:nvSpPr>
        <p:spPr>
          <a:xfrm>
            <a:off x="550863" y="1484312"/>
            <a:ext cx="11088000" cy="4662751"/>
          </a:xfrm>
        </p:spPr>
        <p:txBody>
          <a:bodyPr vert="horz"/>
          <a:lstStyle>
            <a:lvl1pPr>
              <a:lnSpc>
                <a:spcPct val="100000"/>
              </a:lnSpc>
              <a:defRPr lang="de-DE" sz="11000" b="0" kern="1200" spc="0" baseline="0" dirty="0">
                <a:solidFill>
                  <a:schemeClr val="tx1"/>
                </a:solidFill>
                <a:latin typeface="Segoe UI Semibold" panose="020B0702040204020203" pitchFamily="34" charset="0"/>
                <a:ea typeface="Segoe UI Black" panose="020B0A02040204020203" pitchFamily="34" charset="0"/>
                <a:cs typeface="Segoe UI Semibold" panose="020B0702040204020203" pitchFamily="34" charset="0"/>
              </a:defRPr>
            </a:lvl1pPr>
          </a:lstStyle>
          <a:p>
            <a:r>
              <a:rPr lang="de-DE"/>
              <a:t>Mastertitelformat bearbeiten</a:t>
            </a:r>
            <a:endParaRPr lang="de-DE" dirty="0"/>
          </a:p>
        </p:txBody>
      </p:sp>
    </p:spTree>
    <p:extLst>
      <p:ext uri="{BB962C8B-B14F-4D97-AF65-F5344CB8AC3E}">
        <p14:creationId xmlns:p14="http://schemas.microsoft.com/office/powerpoint/2010/main" val="822575441"/>
      </p:ext>
    </p:extLst>
  </p:cSld>
  <p:clrMapOvr>
    <a:masterClrMapping/>
  </p:clrMapOvr>
  <p:extLst>
    <p:ext uri="{DCECCB84-F9BA-43D5-87BE-67443E8EF086}">
      <p15:sldGuideLst xmlns:p15="http://schemas.microsoft.com/office/powerpoint/2012/main"/>
    </p:ext>
  </p:extLst>
</p:sldLayout>
</file>

<file path=ppt/slideLayouts/slideLayout990.xml><?xml version="1.0" encoding="utf-8"?>
<p:sldLayout xmlns:a="http://schemas.openxmlformats.org/drawingml/2006/main" xmlns:r="http://schemas.openxmlformats.org/officeDocument/2006/relationships" xmlns:p="http://schemas.openxmlformats.org/presentationml/2006/main">
  <p:cSld name="B  006 : 6 contents :">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9" name="content 6">
            <a:extLst>
              <a:ext uri="{FF2B5EF4-FFF2-40B4-BE49-F238E27FC236}">
                <a16:creationId xmlns:a16="http://schemas.microsoft.com/office/drawing/2014/main" id="{893D58FE-0196-E823-0665-65C00CFB1847}"/>
              </a:ext>
            </a:extLst>
          </p:cNvPr>
          <p:cNvSpPr>
            <a:spLocks noGrp="1"/>
          </p:cNvSpPr>
          <p:nvPr>
            <p:ph sz="quarter" idx="27"/>
          </p:nvPr>
        </p:nvSpPr>
        <p:spPr>
          <a:xfrm>
            <a:off x="990061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028496"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156372"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428424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412124"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618" y="622301"/>
            <a:ext cx="11088000" cy="648000"/>
          </a:xfrm>
        </p:spPr>
        <p:txBody>
          <a:bodyPr vert="horz"/>
          <a:lstStyle/>
          <a:p>
            <a:r>
              <a:rPr lang="en-US"/>
              <a:t>Click to edit Master title style</a:t>
            </a:r>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en-US"/>
              <a:t>Click to edit Master text styles</a:t>
            </a:r>
          </a:p>
        </p:txBody>
      </p:sp>
    </p:spTree>
    <p:extLst>
      <p:ext uri="{BB962C8B-B14F-4D97-AF65-F5344CB8AC3E}">
        <p14:creationId xmlns:p14="http://schemas.microsoft.com/office/powerpoint/2010/main" val="410426129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image" Target="../media/image2.svg"/><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s>
</file>

<file path=ppt/slideMasters/_rels/slideMaster10.xml.rels><?xml version="1.0" encoding="UTF-8" standalone="yes"?>
<Relationships xmlns="http://schemas.openxmlformats.org/package/2006/relationships"><Relationship Id="rId26" Type="http://schemas.openxmlformats.org/officeDocument/2006/relationships/slideLayout" Target="../slideLayouts/slideLayout2600.xml"/><Relationship Id="rId21" Type="http://schemas.openxmlformats.org/officeDocument/2006/relationships/slideLayout" Target="../slideLayouts/slideLayout2110.xml"/><Relationship Id="rId42" Type="http://schemas.openxmlformats.org/officeDocument/2006/relationships/slideLayout" Target="../slideLayouts/slideLayout420.xml"/><Relationship Id="rId47" Type="http://schemas.openxmlformats.org/officeDocument/2006/relationships/slideLayout" Target="../slideLayouts/slideLayout470.xml"/><Relationship Id="rId63" Type="http://schemas.openxmlformats.org/officeDocument/2006/relationships/slideLayout" Target="../slideLayouts/slideLayout630.xml"/><Relationship Id="rId68" Type="http://schemas.openxmlformats.org/officeDocument/2006/relationships/slideLayout" Target="../slideLayouts/slideLayout680.xml"/><Relationship Id="rId84" Type="http://schemas.openxmlformats.org/officeDocument/2006/relationships/slideLayout" Target="../slideLayouts/slideLayout840.xml"/><Relationship Id="rId89" Type="http://schemas.openxmlformats.org/officeDocument/2006/relationships/slideLayout" Target="../slideLayouts/slideLayout890.xml"/><Relationship Id="rId16" Type="http://schemas.openxmlformats.org/officeDocument/2006/relationships/slideLayout" Target="../slideLayouts/slideLayout1600.xml"/><Relationship Id="rId11" Type="http://schemas.openxmlformats.org/officeDocument/2006/relationships/slideLayout" Target="../slideLayouts/slideLayout1100.xml"/><Relationship Id="rId32" Type="http://schemas.openxmlformats.org/officeDocument/2006/relationships/slideLayout" Target="../slideLayouts/slideLayout320.xml"/><Relationship Id="rId37" Type="http://schemas.openxmlformats.org/officeDocument/2006/relationships/slideLayout" Target="../slideLayouts/slideLayout370.xml"/><Relationship Id="rId53" Type="http://schemas.openxmlformats.org/officeDocument/2006/relationships/slideLayout" Target="../slideLayouts/slideLayout530.xml"/><Relationship Id="rId58" Type="http://schemas.openxmlformats.org/officeDocument/2006/relationships/slideLayout" Target="../slideLayouts/slideLayout580.xml"/><Relationship Id="rId74" Type="http://schemas.openxmlformats.org/officeDocument/2006/relationships/slideLayout" Target="../slideLayouts/slideLayout740.xml"/><Relationship Id="rId79" Type="http://schemas.openxmlformats.org/officeDocument/2006/relationships/slideLayout" Target="../slideLayouts/slideLayout790.xml"/><Relationship Id="rId5" Type="http://schemas.openxmlformats.org/officeDocument/2006/relationships/slideLayout" Target="../slideLayouts/slideLayout510.xml"/><Relationship Id="rId90" Type="http://schemas.openxmlformats.org/officeDocument/2006/relationships/slideLayout" Target="../slideLayouts/slideLayout900.xml"/><Relationship Id="rId95" Type="http://schemas.openxmlformats.org/officeDocument/2006/relationships/slideLayout" Target="../slideLayouts/slideLayout950.xml"/><Relationship Id="rId22" Type="http://schemas.openxmlformats.org/officeDocument/2006/relationships/slideLayout" Target="../slideLayouts/slideLayout2200.xml"/><Relationship Id="rId27" Type="http://schemas.openxmlformats.org/officeDocument/2006/relationships/slideLayout" Target="../slideLayouts/slideLayout2700.xml"/><Relationship Id="rId43" Type="http://schemas.openxmlformats.org/officeDocument/2006/relationships/slideLayout" Target="../slideLayouts/slideLayout430.xml"/><Relationship Id="rId48" Type="http://schemas.openxmlformats.org/officeDocument/2006/relationships/slideLayout" Target="../slideLayouts/slideLayout480.xml"/><Relationship Id="rId64" Type="http://schemas.openxmlformats.org/officeDocument/2006/relationships/slideLayout" Target="../slideLayouts/slideLayout640.xml"/><Relationship Id="rId69" Type="http://schemas.openxmlformats.org/officeDocument/2006/relationships/slideLayout" Target="../slideLayouts/slideLayout690.xml"/><Relationship Id="rId80" Type="http://schemas.openxmlformats.org/officeDocument/2006/relationships/slideLayout" Target="../slideLayouts/slideLayout800.xml"/><Relationship Id="rId85" Type="http://schemas.openxmlformats.org/officeDocument/2006/relationships/slideLayout" Target="../slideLayouts/slideLayout850.xml"/><Relationship Id="rId12" Type="http://schemas.openxmlformats.org/officeDocument/2006/relationships/slideLayout" Target="../slideLayouts/slideLayout1200.xml"/><Relationship Id="rId17" Type="http://schemas.openxmlformats.org/officeDocument/2006/relationships/slideLayout" Target="../slideLayouts/slideLayout1700.xml"/><Relationship Id="rId25" Type="http://schemas.openxmlformats.org/officeDocument/2006/relationships/slideLayout" Target="../slideLayouts/slideLayout2500.xml"/><Relationship Id="rId33" Type="http://schemas.openxmlformats.org/officeDocument/2006/relationships/slideLayout" Target="../slideLayouts/slideLayout330.xml"/><Relationship Id="rId38" Type="http://schemas.openxmlformats.org/officeDocument/2006/relationships/slideLayout" Target="../slideLayouts/slideLayout380.xml"/><Relationship Id="rId46" Type="http://schemas.openxmlformats.org/officeDocument/2006/relationships/slideLayout" Target="../slideLayouts/slideLayout460.xml"/><Relationship Id="rId59" Type="http://schemas.openxmlformats.org/officeDocument/2006/relationships/slideLayout" Target="../slideLayouts/slideLayout590.xml"/><Relationship Id="rId67" Type="http://schemas.openxmlformats.org/officeDocument/2006/relationships/slideLayout" Target="../slideLayouts/slideLayout670.xml"/><Relationship Id="rId20" Type="http://schemas.openxmlformats.org/officeDocument/2006/relationships/slideLayout" Target="../slideLayouts/slideLayout2000.xml"/><Relationship Id="rId41" Type="http://schemas.openxmlformats.org/officeDocument/2006/relationships/slideLayout" Target="../slideLayouts/slideLayout410.xml"/><Relationship Id="rId54" Type="http://schemas.openxmlformats.org/officeDocument/2006/relationships/slideLayout" Target="../slideLayouts/slideLayout540.xml"/><Relationship Id="rId62" Type="http://schemas.openxmlformats.org/officeDocument/2006/relationships/slideLayout" Target="../slideLayouts/slideLayout620.xml"/><Relationship Id="rId70" Type="http://schemas.openxmlformats.org/officeDocument/2006/relationships/slideLayout" Target="../slideLayouts/slideLayout700.xml"/><Relationship Id="rId75" Type="http://schemas.openxmlformats.org/officeDocument/2006/relationships/slideLayout" Target="../slideLayouts/slideLayout750.xml"/><Relationship Id="rId83" Type="http://schemas.openxmlformats.org/officeDocument/2006/relationships/slideLayout" Target="../slideLayouts/slideLayout830.xml"/><Relationship Id="rId88" Type="http://schemas.openxmlformats.org/officeDocument/2006/relationships/slideLayout" Target="../slideLayouts/slideLayout880.xml"/><Relationship Id="rId91" Type="http://schemas.openxmlformats.org/officeDocument/2006/relationships/slideLayout" Target="../slideLayouts/slideLayout910.xml"/><Relationship Id="rId96" Type="http://schemas.openxmlformats.org/officeDocument/2006/relationships/slideLayout" Target="../slideLayouts/slideLayout960.xml"/><Relationship Id="rId1" Type="http://schemas.openxmlformats.org/officeDocument/2006/relationships/slideLayout" Target="../slideLayouts/slideLayout1110.xml"/><Relationship Id="rId6" Type="http://schemas.openxmlformats.org/officeDocument/2006/relationships/slideLayout" Target="../slideLayouts/slideLayout611.xml"/><Relationship Id="rId15" Type="http://schemas.openxmlformats.org/officeDocument/2006/relationships/slideLayout" Target="../slideLayouts/slideLayout1500.xml"/><Relationship Id="rId23" Type="http://schemas.openxmlformats.org/officeDocument/2006/relationships/slideLayout" Target="../slideLayouts/slideLayout2300.xml"/><Relationship Id="rId28" Type="http://schemas.openxmlformats.org/officeDocument/2006/relationships/slideLayout" Target="../slideLayouts/slideLayout2800.xml"/><Relationship Id="rId36" Type="http://schemas.openxmlformats.org/officeDocument/2006/relationships/slideLayout" Target="../slideLayouts/slideLayout360.xml"/><Relationship Id="rId49" Type="http://schemas.openxmlformats.org/officeDocument/2006/relationships/slideLayout" Target="../slideLayouts/slideLayout490.xml"/><Relationship Id="rId57" Type="http://schemas.openxmlformats.org/officeDocument/2006/relationships/slideLayout" Target="../slideLayouts/slideLayout570.xml"/><Relationship Id="rId10" Type="http://schemas.openxmlformats.org/officeDocument/2006/relationships/slideLayout" Target="../slideLayouts/slideLayout1000.xml"/><Relationship Id="rId31" Type="http://schemas.openxmlformats.org/officeDocument/2006/relationships/slideLayout" Target="../slideLayouts/slideLayout310.xml"/><Relationship Id="rId44" Type="http://schemas.openxmlformats.org/officeDocument/2006/relationships/slideLayout" Target="../slideLayouts/slideLayout440.xml"/><Relationship Id="rId52" Type="http://schemas.openxmlformats.org/officeDocument/2006/relationships/slideLayout" Target="../slideLayouts/slideLayout520.xml"/><Relationship Id="rId60" Type="http://schemas.openxmlformats.org/officeDocument/2006/relationships/slideLayout" Target="../slideLayouts/slideLayout600.xml"/><Relationship Id="rId65" Type="http://schemas.openxmlformats.org/officeDocument/2006/relationships/slideLayout" Target="../slideLayouts/slideLayout650.xml"/><Relationship Id="rId73" Type="http://schemas.openxmlformats.org/officeDocument/2006/relationships/slideLayout" Target="../slideLayouts/slideLayout730.xml"/><Relationship Id="rId78" Type="http://schemas.openxmlformats.org/officeDocument/2006/relationships/slideLayout" Target="../slideLayouts/slideLayout780.xml"/><Relationship Id="rId81" Type="http://schemas.openxmlformats.org/officeDocument/2006/relationships/slideLayout" Target="../slideLayouts/slideLayout810.xml"/><Relationship Id="rId86" Type="http://schemas.openxmlformats.org/officeDocument/2006/relationships/slideLayout" Target="../slideLayouts/slideLayout860.xml"/><Relationship Id="rId94" Type="http://schemas.openxmlformats.org/officeDocument/2006/relationships/slideLayout" Target="../slideLayouts/slideLayout940.xml"/><Relationship Id="rId99" Type="http://schemas.openxmlformats.org/officeDocument/2006/relationships/theme" Target="../theme/theme10.xml"/><Relationship Id="rId101" Type="http://schemas.openxmlformats.org/officeDocument/2006/relationships/image" Target="../media/image2.svg"/><Relationship Id="rId4" Type="http://schemas.openxmlformats.org/officeDocument/2006/relationships/slideLayout" Target="../slideLayouts/slideLayout411.xml"/><Relationship Id="rId9" Type="http://schemas.openxmlformats.org/officeDocument/2006/relationships/slideLayout" Target="../slideLayouts/slideLayout990.xml"/><Relationship Id="rId13" Type="http://schemas.openxmlformats.org/officeDocument/2006/relationships/slideLayout" Target="../slideLayouts/slideLayout1300.xml"/><Relationship Id="rId18" Type="http://schemas.openxmlformats.org/officeDocument/2006/relationships/slideLayout" Target="../slideLayouts/slideLayout1800.xml"/><Relationship Id="rId39" Type="http://schemas.openxmlformats.org/officeDocument/2006/relationships/slideLayout" Target="../slideLayouts/slideLayout390.xml"/><Relationship Id="rId34" Type="http://schemas.openxmlformats.org/officeDocument/2006/relationships/slideLayout" Target="../slideLayouts/slideLayout340.xml"/><Relationship Id="rId50" Type="http://schemas.openxmlformats.org/officeDocument/2006/relationships/slideLayout" Target="../slideLayouts/slideLayout500.xml"/><Relationship Id="rId55" Type="http://schemas.openxmlformats.org/officeDocument/2006/relationships/slideLayout" Target="../slideLayouts/slideLayout550.xml"/><Relationship Id="rId76" Type="http://schemas.openxmlformats.org/officeDocument/2006/relationships/slideLayout" Target="../slideLayouts/slideLayout760.xml"/><Relationship Id="rId97" Type="http://schemas.openxmlformats.org/officeDocument/2006/relationships/slideLayout" Target="../slideLayouts/slideLayout970.xml"/><Relationship Id="rId7" Type="http://schemas.openxmlformats.org/officeDocument/2006/relationships/slideLayout" Target="../slideLayouts/slideLayout710.xml"/><Relationship Id="rId71" Type="http://schemas.openxmlformats.org/officeDocument/2006/relationships/slideLayout" Target="../slideLayouts/slideLayout711.xml"/><Relationship Id="rId92" Type="http://schemas.openxmlformats.org/officeDocument/2006/relationships/slideLayout" Target="../slideLayouts/slideLayout920.xml"/><Relationship Id="rId2" Type="http://schemas.openxmlformats.org/officeDocument/2006/relationships/slideLayout" Target="../slideLayouts/slideLayout2100.xml"/><Relationship Id="rId29" Type="http://schemas.openxmlformats.org/officeDocument/2006/relationships/slideLayout" Target="../slideLayouts/slideLayout2900.xml"/><Relationship Id="rId24" Type="http://schemas.openxmlformats.org/officeDocument/2006/relationships/slideLayout" Target="../slideLayouts/slideLayout2400.xml"/><Relationship Id="rId40" Type="http://schemas.openxmlformats.org/officeDocument/2006/relationships/slideLayout" Target="../slideLayouts/slideLayout400.xml"/><Relationship Id="rId45" Type="http://schemas.openxmlformats.org/officeDocument/2006/relationships/slideLayout" Target="../slideLayouts/slideLayout450.xml"/><Relationship Id="rId66" Type="http://schemas.openxmlformats.org/officeDocument/2006/relationships/slideLayout" Target="../slideLayouts/slideLayout660.xml"/><Relationship Id="rId87" Type="http://schemas.openxmlformats.org/officeDocument/2006/relationships/slideLayout" Target="../slideLayouts/slideLayout870.xml"/><Relationship Id="rId61" Type="http://schemas.openxmlformats.org/officeDocument/2006/relationships/slideLayout" Target="../slideLayouts/slideLayout610.xml"/><Relationship Id="rId82" Type="http://schemas.openxmlformats.org/officeDocument/2006/relationships/slideLayout" Target="../slideLayouts/slideLayout820.xml"/><Relationship Id="rId19" Type="http://schemas.openxmlformats.org/officeDocument/2006/relationships/slideLayout" Target="../slideLayouts/slideLayout1900.xml"/><Relationship Id="rId14" Type="http://schemas.openxmlformats.org/officeDocument/2006/relationships/slideLayout" Target="../slideLayouts/slideLayout1400.xml"/><Relationship Id="rId30" Type="http://schemas.openxmlformats.org/officeDocument/2006/relationships/slideLayout" Target="../slideLayouts/slideLayout300.xml"/><Relationship Id="rId35" Type="http://schemas.openxmlformats.org/officeDocument/2006/relationships/slideLayout" Target="../slideLayouts/slideLayout350.xml"/><Relationship Id="rId56" Type="http://schemas.openxmlformats.org/officeDocument/2006/relationships/slideLayout" Target="../slideLayouts/slideLayout560.xml"/><Relationship Id="rId77" Type="http://schemas.openxmlformats.org/officeDocument/2006/relationships/slideLayout" Target="../slideLayouts/slideLayout770.xml"/><Relationship Id="rId100" Type="http://schemas.openxmlformats.org/officeDocument/2006/relationships/image" Target="../media/image10.png"/><Relationship Id="rId8" Type="http://schemas.openxmlformats.org/officeDocument/2006/relationships/slideLayout" Target="../slideLayouts/slideLayout811.xml"/><Relationship Id="rId51" Type="http://schemas.openxmlformats.org/officeDocument/2006/relationships/slideLayout" Target="../slideLayouts/slideLayout511.xml"/><Relationship Id="rId72" Type="http://schemas.openxmlformats.org/officeDocument/2006/relationships/slideLayout" Target="../slideLayouts/slideLayout720.xml"/><Relationship Id="rId93" Type="http://schemas.openxmlformats.org/officeDocument/2006/relationships/slideLayout" Target="../slideLayouts/slideLayout930.xml"/><Relationship Id="rId98" Type="http://schemas.openxmlformats.org/officeDocument/2006/relationships/slideLayout" Target="../slideLayouts/slideLayout980.xml"/><Relationship Id="rId3" Type="http://schemas.openxmlformats.org/officeDocument/2006/relationships/slideLayout" Target="../slideLayouts/slideLayout3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1A73C806-0471-0C57-7626-9F1DB61EE031}"/>
              </a:ext>
            </a:extLst>
          </p:cNvPr>
          <p:cNvSpPr>
            <a:spLocks noGrp="1"/>
          </p:cNvSpPr>
          <p:nvPr>
            <p:ph type="sldNum" sz="quarter" idx="4"/>
          </p:nvPr>
        </p:nvSpPr>
        <p:spPr>
          <a:xfrm>
            <a:off x="11353138" y="6385775"/>
            <a:ext cx="288000" cy="180000"/>
          </a:xfrm>
          <a:prstGeom prst="rect">
            <a:avLst/>
          </a:prstGeom>
        </p:spPr>
        <p:txBody>
          <a:bodyPr vert="horz" lIns="0" tIns="0" rIns="0" bIns="0" rtlCol="0" anchor="b" anchorCtr="0">
            <a:noAutofit/>
          </a:bodyPr>
          <a:lstStyle>
            <a:lvl1pPr algn="r">
              <a:defRPr lang="en-US" sz="800" smtClean="0">
                <a:solidFill>
                  <a:schemeClr val="tx1"/>
                </a:solidFill>
              </a:defRPr>
            </a:lvl1pPr>
          </a:lstStyle>
          <a:p>
            <a:fld id="{FA573BCF-C0F1-4720-B5E7-944FE630E67D}" type="slidenum">
              <a:rPr lang="en-US" smtClean="0"/>
              <a:pPr/>
              <a:t>‹Nr.›</a:t>
            </a:fld>
            <a:endParaRPr lang="en-US" dirty="0"/>
          </a:p>
        </p:txBody>
      </p:sp>
      <p:sp>
        <p:nvSpPr>
          <p:cNvPr id="5" name="footer">
            <a:extLst>
              <a:ext uri="{FF2B5EF4-FFF2-40B4-BE49-F238E27FC236}">
                <a16:creationId xmlns:a16="http://schemas.microsoft.com/office/drawing/2014/main" id="{293B2B64-2362-45C8-9E78-5ECAAAF3478D}"/>
              </a:ext>
            </a:extLst>
          </p:cNvPr>
          <p:cNvSpPr>
            <a:spLocks noGrp="1"/>
          </p:cNvSpPr>
          <p:nvPr>
            <p:ph type="ftr" sz="quarter" idx="3"/>
          </p:nvPr>
        </p:nvSpPr>
        <p:spPr>
          <a:xfrm>
            <a:off x="7270749" y="6385775"/>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Company Presentation Route B</a:t>
            </a:r>
            <a:endParaRPr lang="nl-NL" dirty="0"/>
          </a:p>
        </p:txBody>
      </p:sp>
      <p:sp>
        <p:nvSpPr>
          <p:cNvPr id="4" name="date">
            <a:extLst>
              <a:ext uri="{FF2B5EF4-FFF2-40B4-BE49-F238E27FC236}">
                <a16:creationId xmlns:a16="http://schemas.microsoft.com/office/drawing/2014/main" id="{2CC0954C-56F0-4481-AEFC-476FD5516A05}"/>
              </a:ext>
            </a:extLst>
          </p:cNvPr>
          <p:cNvSpPr>
            <a:spLocks noGrp="1"/>
          </p:cNvSpPr>
          <p:nvPr>
            <p:ph type="dt" sz="half" idx="2"/>
          </p:nvPr>
        </p:nvSpPr>
        <p:spPr>
          <a:xfrm>
            <a:off x="5040000" y="6385775"/>
            <a:ext cx="2160000" cy="180000"/>
          </a:xfrm>
          <a:prstGeom prst="rect">
            <a:avLst/>
          </a:prstGeom>
        </p:spPr>
        <p:txBody>
          <a:bodyPr vert="horz" lIns="0" tIns="0" rIns="0" bIns="0" rtlCol="0" anchor="b" anchorCtr="0">
            <a:noAutofit/>
          </a:bodyPr>
          <a:lstStyle>
            <a:lvl1pPr algn="ctr">
              <a:defRPr sz="800">
                <a:solidFill>
                  <a:schemeClr val="tx1"/>
                </a:solidFill>
              </a:defRPr>
            </a:lvl1pPr>
          </a:lstStyle>
          <a:p>
            <a:r>
              <a:rPr lang="de-DE"/>
              <a:t>2025-10-08</a:t>
            </a:r>
            <a:endParaRPr lang="nl-NL" dirty="0"/>
          </a:p>
        </p:txBody>
      </p:sp>
      <p:sp>
        <p:nvSpPr>
          <p:cNvPr id="3" name="content">
            <a:extLst>
              <a:ext uri="{FF2B5EF4-FFF2-40B4-BE49-F238E27FC236}">
                <a16:creationId xmlns:a16="http://schemas.microsoft.com/office/drawing/2014/main" id="{061B9A90-182E-49A3-8BF5-04F32288137B}"/>
              </a:ext>
            </a:extLst>
          </p:cNvPr>
          <p:cNvSpPr>
            <a:spLocks noGrp="1"/>
          </p:cNvSpPr>
          <p:nvPr>
            <p:ph type="body" idx="1"/>
          </p:nvPr>
        </p:nvSpPr>
        <p:spPr>
          <a:xfrm>
            <a:off x="540000" y="1476000"/>
            <a:ext cx="11088000" cy="4680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a:extLst>
              <a:ext uri="{FF2B5EF4-FFF2-40B4-BE49-F238E27FC236}">
                <a16:creationId xmlns:a16="http://schemas.microsoft.com/office/drawing/2014/main" id="{219B37A3-82F2-45D5-868F-F00F93F6E7B3}"/>
              </a:ext>
            </a:extLst>
          </p:cNvPr>
          <p:cNvSpPr>
            <a:spLocks noGrp="1"/>
          </p:cNvSpPr>
          <p:nvPr>
            <p:ph type="title"/>
          </p:nvPr>
        </p:nvSpPr>
        <p:spPr>
          <a:xfrm>
            <a:off x="540000" y="622301"/>
            <a:ext cx="11088000" cy="648000"/>
          </a:xfrm>
          <a:prstGeom prst="rect">
            <a:avLst/>
          </a:prstGeom>
        </p:spPr>
        <p:txBody>
          <a:bodyPr vert="horz" lIns="0" tIns="0" rIns="0" bIns="0" rtlCol="0" anchor="t">
            <a:noAutofit/>
          </a:bodyPr>
          <a:lstStyle/>
          <a:p>
            <a:endParaRPr lang="nl-NL" noProof="0" dirty="0"/>
          </a:p>
        </p:txBody>
      </p:sp>
      <p:pic>
        <p:nvPicPr>
          <p:cNvPr id="6" name="valantic logo">
            <a:extLst>
              <a:ext uri="{FF2B5EF4-FFF2-40B4-BE49-F238E27FC236}">
                <a16:creationId xmlns:a16="http://schemas.microsoft.com/office/drawing/2014/main" id="{DF3AD36A-3B2E-689C-EDF4-3DB24CF96DB1}"/>
              </a:ext>
            </a:extLst>
          </p:cNvPr>
          <p:cNvPicPr>
            <a:picLocks noChangeAspect="1"/>
          </p:cNvPicPr>
          <p:nvPr/>
        </p:nvPicPr>
        <p:blipFill>
          <a:blip r:embed="rId101">
            <a:extLst>
              <a:ext uri="{96DAC541-7B7A-43D3-8B79-37D633B846F1}">
                <asvg:svgBlip xmlns:asvg="http://schemas.microsoft.com/office/drawing/2016/SVG/main" r:embed="rId102"/>
              </a:ext>
            </a:extLst>
          </a:blip>
          <a:stretch>
            <a:fillRect/>
          </a:stretch>
        </p:blipFill>
        <p:spPr>
          <a:xfrm>
            <a:off x="415887" y="6218848"/>
            <a:ext cx="1169231" cy="450666"/>
          </a:xfrm>
          <a:prstGeom prst="rect">
            <a:avLst/>
          </a:prstGeom>
        </p:spPr>
      </p:pic>
    </p:spTree>
    <p:extLst>
      <p:ext uri="{BB962C8B-B14F-4D97-AF65-F5344CB8AC3E}">
        <p14:creationId xmlns:p14="http://schemas.microsoft.com/office/powerpoint/2010/main" val="965993320"/>
      </p:ext>
    </p:extLst>
  </p:cSld>
  <p:clrMap bg1="lt1" tx1="dk1" bg2="lt2" tx2="dk2" accent1="accent1" accent2="accent2" accent3="accent3" accent4="accent4" accent5="accent5" accent6="accent6" hlink="hlink" folHlink="folHlink"/>
  <p:sldLayoutIdLst>
    <p:sldLayoutId id="2147486191" r:id="rId1"/>
    <p:sldLayoutId id="2147486192" r:id="rId2"/>
    <p:sldLayoutId id="2147486193" r:id="rId3"/>
    <p:sldLayoutId id="2147486194" r:id="rId4"/>
    <p:sldLayoutId id="2147486195" r:id="rId5"/>
    <p:sldLayoutId id="2147486196" r:id="rId6"/>
    <p:sldLayoutId id="2147486197" r:id="rId7"/>
    <p:sldLayoutId id="2147486198" r:id="rId8"/>
    <p:sldLayoutId id="2147486199" r:id="rId9"/>
    <p:sldLayoutId id="2147486200" r:id="rId10"/>
    <p:sldLayoutId id="2147486201" r:id="rId11"/>
    <p:sldLayoutId id="2147486202" r:id="rId12"/>
    <p:sldLayoutId id="2147486203" r:id="rId13"/>
    <p:sldLayoutId id="2147486204" r:id="rId14"/>
    <p:sldLayoutId id="2147486205" r:id="rId15"/>
    <p:sldLayoutId id="2147486206" r:id="rId16"/>
    <p:sldLayoutId id="2147486207" r:id="rId17"/>
    <p:sldLayoutId id="2147486208" r:id="rId18"/>
    <p:sldLayoutId id="2147486209" r:id="rId19"/>
    <p:sldLayoutId id="2147486210" r:id="rId20"/>
    <p:sldLayoutId id="2147486211" r:id="rId21"/>
    <p:sldLayoutId id="2147486212" r:id="rId22"/>
    <p:sldLayoutId id="2147486213" r:id="rId23"/>
    <p:sldLayoutId id="2147486214" r:id="rId24"/>
    <p:sldLayoutId id="2147486215" r:id="rId25"/>
    <p:sldLayoutId id="2147486216" r:id="rId26"/>
    <p:sldLayoutId id="2147486217" r:id="rId27"/>
    <p:sldLayoutId id="2147486218" r:id="rId28"/>
    <p:sldLayoutId id="2147486219" r:id="rId29"/>
    <p:sldLayoutId id="2147486220" r:id="rId30"/>
    <p:sldLayoutId id="2147486221" r:id="rId31"/>
    <p:sldLayoutId id="2147486222" r:id="rId32"/>
    <p:sldLayoutId id="2147486223" r:id="rId33"/>
    <p:sldLayoutId id="2147486224" r:id="rId34"/>
    <p:sldLayoutId id="2147486225" r:id="rId35"/>
    <p:sldLayoutId id="2147486226" r:id="rId36"/>
    <p:sldLayoutId id="2147486227" r:id="rId37"/>
    <p:sldLayoutId id="2147486228" r:id="rId38"/>
    <p:sldLayoutId id="2147486229" r:id="rId39"/>
    <p:sldLayoutId id="2147486230" r:id="rId40"/>
    <p:sldLayoutId id="2147486231" r:id="rId41"/>
    <p:sldLayoutId id="2147486232" r:id="rId42"/>
    <p:sldLayoutId id="2147486233" r:id="rId43"/>
    <p:sldLayoutId id="2147486234" r:id="rId44"/>
    <p:sldLayoutId id="2147486235" r:id="rId45"/>
    <p:sldLayoutId id="2147486236" r:id="rId46"/>
    <p:sldLayoutId id="2147486237" r:id="rId47"/>
    <p:sldLayoutId id="2147486238" r:id="rId48"/>
    <p:sldLayoutId id="2147486239" r:id="rId49"/>
    <p:sldLayoutId id="2147486240" r:id="rId50"/>
    <p:sldLayoutId id="2147486241" r:id="rId51"/>
    <p:sldLayoutId id="2147486242" r:id="rId52"/>
    <p:sldLayoutId id="2147486243" r:id="rId53"/>
    <p:sldLayoutId id="2147486244" r:id="rId54"/>
    <p:sldLayoutId id="2147486245" r:id="rId55"/>
    <p:sldLayoutId id="2147486246" r:id="rId56"/>
    <p:sldLayoutId id="2147486247" r:id="rId57"/>
    <p:sldLayoutId id="2147486248" r:id="rId58"/>
    <p:sldLayoutId id="2147486249" r:id="rId59"/>
    <p:sldLayoutId id="2147486250" r:id="rId60"/>
    <p:sldLayoutId id="2147486251" r:id="rId61"/>
    <p:sldLayoutId id="2147486252" r:id="rId62"/>
    <p:sldLayoutId id="2147486253" r:id="rId63"/>
    <p:sldLayoutId id="2147486254" r:id="rId64"/>
    <p:sldLayoutId id="2147486255" r:id="rId65"/>
    <p:sldLayoutId id="2147486256" r:id="rId66"/>
    <p:sldLayoutId id="2147486257" r:id="rId67"/>
    <p:sldLayoutId id="2147486258" r:id="rId68"/>
    <p:sldLayoutId id="2147486259" r:id="rId69"/>
    <p:sldLayoutId id="2147486260" r:id="rId70"/>
    <p:sldLayoutId id="2147486261" r:id="rId71"/>
    <p:sldLayoutId id="2147486262" r:id="rId72"/>
    <p:sldLayoutId id="2147486263" r:id="rId73"/>
    <p:sldLayoutId id="2147486264" r:id="rId74"/>
    <p:sldLayoutId id="2147486265" r:id="rId75"/>
    <p:sldLayoutId id="2147486266" r:id="rId76"/>
    <p:sldLayoutId id="2147486267" r:id="rId77"/>
    <p:sldLayoutId id="2147486268" r:id="rId78"/>
    <p:sldLayoutId id="2147486269" r:id="rId79"/>
    <p:sldLayoutId id="2147486270" r:id="rId80"/>
    <p:sldLayoutId id="2147486271" r:id="rId81"/>
    <p:sldLayoutId id="2147486272" r:id="rId82"/>
    <p:sldLayoutId id="2147486273" r:id="rId83"/>
    <p:sldLayoutId id="2147486274" r:id="rId84"/>
    <p:sldLayoutId id="2147486275" r:id="rId85"/>
    <p:sldLayoutId id="2147486276" r:id="rId86"/>
    <p:sldLayoutId id="2147486277" r:id="rId87"/>
    <p:sldLayoutId id="2147486278" r:id="rId88"/>
    <p:sldLayoutId id="2147486279" r:id="rId89"/>
    <p:sldLayoutId id="2147486280" r:id="rId90"/>
    <p:sldLayoutId id="2147486281" r:id="rId91"/>
    <p:sldLayoutId id="2147486282" r:id="rId92"/>
    <p:sldLayoutId id="2147486283" r:id="rId93"/>
    <p:sldLayoutId id="2147486284" r:id="rId94"/>
    <p:sldLayoutId id="2147486285" r:id="rId95"/>
    <p:sldLayoutId id="2147486286" r:id="rId96"/>
    <p:sldLayoutId id="2147486287" r:id="rId97"/>
    <p:sldLayoutId id="2147486288" r:id="rId98"/>
    <p:sldLayoutId id="2147486289" r:id="rId99"/>
  </p:sldLayoutIdLst>
  <p:hf hdr="0"/>
  <p:txStyles>
    <p:titleStyle>
      <a:lvl1pPr algn="l" defTabSz="914400" rtl="0" eaLnBrk="1" latinLnBrk="0" hangingPunct="1">
        <a:lnSpc>
          <a:spcPts val="2800"/>
        </a:lnSpc>
        <a:spcBef>
          <a:spcPct val="0"/>
        </a:spcBef>
        <a:buNone/>
        <a:tabLst>
          <a:tab pos="11034713" algn="r"/>
        </a:tabLst>
        <a:defRPr sz="2400" b="0" kern="1200" spc="0" baseline="0">
          <a:solidFill>
            <a:schemeClr val="tx1"/>
          </a:solidFill>
          <a:latin typeface="+mj-lt"/>
          <a:ea typeface="Segoe UI Black" panose="020B0A02040204020203" pitchFamily="34" charset="0"/>
          <a:cs typeface="Segoe UI Light" panose="020B0502040204020203" pitchFamily="34" charset="0"/>
        </a:defRPr>
      </a:lvl1pPr>
    </p:titleStyle>
    <p:body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2" pos="347">
          <p15:clr>
            <a:srgbClr val="F26B43"/>
          </p15:clr>
        </p15:guide>
        <p15:guide id="33" orient="horz" pos="391">
          <p15:clr>
            <a:srgbClr val="5ACBF0"/>
          </p15:clr>
        </p15:guide>
        <p15:guide id="35" orient="horz" pos="935">
          <p15:clr>
            <a:srgbClr val="F26B43"/>
          </p15:clr>
        </p15:guide>
        <p15:guide id="36" pos="7333">
          <p15:clr>
            <a:srgbClr val="F26B43"/>
          </p15:clr>
        </p15:guide>
        <p15:guide id="37" orient="horz" pos="3884">
          <p15:clr>
            <a:srgbClr val="F26B43"/>
          </p15:clr>
        </p15:guide>
        <p15:guide id="38" orient="horz" pos="2954">
          <p15:clr>
            <a:srgbClr val="F26B43"/>
          </p15:clr>
        </p15:guide>
        <p15:guide id="39" orient="horz" pos="1253">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1A73C806-0471-0C57-7626-9F1DB61EE031}"/>
              </a:ext>
            </a:extLst>
          </p:cNvPr>
          <p:cNvSpPr>
            <a:spLocks noGrp="1"/>
          </p:cNvSpPr>
          <p:nvPr>
            <p:ph type="sldNum" sz="quarter" idx="4"/>
          </p:nvPr>
        </p:nvSpPr>
        <p:spPr>
          <a:xfrm>
            <a:off x="11353138" y="6385775"/>
            <a:ext cx="288000" cy="180000"/>
          </a:xfrm>
          <a:prstGeom prst="rect">
            <a:avLst/>
          </a:prstGeom>
        </p:spPr>
        <p:txBody>
          <a:bodyPr vert="horz" lIns="0" tIns="0" rIns="0" bIns="0" rtlCol="0" anchor="b" anchorCtr="0">
            <a:noAutofit/>
          </a:bodyPr>
          <a:lstStyle>
            <a:lvl1pPr algn="r">
              <a:defRPr lang="en-US" sz="800" smtClean="0">
                <a:solidFill>
                  <a:schemeClr val="accent4">
                    <a:lumMod val="75000"/>
                  </a:schemeClr>
                </a:solidFill>
              </a:defRPr>
            </a:lvl1pPr>
          </a:lstStyle>
          <a:p>
            <a:fld id="{FA573BCF-C0F1-4720-B5E7-944FE630E67D}" type="slidenum">
              <a:rPr lang="en-US" smtClean="0"/>
              <a:pPr/>
              <a:t>‹#›</a:t>
            </a:fld>
            <a:endParaRPr lang="en-US" dirty="0"/>
          </a:p>
        </p:txBody>
      </p:sp>
      <p:sp>
        <p:nvSpPr>
          <p:cNvPr id="5" name="footer">
            <a:extLst>
              <a:ext uri="{FF2B5EF4-FFF2-40B4-BE49-F238E27FC236}">
                <a16:creationId xmlns:a16="http://schemas.microsoft.com/office/drawing/2014/main" id="{293B2B64-2362-45C8-9E78-5ECAAAF3478D}"/>
              </a:ext>
            </a:extLst>
          </p:cNvPr>
          <p:cNvSpPr>
            <a:spLocks noGrp="1"/>
          </p:cNvSpPr>
          <p:nvPr>
            <p:ph type="ftr" sz="quarter" idx="3"/>
          </p:nvPr>
        </p:nvSpPr>
        <p:spPr>
          <a:xfrm>
            <a:off x="7270749" y="6385775"/>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B</a:t>
            </a:r>
            <a:endParaRPr lang="nl-NL" dirty="0"/>
          </a:p>
        </p:txBody>
      </p:sp>
      <p:sp>
        <p:nvSpPr>
          <p:cNvPr id="4" name="date">
            <a:extLst>
              <a:ext uri="{FF2B5EF4-FFF2-40B4-BE49-F238E27FC236}">
                <a16:creationId xmlns:a16="http://schemas.microsoft.com/office/drawing/2014/main" id="{2CC0954C-56F0-4481-AEFC-476FD5516A05}"/>
              </a:ext>
            </a:extLst>
          </p:cNvPr>
          <p:cNvSpPr>
            <a:spLocks noGrp="1"/>
          </p:cNvSpPr>
          <p:nvPr>
            <p:ph type="dt" sz="half" idx="2"/>
          </p:nvPr>
        </p:nvSpPr>
        <p:spPr>
          <a:xfrm>
            <a:off x="5040000" y="6385775"/>
            <a:ext cx="2160000" cy="180000"/>
          </a:xfrm>
          <a:prstGeom prst="rect">
            <a:avLst/>
          </a:prstGeom>
        </p:spPr>
        <p:txBody>
          <a:bodyPr vert="horz" lIns="0" tIns="0" rIns="0" bIns="0" rtlCol="0" anchor="b" anchorCtr="0">
            <a:noAutofit/>
          </a:bodyPr>
          <a:lstStyle>
            <a:lvl1pPr algn="ctr">
              <a:defRPr sz="800">
                <a:solidFill>
                  <a:schemeClr val="accent4">
                    <a:lumMod val="75000"/>
                  </a:schemeClr>
                </a:solidFill>
              </a:defRPr>
            </a:lvl1pPr>
          </a:lstStyle>
          <a:p>
            <a:r>
              <a:rPr lang="en-US"/>
              <a:t>April 26 2024</a:t>
            </a:r>
            <a:endParaRPr lang="nl-NL" dirty="0"/>
          </a:p>
        </p:txBody>
      </p:sp>
      <p:sp>
        <p:nvSpPr>
          <p:cNvPr id="3" name="content">
            <a:extLst>
              <a:ext uri="{FF2B5EF4-FFF2-40B4-BE49-F238E27FC236}">
                <a16:creationId xmlns:a16="http://schemas.microsoft.com/office/drawing/2014/main" id="{061B9A90-182E-49A3-8BF5-04F32288137B}"/>
              </a:ext>
            </a:extLst>
          </p:cNvPr>
          <p:cNvSpPr>
            <a:spLocks noGrp="1"/>
          </p:cNvSpPr>
          <p:nvPr>
            <p:ph type="body" idx="1"/>
          </p:nvPr>
        </p:nvSpPr>
        <p:spPr>
          <a:xfrm>
            <a:off x="540000" y="1476000"/>
            <a:ext cx="11088000" cy="4680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a:extLst>
              <a:ext uri="{FF2B5EF4-FFF2-40B4-BE49-F238E27FC236}">
                <a16:creationId xmlns:a16="http://schemas.microsoft.com/office/drawing/2014/main" id="{219B37A3-82F2-45D5-868F-F00F93F6E7B3}"/>
              </a:ext>
            </a:extLst>
          </p:cNvPr>
          <p:cNvSpPr>
            <a:spLocks noGrp="1"/>
          </p:cNvSpPr>
          <p:nvPr>
            <p:ph type="title"/>
          </p:nvPr>
        </p:nvSpPr>
        <p:spPr>
          <a:xfrm>
            <a:off x="540000" y="622301"/>
            <a:ext cx="11088000" cy="648000"/>
          </a:xfrm>
          <a:prstGeom prst="rect">
            <a:avLst/>
          </a:prstGeom>
        </p:spPr>
        <p:txBody>
          <a:bodyPr vert="horz" lIns="0" tIns="0" rIns="0" bIns="0" rtlCol="0" anchor="t">
            <a:noAutofit/>
          </a:bodyPr>
          <a:lstStyle/>
          <a:p>
            <a:endParaRPr lang="nl-NL" noProof="0" dirty="0"/>
          </a:p>
        </p:txBody>
      </p:sp>
      <p:pic>
        <p:nvPicPr>
          <p:cNvPr id="6" name="valantic logo">
            <a:extLst>
              <a:ext uri="{FF2B5EF4-FFF2-40B4-BE49-F238E27FC236}">
                <a16:creationId xmlns:a16="http://schemas.microsoft.com/office/drawing/2014/main" id="{DF3AD36A-3B2E-689C-EDF4-3DB24CF96DB1}"/>
              </a:ext>
            </a:extLst>
          </p:cNvPr>
          <p:cNvPicPr>
            <a:picLocks noChangeAspect="1"/>
          </p:cNvPicPr>
          <p:nvPr/>
        </p:nvPicPr>
        <p:blipFill>
          <a:blip r:embed="rId100">
            <a:extLst>
              <a:ext uri="{96DAC541-7B7A-43D3-8B79-37D633B846F1}">
                <asvg:svgBlip xmlns:asvg="http://schemas.microsoft.com/office/drawing/2016/SVG/main" r:embed="rId101"/>
              </a:ext>
            </a:extLst>
          </a:blip>
          <a:stretch>
            <a:fillRect/>
          </a:stretch>
        </p:blipFill>
        <p:spPr>
          <a:xfrm>
            <a:off x="415887" y="6218848"/>
            <a:ext cx="1169231" cy="450666"/>
          </a:xfrm>
          <a:prstGeom prst="rect">
            <a:avLst/>
          </a:prstGeom>
        </p:spPr>
      </p:pic>
    </p:spTree>
    <p:extLst>
      <p:ext uri="{BB962C8B-B14F-4D97-AF65-F5344CB8AC3E}">
        <p14:creationId xmlns:p14="http://schemas.microsoft.com/office/powerpoint/2010/main" val="800684994"/>
      </p:ext>
    </p:extLst>
  </p:cSld>
  <p:clrMap bg1="lt1" tx1="dk1" bg2="lt2" tx2="dk2" accent1="accent1" accent2="accent2" accent3="accent3" accent4="accent4" accent5="accent5" accent6="accent6" hlink="hlink" folHlink="folHlink"/>
  <p:sldLayoutIdLst>
    <p:sldLayoutId id="2147484901" r:id="rId1"/>
    <p:sldLayoutId id="2147484902" r:id="rId2"/>
    <p:sldLayoutId id="2147485031" r:id="rId3"/>
    <p:sldLayoutId id="2147484903" r:id="rId4"/>
    <p:sldLayoutId id="2147484992" r:id="rId5"/>
    <p:sldLayoutId id="2147484904" r:id="rId6"/>
    <p:sldLayoutId id="2147484905" r:id="rId7"/>
    <p:sldLayoutId id="2147484906" r:id="rId8"/>
    <p:sldLayoutId id="2147485016" r:id="rId9"/>
    <p:sldLayoutId id="2147484907" r:id="rId10"/>
    <p:sldLayoutId id="2147484908" r:id="rId11"/>
    <p:sldLayoutId id="2147484909" r:id="rId12"/>
    <p:sldLayoutId id="2147484910" r:id="rId13"/>
    <p:sldLayoutId id="2147484911" r:id="rId14"/>
    <p:sldLayoutId id="2147484912" r:id="rId15"/>
    <p:sldLayoutId id="2147484986" r:id="rId16"/>
    <p:sldLayoutId id="2147484914" r:id="rId17"/>
    <p:sldLayoutId id="2147484915" r:id="rId18"/>
    <p:sldLayoutId id="2147484916" r:id="rId19"/>
    <p:sldLayoutId id="2147484973" r:id="rId20"/>
    <p:sldLayoutId id="2147484972" r:id="rId21"/>
    <p:sldLayoutId id="2147485043" r:id="rId22"/>
    <p:sldLayoutId id="2147484918" r:id="rId23"/>
    <p:sldLayoutId id="2147484919" r:id="rId24"/>
    <p:sldLayoutId id="2147484989" r:id="rId25"/>
    <p:sldLayoutId id="2147485039" r:id="rId26"/>
    <p:sldLayoutId id="2147484920" r:id="rId27"/>
    <p:sldLayoutId id="2147484921" r:id="rId28"/>
    <p:sldLayoutId id="2147484922" r:id="rId29"/>
    <p:sldLayoutId id="2147485050" r:id="rId30"/>
    <p:sldLayoutId id="2147485051" r:id="rId31"/>
    <p:sldLayoutId id="2147484924" r:id="rId32"/>
    <p:sldLayoutId id="2147484991" r:id="rId33"/>
    <p:sldLayoutId id="2147485014" r:id="rId34"/>
    <p:sldLayoutId id="2147485045" r:id="rId35"/>
    <p:sldLayoutId id="2147485046" r:id="rId36"/>
    <p:sldLayoutId id="2147485047" r:id="rId37"/>
    <p:sldLayoutId id="2147484925" r:id="rId38"/>
    <p:sldLayoutId id="2147484981" r:id="rId39"/>
    <p:sldLayoutId id="2147484974" r:id="rId40"/>
    <p:sldLayoutId id="2147484975" r:id="rId41"/>
    <p:sldLayoutId id="2147485015" r:id="rId42"/>
    <p:sldLayoutId id="2147485020" r:id="rId43"/>
    <p:sldLayoutId id="2147485021" r:id="rId44"/>
    <p:sldLayoutId id="2147484927" r:id="rId45"/>
    <p:sldLayoutId id="2147485028" r:id="rId46"/>
    <p:sldLayoutId id="2147484928" r:id="rId47"/>
    <p:sldLayoutId id="2147484929" r:id="rId48"/>
    <p:sldLayoutId id="2147484930" r:id="rId49"/>
    <p:sldLayoutId id="2147484931" r:id="rId50"/>
    <p:sldLayoutId id="2147484932" r:id="rId51"/>
    <p:sldLayoutId id="2147485013" r:id="rId52"/>
    <p:sldLayoutId id="2147484933" r:id="rId53"/>
    <p:sldLayoutId id="2147485002" r:id="rId54"/>
    <p:sldLayoutId id="2147485001" r:id="rId55"/>
    <p:sldLayoutId id="2147485048" r:id="rId56"/>
    <p:sldLayoutId id="2147485000" r:id="rId57"/>
    <p:sldLayoutId id="2147484936" r:id="rId58"/>
    <p:sldLayoutId id="2147485018" r:id="rId59"/>
    <p:sldLayoutId id="2147484993" r:id="rId60"/>
    <p:sldLayoutId id="2147484938" r:id="rId61"/>
    <p:sldLayoutId id="2147484939" r:id="rId62"/>
    <p:sldLayoutId id="2147484940" r:id="rId63"/>
    <p:sldLayoutId id="2147484941" r:id="rId64"/>
    <p:sldLayoutId id="2147484942" r:id="rId65"/>
    <p:sldLayoutId id="2147484943" r:id="rId66"/>
    <p:sldLayoutId id="2147484944" r:id="rId67"/>
    <p:sldLayoutId id="2147484945" r:id="rId68"/>
    <p:sldLayoutId id="2147484946" r:id="rId69"/>
    <p:sldLayoutId id="2147484947" r:id="rId70"/>
    <p:sldLayoutId id="2147484948" r:id="rId71"/>
    <p:sldLayoutId id="2147484949" r:id="rId72"/>
    <p:sldLayoutId id="2147484950" r:id="rId73"/>
    <p:sldLayoutId id="2147484966" r:id="rId74"/>
    <p:sldLayoutId id="2147484965" r:id="rId75"/>
    <p:sldLayoutId id="2147485040" r:id="rId76"/>
    <p:sldLayoutId id="2147485037" r:id="rId77"/>
    <p:sldLayoutId id="2147484988" r:id="rId78"/>
    <p:sldLayoutId id="2147484952" r:id="rId79"/>
    <p:sldLayoutId id="2147484969" r:id="rId80"/>
    <p:sldLayoutId id="2147484982" r:id="rId81"/>
    <p:sldLayoutId id="2147484967" r:id="rId82"/>
    <p:sldLayoutId id="2147484951" r:id="rId83"/>
    <p:sldLayoutId id="2147484980" r:id="rId84"/>
    <p:sldLayoutId id="2147484971" r:id="rId85"/>
    <p:sldLayoutId id="2147485042" r:id="rId86"/>
    <p:sldLayoutId id="2147484953" r:id="rId87"/>
    <p:sldLayoutId id="2147484979" r:id="rId88"/>
    <p:sldLayoutId id="2147484954" r:id="rId89"/>
    <p:sldLayoutId id="2147485005" r:id="rId90"/>
    <p:sldLayoutId id="2147485006" r:id="rId91"/>
    <p:sldLayoutId id="2147485007" r:id="rId92"/>
    <p:sldLayoutId id="2147485008" r:id="rId93"/>
    <p:sldLayoutId id="2147485009" r:id="rId94"/>
    <p:sldLayoutId id="2147485010" r:id="rId95"/>
    <p:sldLayoutId id="2147485011" r:id="rId96"/>
    <p:sldLayoutId id="2147485012" r:id="rId97"/>
    <p:sldLayoutId id="2147484963" r:id="rId98"/>
  </p:sldLayoutIdLst>
  <p:hf hdr="0"/>
  <p:txStyles>
    <p:titleStyle>
      <a:lvl1pPr algn="l" defTabSz="914400" rtl="0" eaLnBrk="1" latinLnBrk="0" hangingPunct="1">
        <a:lnSpc>
          <a:spcPts val="2800"/>
        </a:lnSpc>
        <a:spcBef>
          <a:spcPct val="0"/>
        </a:spcBef>
        <a:buNone/>
        <a:tabLst>
          <a:tab pos="11034713" algn="r"/>
        </a:tabLst>
        <a:defRPr sz="2400" b="0" kern="1200" spc="0" baseline="0">
          <a:solidFill>
            <a:schemeClr val="tx1"/>
          </a:solidFill>
          <a:latin typeface="+mj-lt"/>
          <a:ea typeface="Segoe UI Black" panose="020B0A02040204020203" pitchFamily="34" charset="0"/>
          <a:cs typeface="Segoe UI Light" panose="020B0502040204020203" pitchFamily="34" charset="0"/>
        </a:defRPr>
      </a:lvl1pPr>
    </p:titleStyle>
    <p:body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2" pos="347">
          <p15:clr>
            <a:srgbClr val="F26B43"/>
          </p15:clr>
        </p15:guide>
        <p15:guide id="33" orient="horz" pos="391">
          <p15:clr>
            <a:srgbClr val="5ACBF0"/>
          </p15:clr>
        </p15:guide>
        <p15:guide id="35" orient="horz" pos="935">
          <p15:clr>
            <a:srgbClr val="F26B43"/>
          </p15:clr>
        </p15:guide>
        <p15:guide id="36" pos="7333">
          <p15:clr>
            <a:srgbClr val="F26B43"/>
          </p15:clr>
        </p15:guide>
        <p15:guide id="37" orient="horz" pos="3884">
          <p15:clr>
            <a:srgbClr val="F26B43"/>
          </p15:clr>
        </p15:guide>
        <p15:guide id="38" orient="horz" pos="2954">
          <p15:clr>
            <a:srgbClr val="F26B43"/>
          </p15:clr>
        </p15:guide>
        <p15:guide id="39" orient="horz" pos="1253">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11.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3.xml"/><Relationship Id="rId1" Type="http://schemas.openxmlformats.org/officeDocument/2006/relationships/tags" Target="../tags/tag10.xml"/><Relationship Id="rId6" Type="http://schemas.openxmlformats.org/officeDocument/2006/relationships/image" Target="../media/image16.jpg"/><Relationship Id="rId5" Type="http://schemas.openxmlformats.org/officeDocument/2006/relationships/image" Target="../media/image12.emf"/><Relationship Id="rId4" Type="http://schemas.openxmlformats.org/officeDocument/2006/relationships/oleObject" Target="../embeddings/oleObject7.bin"/></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13.xml"/><Relationship Id="rId1" Type="http://schemas.openxmlformats.org/officeDocument/2006/relationships/tags" Target="../tags/tag106.xml"/><Relationship Id="rId4" Type="http://schemas.openxmlformats.org/officeDocument/2006/relationships/image" Target="../media/image12.emf"/></Relationships>
</file>

<file path=ppt/slides/_rels/slide101.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slideLayout" Target="../slideLayouts/slideLayout3.xml"/><Relationship Id="rId1" Type="http://schemas.openxmlformats.org/officeDocument/2006/relationships/tags" Target="../tags/tag107.xml"/><Relationship Id="rId5" Type="http://schemas.openxmlformats.org/officeDocument/2006/relationships/image" Target="../media/image12.emf"/><Relationship Id="rId4" Type="http://schemas.openxmlformats.org/officeDocument/2006/relationships/oleObject" Target="../embeddings/oleObject33.bin"/></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99.xml"/><Relationship Id="rId1" Type="http://schemas.openxmlformats.org/officeDocument/2006/relationships/tags" Target="../tags/tag108.xml"/><Relationship Id="rId5" Type="http://schemas.openxmlformats.org/officeDocument/2006/relationships/image" Target="../media/image12.emf"/><Relationship Id="rId4" Type="http://schemas.openxmlformats.org/officeDocument/2006/relationships/oleObject" Target="../embeddings/oleObject44.bin"/></Relationships>
</file>

<file path=ppt/slides/_rels/slide103.xml.rels><?xml version="1.0" encoding="UTF-8" standalone="yes"?>
<Relationships xmlns="http://schemas.openxmlformats.org/package/2006/relationships"><Relationship Id="rId8" Type="http://schemas.openxmlformats.org/officeDocument/2006/relationships/image" Target="../media/image188.png"/><Relationship Id="rId13" Type="http://schemas.openxmlformats.org/officeDocument/2006/relationships/image" Target="../media/image190.svg"/><Relationship Id="rId3" Type="http://schemas.openxmlformats.org/officeDocument/2006/relationships/notesSlide" Target="../notesSlides/notesSlide41.xml"/><Relationship Id="rId7" Type="http://schemas.openxmlformats.org/officeDocument/2006/relationships/image" Target="../media/image187.png"/><Relationship Id="rId12" Type="http://schemas.openxmlformats.org/officeDocument/2006/relationships/image" Target="../media/image60.png"/><Relationship Id="rId2" Type="http://schemas.openxmlformats.org/officeDocument/2006/relationships/slideLayout" Target="../slideLayouts/slideLayout3.xml"/><Relationship Id="rId1" Type="http://schemas.openxmlformats.org/officeDocument/2006/relationships/tags" Target="../tags/tag109.xml"/><Relationship Id="rId6" Type="http://schemas.openxmlformats.org/officeDocument/2006/relationships/image" Target="../media/image186.png"/><Relationship Id="rId11" Type="http://schemas.openxmlformats.org/officeDocument/2006/relationships/image" Target="../media/image2.svg"/><Relationship Id="rId5" Type="http://schemas.openxmlformats.org/officeDocument/2006/relationships/image" Target="../media/image12.emf"/><Relationship Id="rId10" Type="http://schemas.openxmlformats.org/officeDocument/2006/relationships/image" Target="../media/image1.png"/><Relationship Id="rId4" Type="http://schemas.openxmlformats.org/officeDocument/2006/relationships/oleObject" Target="../embeddings/oleObject45.bin"/><Relationship Id="rId9" Type="http://schemas.openxmlformats.org/officeDocument/2006/relationships/image" Target="../media/image189.png"/></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tags" Target="../tags/tag110.xml"/><Relationship Id="rId5" Type="http://schemas.openxmlformats.org/officeDocument/2006/relationships/image" Target="../media/image191.jpg"/><Relationship Id="rId4" Type="http://schemas.openxmlformats.org/officeDocument/2006/relationships/image" Target="../media/image26.emf"/></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3.xml"/><Relationship Id="rId1" Type="http://schemas.openxmlformats.org/officeDocument/2006/relationships/tags" Target="../tags/tag111.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12.emf"/></Relationships>
</file>

<file path=ppt/slides/_rels/slide106.xml.rels><?xml version="1.0" encoding="UTF-8" standalone="yes"?>
<Relationships xmlns="http://schemas.openxmlformats.org/package/2006/relationships"><Relationship Id="rId3" Type="http://schemas.openxmlformats.org/officeDocument/2006/relationships/oleObject" Target="../embeddings/oleObject48.bin"/><Relationship Id="rId7" Type="http://schemas.openxmlformats.org/officeDocument/2006/relationships/image" Target="../media/image196.png"/><Relationship Id="rId2" Type="http://schemas.openxmlformats.org/officeDocument/2006/relationships/slideLayout" Target="../slideLayouts/slideLayout3.xml"/><Relationship Id="rId1" Type="http://schemas.openxmlformats.org/officeDocument/2006/relationships/tags" Target="../tags/tag112.x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2.emf"/></Relationships>
</file>

<file path=ppt/slides/_rels/slide107.xml.rels><?xml version="1.0" encoding="UTF-8" standalone="yes"?>
<Relationships xmlns="http://schemas.openxmlformats.org/package/2006/relationships"><Relationship Id="rId8" Type="http://schemas.openxmlformats.org/officeDocument/2006/relationships/image" Target="../media/image199.png"/><Relationship Id="rId3" Type="http://schemas.openxmlformats.org/officeDocument/2006/relationships/notesSlide" Target="../notesSlides/notesSlide42.xml"/><Relationship Id="rId7" Type="http://schemas.openxmlformats.org/officeDocument/2006/relationships/image" Target="../media/image198.png"/><Relationship Id="rId2" Type="http://schemas.openxmlformats.org/officeDocument/2006/relationships/slideLayout" Target="../slideLayouts/slideLayout3.xml"/><Relationship Id="rId1" Type="http://schemas.openxmlformats.org/officeDocument/2006/relationships/tags" Target="../tags/tag113.xml"/><Relationship Id="rId6" Type="http://schemas.openxmlformats.org/officeDocument/2006/relationships/image" Target="../media/image197.png"/><Relationship Id="rId5" Type="http://schemas.openxmlformats.org/officeDocument/2006/relationships/image" Target="../media/image12.emf"/><Relationship Id="rId4" Type="http://schemas.openxmlformats.org/officeDocument/2006/relationships/oleObject" Target="../embeddings/oleObject49.bin"/></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4.xml"/><Relationship Id="rId1" Type="http://schemas.openxmlformats.org/officeDocument/2006/relationships/tags" Target="../tags/tag114.xml"/><Relationship Id="rId4" Type="http://schemas.openxmlformats.org/officeDocument/2006/relationships/image" Target="../media/image12.emf"/></Relationships>
</file>

<file path=ppt/slides/_rels/slide109.xml.rels><?xml version="1.0" encoding="UTF-8" standalone="yes"?>
<Relationships xmlns="http://schemas.openxmlformats.org/package/2006/relationships"><Relationship Id="rId8" Type="http://schemas.openxmlformats.org/officeDocument/2006/relationships/image" Target="../media/image206.svg"/><Relationship Id="rId13" Type="http://schemas.openxmlformats.org/officeDocument/2006/relationships/image" Target="../media/image211.png"/><Relationship Id="rId3" Type="http://schemas.openxmlformats.org/officeDocument/2006/relationships/image" Target="../media/image201.png"/><Relationship Id="rId7" Type="http://schemas.openxmlformats.org/officeDocument/2006/relationships/image" Target="../media/image205.png"/><Relationship Id="rId12" Type="http://schemas.openxmlformats.org/officeDocument/2006/relationships/image" Target="../media/image210.png"/><Relationship Id="rId2" Type="http://schemas.openxmlformats.org/officeDocument/2006/relationships/image" Target="../media/image200.png"/><Relationship Id="rId1" Type="http://schemas.openxmlformats.org/officeDocument/2006/relationships/slideLayout" Target="../slideLayouts/slideLayout11.xml"/><Relationship Id="rId6" Type="http://schemas.openxmlformats.org/officeDocument/2006/relationships/image" Target="../media/image204.png"/><Relationship Id="rId11" Type="http://schemas.openxmlformats.org/officeDocument/2006/relationships/image" Target="../media/image209.svg"/><Relationship Id="rId5" Type="http://schemas.openxmlformats.org/officeDocument/2006/relationships/image" Target="../media/image203.png"/><Relationship Id="rId10" Type="http://schemas.openxmlformats.org/officeDocument/2006/relationships/image" Target="../media/image208.png"/><Relationship Id="rId4" Type="http://schemas.openxmlformats.org/officeDocument/2006/relationships/image" Target="../media/image202.svg"/><Relationship Id="rId9" Type="http://schemas.openxmlformats.org/officeDocument/2006/relationships/image" Target="../media/image207.svg"/><Relationship Id="rId14" Type="http://schemas.openxmlformats.org/officeDocument/2006/relationships/image" Target="../media/image2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9.xml"/><Relationship Id="rId1" Type="http://schemas.openxmlformats.org/officeDocument/2006/relationships/tags" Target="../tags/tag11.xml"/><Relationship Id="rId5" Type="http://schemas.openxmlformats.org/officeDocument/2006/relationships/image" Target="../media/image12.emf"/><Relationship Id="rId4" Type="http://schemas.openxmlformats.org/officeDocument/2006/relationships/oleObject" Target="../embeddings/oleObject8.bin"/></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2.xml"/><Relationship Id="rId1" Type="http://schemas.openxmlformats.org/officeDocument/2006/relationships/tags" Target="../tags/tag115.xml"/><Relationship Id="rId5" Type="http://schemas.openxmlformats.org/officeDocument/2006/relationships/image" Target="../media/image12.emf"/><Relationship Id="rId4" Type="http://schemas.openxmlformats.org/officeDocument/2006/relationships/oleObject" Target="../embeddings/oleObject51.bin"/></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tags" Target="../tags/tag116.xml"/><Relationship Id="rId5" Type="http://schemas.openxmlformats.org/officeDocument/2006/relationships/image" Target="../media/image213.jpeg"/><Relationship Id="rId4" Type="http://schemas.openxmlformats.org/officeDocument/2006/relationships/image" Target="../media/image12.emf"/></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117.xml"/><Relationship Id="rId6" Type="http://schemas.openxmlformats.org/officeDocument/2006/relationships/image" Target="../media/image214.png"/><Relationship Id="rId5" Type="http://schemas.openxmlformats.org/officeDocument/2006/relationships/image" Target="../media/image12.emf"/><Relationship Id="rId4" Type="http://schemas.openxmlformats.org/officeDocument/2006/relationships/oleObject" Target="../embeddings/oleObject9.bin"/></Relationships>
</file>

<file path=ppt/slides/_rels/slide113.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tags" Target="../tags/tag118.xml"/><Relationship Id="rId5" Type="http://schemas.openxmlformats.org/officeDocument/2006/relationships/image" Target="../media/image215.png"/><Relationship Id="rId4" Type="http://schemas.openxmlformats.org/officeDocument/2006/relationships/image" Target="../media/image12.emf"/></Relationships>
</file>

<file path=ppt/slides/_rels/slide114.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8.xml"/><Relationship Id="rId1" Type="http://schemas.openxmlformats.org/officeDocument/2006/relationships/tags" Target="../tags/tag119.xml"/><Relationship Id="rId5" Type="http://schemas.openxmlformats.org/officeDocument/2006/relationships/image" Target="../media/image216.png"/><Relationship Id="rId4" Type="http://schemas.openxmlformats.org/officeDocument/2006/relationships/image" Target="../media/image12.emf"/></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8.xml"/><Relationship Id="rId1" Type="http://schemas.openxmlformats.org/officeDocument/2006/relationships/tags" Target="../tags/tag120.xml"/><Relationship Id="rId4" Type="http://schemas.openxmlformats.org/officeDocument/2006/relationships/image" Target="../media/image12.emf"/></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9.xml"/></Relationships>
</file>

<file path=ppt/slides/_rels/slide117.xml.rels><?xml version="1.0" encoding="UTF-8" standalone="yes"?>
<Relationships xmlns="http://schemas.openxmlformats.org/package/2006/relationships"><Relationship Id="rId8" Type="http://schemas.openxmlformats.org/officeDocument/2006/relationships/image" Target="../media/image218.svg"/><Relationship Id="rId13" Type="http://schemas.openxmlformats.org/officeDocument/2006/relationships/image" Target="../media/image223.png"/><Relationship Id="rId18" Type="http://schemas.openxmlformats.org/officeDocument/2006/relationships/image" Target="../media/image228.svg"/><Relationship Id="rId26" Type="http://schemas.openxmlformats.org/officeDocument/2006/relationships/image" Target="../media/image236.svg"/><Relationship Id="rId3" Type="http://schemas.openxmlformats.org/officeDocument/2006/relationships/oleObject" Target="../embeddings/oleObject50.bin"/><Relationship Id="rId21" Type="http://schemas.openxmlformats.org/officeDocument/2006/relationships/image" Target="../media/image231.png"/><Relationship Id="rId7" Type="http://schemas.openxmlformats.org/officeDocument/2006/relationships/image" Target="../media/image217.png"/><Relationship Id="rId12" Type="http://schemas.openxmlformats.org/officeDocument/2006/relationships/image" Target="../media/image222.svg"/><Relationship Id="rId17" Type="http://schemas.openxmlformats.org/officeDocument/2006/relationships/image" Target="../media/image227.png"/><Relationship Id="rId25" Type="http://schemas.openxmlformats.org/officeDocument/2006/relationships/image" Target="../media/image235.png"/><Relationship Id="rId2" Type="http://schemas.openxmlformats.org/officeDocument/2006/relationships/slideLayout" Target="../slideLayouts/slideLayout12.xml"/><Relationship Id="rId16" Type="http://schemas.openxmlformats.org/officeDocument/2006/relationships/image" Target="../media/image226.svg"/><Relationship Id="rId20" Type="http://schemas.openxmlformats.org/officeDocument/2006/relationships/image" Target="../media/image230.svg"/><Relationship Id="rId1" Type="http://schemas.openxmlformats.org/officeDocument/2006/relationships/tags" Target="../tags/tag121.xml"/><Relationship Id="rId6" Type="http://schemas.openxmlformats.org/officeDocument/2006/relationships/image" Target="../media/image3020.png"/><Relationship Id="rId11" Type="http://schemas.openxmlformats.org/officeDocument/2006/relationships/image" Target="../media/image221.png"/><Relationship Id="rId24" Type="http://schemas.openxmlformats.org/officeDocument/2006/relationships/image" Target="../media/image234.svg"/><Relationship Id="rId5" Type="http://schemas.microsoft.com/office/2014/relationships/chartEx" Target="../charts/chartEx1.xml"/><Relationship Id="rId15" Type="http://schemas.openxmlformats.org/officeDocument/2006/relationships/image" Target="../media/image225.png"/><Relationship Id="rId23" Type="http://schemas.openxmlformats.org/officeDocument/2006/relationships/image" Target="../media/image233.png"/><Relationship Id="rId10" Type="http://schemas.openxmlformats.org/officeDocument/2006/relationships/image" Target="../media/image220.svg"/><Relationship Id="rId19" Type="http://schemas.openxmlformats.org/officeDocument/2006/relationships/image" Target="../media/image229.png"/><Relationship Id="rId4" Type="http://schemas.openxmlformats.org/officeDocument/2006/relationships/image" Target="../media/image12.emf"/><Relationship Id="rId9" Type="http://schemas.openxmlformats.org/officeDocument/2006/relationships/image" Target="../media/image219.png"/><Relationship Id="rId14" Type="http://schemas.openxmlformats.org/officeDocument/2006/relationships/image" Target="../media/image224.svg"/><Relationship Id="rId22" Type="http://schemas.openxmlformats.org/officeDocument/2006/relationships/image" Target="../media/image232.svg"/></Relationships>
</file>

<file path=ppt/slides/_rels/slide118.xml.rels><?xml version="1.0" encoding="UTF-8" standalone="yes"?>
<Relationships xmlns="http://schemas.openxmlformats.org/package/2006/relationships"><Relationship Id="rId8" Type="http://schemas.openxmlformats.org/officeDocument/2006/relationships/image" Target="../media/image239.svg"/><Relationship Id="rId13" Type="http://schemas.openxmlformats.org/officeDocument/2006/relationships/image" Target="../media/image123.png"/><Relationship Id="rId18" Type="http://schemas.openxmlformats.org/officeDocument/2006/relationships/image" Target="../media/image243.svg"/><Relationship Id="rId3" Type="http://schemas.openxmlformats.org/officeDocument/2006/relationships/oleObject" Target="../embeddings/oleObject12.bin"/><Relationship Id="rId21" Type="http://schemas.openxmlformats.org/officeDocument/2006/relationships/image" Target="../media/image104.png"/><Relationship Id="rId7" Type="http://schemas.openxmlformats.org/officeDocument/2006/relationships/image" Target="../media/image108.png"/><Relationship Id="rId12" Type="http://schemas.openxmlformats.org/officeDocument/2006/relationships/image" Target="../media/image122.svg"/><Relationship Id="rId17" Type="http://schemas.openxmlformats.org/officeDocument/2006/relationships/image" Target="../media/image242.png"/><Relationship Id="rId2" Type="http://schemas.openxmlformats.org/officeDocument/2006/relationships/slideLayout" Target="../slideLayouts/slideLayout12.xml"/><Relationship Id="rId16" Type="http://schemas.openxmlformats.org/officeDocument/2006/relationships/image" Target="../media/image241.svg"/><Relationship Id="rId20" Type="http://schemas.openxmlformats.org/officeDocument/2006/relationships/image" Target="../media/image245.svg"/><Relationship Id="rId1" Type="http://schemas.openxmlformats.org/officeDocument/2006/relationships/tags" Target="../tags/tag122.xml"/><Relationship Id="rId6" Type="http://schemas.openxmlformats.org/officeDocument/2006/relationships/image" Target="../media/image238.svg"/><Relationship Id="rId11" Type="http://schemas.openxmlformats.org/officeDocument/2006/relationships/image" Target="../media/image82.png"/><Relationship Id="rId24" Type="http://schemas.openxmlformats.org/officeDocument/2006/relationships/image" Target="../media/image87.svg"/><Relationship Id="rId5" Type="http://schemas.openxmlformats.org/officeDocument/2006/relationships/image" Target="../media/image237.png"/><Relationship Id="rId15" Type="http://schemas.openxmlformats.org/officeDocument/2006/relationships/image" Target="../media/image240.png"/><Relationship Id="rId23" Type="http://schemas.openxmlformats.org/officeDocument/2006/relationships/image" Target="../media/image86.png"/><Relationship Id="rId10" Type="http://schemas.openxmlformats.org/officeDocument/2006/relationships/image" Target="../media/image121.svg"/><Relationship Id="rId19" Type="http://schemas.openxmlformats.org/officeDocument/2006/relationships/image" Target="../media/image244.png"/><Relationship Id="rId4" Type="http://schemas.openxmlformats.org/officeDocument/2006/relationships/image" Target="../media/image12.emf"/><Relationship Id="rId9" Type="http://schemas.openxmlformats.org/officeDocument/2006/relationships/image" Target="../media/image120.png"/><Relationship Id="rId14" Type="http://schemas.openxmlformats.org/officeDocument/2006/relationships/image" Target="../media/image124.svg"/><Relationship Id="rId22" Type="http://schemas.openxmlformats.org/officeDocument/2006/relationships/image" Target="../media/image246.svg"/></Relationships>
</file>

<file path=ppt/slides/_rels/slide119.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tags" Target="../tags/tag135.xml"/><Relationship Id="rId18" Type="http://schemas.openxmlformats.org/officeDocument/2006/relationships/slideLayout" Target="../slideLayouts/slideLayout8.xml"/><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tags" Target="../tags/tag134.xml"/><Relationship Id="rId17" Type="http://schemas.openxmlformats.org/officeDocument/2006/relationships/tags" Target="../tags/tag139.xml"/><Relationship Id="rId2" Type="http://schemas.openxmlformats.org/officeDocument/2006/relationships/tags" Target="../tags/tag124.xml"/><Relationship Id="rId16" Type="http://schemas.openxmlformats.org/officeDocument/2006/relationships/tags" Target="../tags/tag138.xml"/><Relationship Id="rId20" Type="http://schemas.openxmlformats.org/officeDocument/2006/relationships/image" Target="../media/image12.emf"/><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tags" Target="../tags/tag133.xml"/><Relationship Id="rId5" Type="http://schemas.openxmlformats.org/officeDocument/2006/relationships/tags" Target="../tags/tag127.xml"/><Relationship Id="rId15" Type="http://schemas.openxmlformats.org/officeDocument/2006/relationships/tags" Target="../tags/tag137.xml"/><Relationship Id="rId10" Type="http://schemas.openxmlformats.org/officeDocument/2006/relationships/tags" Target="../tags/tag132.xml"/><Relationship Id="rId19" Type="http://schemas.openxmlformats.org/officeDocument/2006/relationships/oleObject" Target="../embeddings/oleObject13.bin"/><Relationship Id="rId4" Type="http://schemas.openxmlformats.org/officeDocument/2006/relationships/tags" Target="../tags/tag126.xml"/><Relationship Id="rId9" Type="http://schemas.openxmlformats.org/officeDocument/2006/relationships/tags" Target="../tags/tag131.xml"/><Relationship Id="rId14" Type="http://schemas.openxmlformats.org/officeDocument/2006/relationships/tags" Target="../tags/tag136.xml"/></Relationships>
</file>

<file path=ppt/slides/_rels/slide1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notesSlide" Target="../notesSlides/notesSlide11.xml"/><Relationship Id="rId7" Type="http://schemas.openxmlformats.org/officeDocument/2006/relationships/image" Target="../media/image18.png"/><Relationship Id="rId2" Type="http://schemas.openxmlformats.org/officeDocument/2006/relationships/slideLayout" Target="../slideLayouts/slideLayout64.xml"/><Relationship Id="rId1" Type="http://schemas.openxmlformats.org/officeDocument/2006/relationships/tags" Target="../tags/tag12.xml"/><Relationship Id="rId6" Type="http://schemas.openxmlformats.org/officeDocument/2006/relationships/image" Target="../media/image17.jpeg"/><Relationship Id="rId5" Type="http://schemas.openxmlformats.org/officeDocument/2006/relationships/image" Target="../media/image12.emf"/><Relationship Id="rId4" Type="http://schemas.openxmlformats.org/officeDocument/2006/relationships/oleObject" Target="../embeddings/oleObject9.bin"/><Relationship Id="rId9" Type="http://schemas.openxmlformats.org/officeDocument/2006/relationships/hyperlink" Target="https://valantic.com/" TargetMode="External"/></Relationships>
</file>

<file path=ppt/slides/_rels/slide12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8.xml"/><Relationship Id="rId1" Type="http://schemas.openxmlformats.org/officeDocument/2006/relationships/tags" Target="../tags/tag140.xml"/><Relationship Id="rId4" Type="http://schemas.openxmlformats.org/officeDocument/2006/relationships/image" Target="../media/image12.emf"/></Relationships>
</file>

<file path=ppt/slides/_rels/slide121.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3.xml"/><Relationship Id="rId1" Type="http://schemas.openxmlformats.org/officeDocument/2006/relationships/tags" Target="../tags/tag141.xml"/><Relationship Id="rId4" Type="http://schemas.openxmlformats.org/officeDocument/2006/relationships/image" Target="../media/image247.emf"/></Relationships>
</file>

<file path=ppt/slides/_rels/slide122.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9.xml"/><Relationship Id="rId1" Type="http://schemas.openxmlformats.org/officeDocument/2006/relationships/tags" Target="../tags/tag142.xml"/><Relationship Id="rId4" Type="http://schemas.openxmlformats.org/officeDocument/2006/relationships/image" Target="../media/image12.emf"/></Relationships>
</file>

<file path=ppt/slides/_rels/slide123.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9.xml"/><Relationship Id="rId1" Type="http://schemas.openxmlformats.org/officeDocument/2006/relationships/tags" Target="../tags/tag143.xml"/><Relationship Id="rId4" Type="http://schemas.openxmlformats.org/officeDocument/2006/relationships/image" Target="../media/image12.emf"/></Relationships>
</file>

<file path=ppt/slides/_rels/slide124.xml.rels><?xml version="1.0" encoding="UTF-8" standalone="yes"?>
<Relationships xmlns="http://schemas.openxmlformats.org/package/2006/relationships"><Relationship Id="rId8" Type="http://schemas.openxmlformats.org/officeDocument/2006/relationships/image" Target="../media/image251.svg"/><Relationship Id="rId13" Type="http://schemas.openxmlformats.org/officeDocument/2006/relationships/image" Target="../media/image256.png"/><Relationship Id="rId18" Type="http://schemas.openxmlformats.org/officeDocument/2006/relationships/image" Target="../media/image261.svg"/><Relationship Id="rId3" Type="http://schemas.openxmlformats.org/officeDocument/2006/relationships/oleObject" Target="../embeddings/oleObject23.bin"/><Relationship Id="rId21" Type="http://schemas.openxmlformats.org/officeDocument/2006/relationships/image" Target="../media/image264.png"/><Relationship Id="rId7" Type="http://schemas.openxmlformats.org/officeDocument/2006/relationships/image" Target="../media/image250.png"/><Relationship Id="rId12" Type="http://schemas.openxmlformats.org/officeDocument/2006/relationships/image" Target="../media/image255.svg"/><Relationship Id="rId17" Type="http://schemas.openxmlformats.org/officeDocument/2006/relationships/image" Target="../media/image260.png"/><Relationship Id="rId2" Type="http://schemas.openxmlformats.org/officeDocument/2006/relationships/slideLayout" Target="../slideLayouts/slideLayout10.xml"/><Relationship Id="rId16" Type="http://schemas.openxmlformats.org/officeDocument/2006/relationships/image" Target="../media/image259.svg"/><Relationship Id="rId20" Type="http://schemas.openxmlformats.org/officeDocument/2006/relationships/image" Target="../media/image263.svg"/><Relationship Id="rId1" Type="http://schemas.openxmlformats.org/officeDocument/2006/relationships/tags" Target="../tags/tag144.xml"/><Relationship Id="rId6" Type="http://schemas.openxmlformats.org/officeDocument/2006/relationships/image" Target="../media/image249.svg"/><Relationship Id="rId11" Type="http://schemas.openxmlformats.org/officeDocument/2006/relationships/image" Target="../media/image254.png"/><Relationship Id="rId24" Type="http://schemas.openxmlformats.org/officeDocument/2006/relationships/image" Target="../media/image267.svg"/><Relationship Id="rId5" Type="http://schemas.openxmlformats.org/officeDocument/2006/relationships/image" Target="../media/image248.png"/><Relationship Id="rId15" Type="http://schemas.openxmlformats.org/officeDocument/2006/relationships/image" Target="../media/image258.png"/><Relationship Id="rId23" Type="http://schemas.openxmlformats.org/officeDocument/2006/relationships/image" Target="../media/image266.png"/><Relationship Id="rId10" Type="http://schemas.openxmlformats.org/officeDocument/2006/relationships/image" Target="../media/image253.svg"/><Relationship Id="rId19" Type="http://schemas.openxmlformats.org/officeDocument/2006/relationships/image" Target="../media/image262.png"/><Relationship Id="rId4" Type="http://schemas.openxmlformats.org/officeDocument/2006/relationships/image" Target="../media/image12.emf"/><Relationship Id="rId9" Type="http://schemas.openxmlformats.org/officeDocument/2006/relationships/image" Target="../media/image252.png"/><Relationship Id="rId14" Type="http://schemas.openxmlformats.org/officeDocument/2006/relationships/image" Target="../media/image257.svg"/><Relationship Id="rId22" Type="http://schemas.openxmlformats.org/officeDocument/2006/relationships/image" Target="../media/image265.svg"/></Relationships>
</file>

<file path=ppt/slides/_rels/slide1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notesSlide" Target="../notesSlides/notesSlide12.xml"/><Relationship Id="rId7" Type="http://schemas.openxmlformats.org/officeDocument/2006/relationships/image" Target="../media/image20.png"/><Relationship Id="rId2" Type="http://schemas.openxmlformats.org/officeDocument/2006/relationships/slideLayout" Target="../slideLayouts/slideLayout76.xml"/><Relationship Id="rId1" Type="http://schemas.openxmlformats.org/officeDocument/2006/relationships/tags" Target="../tags/tag13.xml"/><Relationship Id="rId6" Type="http://schemas.openxmlformats.org/officeDocument/2006/relationships/image" Target="../media/image16.jpg"/><Relationship Id="rId5" Type="http://schemas.openxmlformats.org/officeDocument/2006/relationships/image" Target="../media/image12.emf"/><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notesSlide" Target="../notesSlides/notesSlide13.xml"/><Relationship Id="rId7" Type="http://schemas.openxmlformats.org/officeDocument/2006/relationships/image" Target="../media/image20.png"/><Relationship Id="rId2" Type="http://schemas.openxmlformats.org/officeDocument/2006/relationships/slideLayout" Target="../slideLayouts/slideLayout75.xml"/><Relationship Id="rId1" Type="http://schemas.openxmlformats.org/officeDocument/2006/relationships/tags" Target="../tags/tag14.xml"/><Relationship Id="rId6" Type="http://schemas.openxmlformats.org/officeDocument/2006/relationships/image" Target="../media/image16.jpg"/><Relationship Id="rId5" Type="http://schemas.openxmlformats.org/officeDocument/2006/relationships/image" Target="../media/image12.emf"/><Relationship Id="rId4" Type="http://schemas.openxmlformats.org/officeDocument/2006/relationships/oleObject" Target="../embeddings/oleObject10.bin"/></Relationships>
</file>

<file path=ppt/slides/_rels/slide1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oleObject" Target="../embeddings/oleObject11.bin"/><Relationship Id="rId7" Type="http://schemas.openxmlformats.org/officeDocument/2006/relationships/image" Target="../media/image23.png"/><Relationship Id="rId2" Type="http://schemas.openxmlformats.org/officeDocument/2006/relationships/slideLayout" Target="../slideLayouts/slideLayout77.xml"/><Relationship Id="rId1" Type="http://schemas.openxmlformats.org/officeDocument/2006/relationships/tags" Target="../tags/tag15.xml"/><Relationship Id="rId6" Type="http://schemas.openxmlformats.org/officeDocument/2006/relationships/image" Target="../media/image22.jpeg"/><Relationship Id="rId5" Type="http://schemas.openxmlformats.org/officeDocument/2006/relationships/chart" Target="../charts/chart1.xml"/><Relationship Id="rId4" Type="http://schemas.openxmlformats.org/officeDocument/2006/relationships/image" Target="../media/image12.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8.xml"/><Relationship Id="rId1" Type="http://schemas.openxmlformats.org/officeDocument/2006/relationships/tags" Target="../tags/tag16.xml"/><Relationship Id="rId5" Type="http://schemas.openxmlformats.org/officeDocument/2006/relationships/image" Target="../media/image22.jpeg"/><Relationship Id="rId4" Type="http://schemas.openxmlformats.org/officeDocument/2006/relationships/image" Target="../media/image12.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9.xml"/><Relationship Id="rId1" Type="http://schemas.openxmlformats.org/officeDocument/2006/relationships/tags" Target="../tags/tag17.xml"/><Relationship Id="rId6" Type="http://schemas.openxmlformats.org/officeDocument/2006/relationships/image" Target="../media/image25.jpg"/><Relationship Id="rId5" Type="http://schemas.openxmlformats.org/officeDocument/2006/relationships/image" Target="../media/image12.emf"/><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1.xml"/><Relationship Id="rId1" Type="http://schemas.openxmlformats.org/officeDocument/2006/relationships/tags" Target="../tags/tag18.xml"/><Relationship Id="rId6" Type="http://schemas.openxmlformats.org/officeDocument/2006/relationships/image" Target="../media/image25.jpg"/><Relationship Id="rId5" Type="http://schemas.openxmlformats.org/officeDocument/2006/relationships/image" Target="../media/image12.emf"/><Relationship Id="rId4" Type="http://schemas.openxmlformats.org/officeDocument/2006/relationships/oleObject" Target="../embeddings/oleObject13.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2.xml"/><Relationship Id="rId1" Type="http://schemas.openxmlformats.org/officeDocument/2006/relationships/tags" Target="../tags/tag19.xml"/><Relationship Id="rId6" Type="http://schemas.openxmlformats.org/officeDocument/2006/relationships/image" Target="../media/image25.jpg"/><Relationship Id="rId5" Type="http://schemas.openxmlformats.org/officeDocument/2006/relationships/image" Target="../media/image12.emf"/><Relationship Id="rId4" Type="http://schemas.openxmlformats.org/officeDocument/2006/relationships/oleObject" Target="../embeddings/oleObject13.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hyperlink" Target="https://brand.valantic.com/" TargetMode="External"/><Relationship Id="rId5" Type="http://schemas.openxmlformats.org/officeDocument/2006/relationships/hyperlink" Target="https://valanticgroup.sharepoint.com/sites/ContentHub/Image%20Library/Forms/AllItems.aspx" TargetMode="External"/><Relationship Id="rId4" Type="http://schemas.openxmlformats.org/officeDocument/2006/relationships/image" Target="../media/image12.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3.xml"/><Relationship Id="rId1" Type="http://schemas.openxmlformats.org/officeDocument/2006/relationships/tags" Target="../tags/tag20.xml"/><Relationship Id="rId6" Type="http://schemas.openxmlformats.org/officeDocument/2006/relationships/image" Target="../media/image25.jpg"/><Relationship Id="rId5" Type="http://schemas.openxmlformats.org/officeDocument/2006/relationships/image" Target="../media/image12.emf"/><Relationship Id="rId4" Type="http://schemas.openxmlformats.org/officeDocument/2006/relationships/oleObject" Target="../embeddings/oleObject13.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4.xml"/><Relationship Id="rId1" Type="http://schemas.openxmlformats.org/officeDocument/2006/relationships/tags" Target="../tags/tag21.xml"/><Relationship Id="rId6" Type="http://schemas.openxmlformats.org/officeDocument/2006/relationships/image" Target="../media/image25.jpg"/><Relationship Id="rId5" Type="http://schemas.openxmlformats.org/officeDocument/2006/relationships/image" Target="../media/image12.emf"/><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5.xml"/><Relationship Id="rId1" Type="http://schemas.openxmlformats.org/officeDocument/2006/relationships/tags" Target="../tags/tag22.xml"/><Relationship Id="rId6" Type="http://schemas.openxmlformats.org/officeDocument/2006/relationships/image" Target="../media/image25.jpg"/><Relationship Id="rId5" Type="http://schemas.openxmlformats.org/officeDocument/2006/relationships/image" Target="../media/image12.emf"/><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6.xml"/><Relationship Id="rId1" Type="http://schemas.openxmlformats.org/officeDocument/2006/relationships/tags" Target="../tags/tag23.xml"/><Relationship Id="rId6" Type="http://schemas.openxmlformats.org/officeDocument/2006/relationships/image" Target="../media/image25.jpg"/><Relationship Id="rId5" Type="http://schemas.openxmlformats.org/officeDocument/2006/relationships/image" Target="../media/image26.emf"/><Relationship Id="rId4" Type="http://schemas.openxmlformats.org/officeDocument/2006/relationships/oleObject" Target="../embeddings/oleObject13.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9.xml"/><Relationship Id="rId1" Type="http://schemas.openxmlformats.org/officeDocument/2006/relationships/tags" Target="../tags/tag24.xml"/><Relationship Id="rId5" Type="http://schemas.openxmlformats.org/officeDocument/2006/relationships/image" Target="../media/image12.emf"/><Relationship Id="rId4" Type="http://schemas.openxmlformats.org/officeDocument/2006/relationships/oleObject" Target="../embeddings/oleObject14.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4.xml"/><Relationship Id="rId1" Type="http://schemas.openxmlformats.org/officeDocument/2006/relationships/tags" Target="../tags/tag25.xml"/><Relationship Id="rId6" Type="http://schemas.openxmlformats.org/officeDocument/2006/relationships/image" Target="../media/image27.png"/><Relationship Id="rId5" Type="http://schemas.openxmlformats.org/officeDocument/2006/relationships/image" Target="../media/image11.emf"/><Relationship Id="rId4" Type="http://schemas.openxmlformats.org/officeDocument/2006/relationships/oleObject" Target="../embeddings/oleObject15.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7.xml"/><Relationship Id="rId1" Type="http://schemas.openxmlformats.org/officeDocument/2006/relationships/tags" Target="../tags/tag26.xml"/><Relationship Id="rId6" Type="http://schemas.openxmlformats.org/officeDocument/2006/relationships/image" Target="../media/image28.jpg"/><Relationship Id="rId5" Type="http://schemas.openxmlformats.org/officeDocument/2006/relationships/image" Target="../media/image11.emf"/><Relationship Id="rId4" Type="http://schemas.openxmlformats.org/officeDocument/2006/relationships/oleObject" Target="../embeddings/oleObject16.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8.xml"/><Relationship Id="rId1" Type="http://schemas.openxmlformats.org/officeDocument/2006/relationships/tags" Target="../tags/tag27.xml"/><Relationship Id="rId5" Type="http://schemas.openxmlformats.org/officeDocument/2006/relationships/image" Target="../media/image12.emf"/><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89.xml"/><Relationship Id="rId1" Type="http://schemas.openxmlformats.org/officeDocument/2006/relationships/tags" Target="../tags/tag28.xml"/><Relationship Id="rId4" Type="http://schemas.openxmlformats.org/officeDocument/2006/relationships/image" Target="../media/image12.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0.xml"/><Relationship Id="rId1" Type="http://schemas.openxmlformats.org/officeDocument/2006/relationships/tags" Target="../tags/tag29.xml"/><Relationship Id="rId5" Type="http://schemas.openxmlformats.org/officeDocument/2006/relationships/image" Target="../media/image12.emf"/><Relationship Id="rId4" Type="http://schemas.openxmlformats.org/officeDocument/2006/relationships/oleObject" Target="../embeddings/oleObject17.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8.xml"/><Relationship Id="rId1" Type="http://schemas.openxmlformats.org/officeDocument/2006/relationships/tags" Target="../tags/tag3.xml"/><Relationship Id="rId6" Type="http://schemas.openxmlformats.org/officeDocument/2006/relationships/image" Target="../media/image13.jpg"/><Relationship Id="rId5" Type="http://schemas.openxmlformats.org/officeDocument/2006/relationships/image" Target="../media/image11.e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99.xml"/><Relationship Id="rId1" Type="http://schemas.openxmlformats.org/officeDocument/2006/relationships/tags" Target="../tags/tag30.xml"/><Relationship Id="rId4" Type="http://schemas.openxmlformats.org/officeDocument/2006/relationships/image" Target="../media/image12.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5.xml"/><Relationship Id="rId1" Type="http://schemas.openxmlformats.org/officeDocument/2006/relationships/tags" Target="../tags/tag31.xml"/><Relationship Id="rId5" Type="http://schemas.openxmlformats.org/officeDocument/2006/relationships/image" Target="../media/image29.jpg"/><Relationship Id="rId4" Type="http://schemas.openxmlformats.org/officeDocument/2006/relationships/image" Target="../media/image12.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tags" Target="../tags/tag32.xml"/><Relationship Id="rId5" Type="http://schemas.openxmlformats.org/officeDocument/2006/relationships/image" Target="../media/image30.png"/><Relationship Id="rId4" Type="http://schemas.openxmlformats.org/officeDocument/2006/relationships/image" Target="../media/image12.emf"/></Relationships>
</file>

<file path=ppt/slides/_rels/slide33.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svg"/><Relationship Id="rId3" Type="http://schemas.openxmlformats.org/officeDocument/2006/relationships/oleObject" Target="../embeddings/oleObject11.bin"/><Relationship Id="rId7" Type="http://schemas.openxmlformats.org/officeDocument/2006/relationships/image" Target="../media/image32.svg"/><Relationship Id="rId12" Type="http://schemas.openxmlformats.org/officeDocument/2006/relationships/image" Target="../media/image37.png"/><Relationship Id="rId2" Type="http://schemas.openxmlformats.org/officeDocument/2006/relationships/slideLayout" Target="../slideLayouts/slideLayout17.xml"/><Relationship Id="rId1" Type="http://schemas.openxmlformats.org/officeDocument/2006/relationships/tags" Target="../tags/tag33.xml"/><Relationship Id="rId6" Type="http://schemas.openxmlformats.org/officeDocument/2006/relationships/image" Target="../media/image31.png"/><Relationship Id="rId11" Type="http://schemas.openxmlformats.org/officeDocument/2006/relationships/image" Target="../media/image36.sv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12.emf"/><Relationship Id="rId9" Type="http://schemas.openxmlformats.org/officeDocument/2006/relationships/image" Target="../media/image34.svg"/></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8.xml"/><Relationship Id="rId1" Type="http://schemas.openxmlformats.org/officeDocument/2006/relationships/tags" Target="../tags/tag34.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12.emf"/></Relationships>
</file>

<file path=ppt/slides/_rels/slide35.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oleObject" Target="../embeddings/oleObject11.bin"/><Relationship Id="rId7" Type="http://schemas.openxmlformats.org/officeDocument/2006/relationships/image" Target="../media/image41.png"/><Relationship Id="rId2" Type="http://schemas.openxmlformats.org/officeDocument/2006/relationships/slideLayout" Target="../slideLayouts/slideLayout19.xml"/><Relationship Id="rId1" Type="http://schemas.openxmlformats.org/officeDocument/2006/relationships/tags" Target="../tags/tag35.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12.emf"/></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0.xml"/><Relationship Id="rId1" Type="http://schemas.openxmlformats.org/officeDocument/2006/relationships/tags" Target="../tags/tag36.xml"/><Relationship Id="rId5" Type="http://schemas.openxmlformats.org/officeDocument/2006/relationships/image" Target="../media/image12.emf"/><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2.xml"/><Relationship Id="rId1" Type="http://schemas.openxmlformats.org/officeDocument/2006/relationships/tags" Target="../tags/tag37.xml"/><Relationship Id="rId6" Type="http://schemas.openxmlformats.org/officeDocument/2006/relationships/image" Target="../media/image43.png"/><Relationship Id="rId5" Type="http://schemas.openxmlformats.org/officeDocument/2006/relationships/image" Target="../media/image39.jpg"/><Relationship Id="rId4" Type="http://schemas.openxmlformats.org/officeDocument/2006/relationships/image" Target="../media/image12.emf"/></Relationships>
</file>

<file path=ppt/slides/_rels/slide3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oleObject" Target="../embeddings/oleObject13.bin"/><Relationship Id="rId7" Type="http://schemas.openxmlformats.org/officeDocument/2006/relationships/image" Target="../media/image2.svg"/><Relationship Id="rId2" Type="http://schemas.openxmlformats.org/officeDocument/2006/relationships/slideLayout" Target="../slideLayouts/slideLayout21.xml"/><Relationship Id="rId1" Type="http://schemas.openxmlformats.org/officeDocument/2006/relationships/tags" Target="../tags/tag38.xml"/><Relationship Id="rId6" Type="http://schemas.openxmlformats.org/officeDocument/2006/relationships/image" Target="../media/image1.png"/><Relationship Id="rId5" Type="http://schemas.openxmlformats.org/officeDocument/2006/relationships/image" Target="../media/image44.jpg"/><Relationship Id="rId4" Type="http://schemas.openxmlformats.org/officeDocument/2006/relationships/image" Target="../media/image12.emf"/><Relationship Id="rId9"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3.xml"/><Relationship Id="rId1" Type="http://schemas.openxmlformats.org/officeDocument/2006/relationships/tags" Target="../tags/tag39.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11.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9.xml"/><Relationship Id="rId1" Type="http://schemas.openxmlformats.org/officeDocument/2006/relationships/tags" Target="../tags/tag4.xml"/><Relationship Id="rId6" Type="http://schemas.openxmlformats.org/officeDocument/2006/relationships/image" Target="../media/image14.jpg"/><Relationship Id="rId5" Type="http://schemas.openxmlformats.org/officeDocument/2006/relationships/image" Target="../media/image11.emf"/><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4.xml"/><Relationship Id="rId1" Type="http://schemas.openxmlformats.org/officeDocument/2006/relationships/tags" Target="../tags/tag40.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11.e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40.jpg"/><Relationship Id="rId2" Type="http://schemas.openxmlformats.org/officeDocument/2006/relationships/slideLayout" Target="../slideLayouts/slideLayout25.xml"/><Relationship Id="rId1" Type="http://schemas.openxmlformats.org/officeDocument/2006/relationships/tags" Target="../tags/tag41.xml"/><Relationship Id="rId6" Type="http://schemas.openxmlformats.org/officeDocument/2006/relationships/image" Target="../media/image39.jpg"/><Relationship Id="rId5" Type="http://schemas.openxmlformats.org/officeDocument/2006/relationships/image" Target="../media/image48.jpg"/><Relationship Id="rId4" Type="http://schemas.openxmlformats.org/officeDocument/2006/relationships/image" Target="../media/image12.e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48.jpg"/><Relationship Id="rId2" Type="http://schemas.openxmlformats.org/officeDocument/2006/relationships/slideLayout" Target="../slideLayouts/slideLayout26.xml"/><Relationship Id="rId1" Type="http://schemas.openxmlformats.org/officeDocument/2006/relationships/tags" Target="../tags/tag42.xml"/><Relationship Id="rId6" Type="http://schemas.openxmlformats.org/officeDocument/2006/relationships/image" Target="../media/image39.jpg"/><Relationship Id="rId5" Type="http://schemas.openxmlformats.org/officeDocument/2006/relationships/image" Target="../media/image40.jpg"/><Relationship Id="rId4" Type="http://schemas.openxmlformats.org/officeDocument/2006/relationships/image" Target="../media/image12.emf"/></Relationships>
</file>

<file path=ppt/slides/_rels/slide43.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460.png"/><Relationship Id="rId3" Type="http://schemas.openxmlformats.org/officeDocument/2006/relationships/oleObject" Target="../embeddings/oleObject11.bin"/><Relationship Id="rId7" Type="http://schemas.openxmlformats.org/officeDocument/2006/relationships/image" Target="../media/image440.png"/><Relationship Id="rId12" Type="http://schemas.openxmlformats.org/officeDocument/2006/relationships/slide" Target="slide800.xml"/><Relationship Id="rId2" Type="http://schemas.openxmlformats.org/officeDocument/2006/relationships/slideLayout" Target="../slideLayouts/slideLayout27.xml"/><Relationship Id="rId1" Type="http://schemas.openxmlformats.org/officeDocument/2006/relationships/tags" Target="../tags/tag43.xml"/><Relationship Id="rId6" Type="http://schemas.openxmlformats.org/officeDocument/2006/relationships/slide" Target="slide940.xml"/><Relationship Id="rId11" Type="http://schemas.openxmlformats.org/officeDocument/2006/relationships/image" Target="../media/image51.png"/><Relationship Id="rId5" Type="http://schemas.openxmlformats.org/officeDocument/2006/relationships/image" Target="../media/image49.png"/><Relationship Id="rId10" Type="http://schemas.openxmlformats.org/officeDocument/2006/relationships/image" Target="../media/image450.png"/><Relationship Id="rId4" Type="http://schemas.openxmlformats.org/officeDocument/2006/relationships/image" Target="../media/image12.emf"/><Relationship Id="rId9" Type="http://schemas.openxmlformats.org/officeDocument/2006/relationships/slide" Target="slide530.xml"/></Relationships>
</file>

<file path=ppt/slides/_rels/slide44.xml.rels><?xml version="1.0" encoding="UTF-8" standalone="yes"?>
<Relationships xmlns="http://schemas.openxmlformats.org/package/2006/relationships"><Relationship Id="rId8" Type="http://schemas.openxmlformats.org/officeDocument/2006/relationships/image" Target="../media/image55.jpg"/><Relationship Id="rId3" Type="http://schemas.openxmlformats.org/officeDocument/2006/relationships/oleObject" Target="../embeddings/oleObject20.bin"/><Relationship Id="rId7" Type="http://schemas.openxmlformats.org/officeDocument/2006/relationships/image" Target="../media/image54.jpg"/><Relationship Id="rId2" Type="http://schemas.openxmlformats.org/officeDocument/2006/relationships/slideLayout" Target="../slideLayouts/slideLayout28.xml"/><Relationship Id="rId1" Type="http://schemas.openxmlformats.org/officeDocument/2006/relationships/tags" Target="../tags/tag44.xml"/><Relationship Id="rId6" Type="http://schemas.openxmlformats.org/officeDocument/2006/relationships/image" Target="../media/image53.jpg"/><Relationship Id="rId5" Type="http://schemas.openxmlformats.org/officeDocument/2006/relationships/image" Target="../media/image52.jpg"/><Relationship Id="rId4" Type="http://schemas.openxmlformats.org/officeDocument/2006/relationships/image" Target="../media/image12.emf"/></Relationships>
</file>

<file path=ppt/slides/_rels/slide4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oleObject" Target="../embeddings/oleObject2.bin"/><Relationship Id="rId7" Type="http://schemas.openxmlformats.org/officeDocument/2006/relationships/image" Target="../media/image2.svg"/><Relationship Id="rId2" Type="http://schemas.openxmlformats.org/officeDocument/2006/relationships/slideLayout" Target="../slideLayouts/slideLayout29.xml"/><Relationship Id="rId1" Type="http://schemas.openxmlformats.org/officeDocument/2006/relationships/tags" Target="../tags/tag45.xml"/><Relationship Id="rId6" Type="http://schemas.openxmlformats.org/officeDocument/2006/relationships/image" Target="../media/image1.png"/><Relationship Id="rId5" Type="http://schemas.openxmlformats.org/officeDocument/2006/relationships/image" Target="../media/image30.png"/><Relationship Id="rId4" Type="http://schemas.openxmlformats.org/officeDocument/2006/relationships/image" Target="../media/image12.emf"/><Relationship Id="rId9" Type="http://schemas.openxmlformats.org/officeDocument/2006/relationships/image" Target="../media/image57.svg"/></Relationships>
</file>

<file path=ppt/slides/_rels/slide4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slideLayout" Target="../slideLayouts/slideLayout30.xml"/><Relationship Id="rId1" Type="http://schemas.openxmlformats.org/officeDocument/2006/relationships/tags" Target="../tags/tag46.xml"/><Relationship Id="rId5" Type="http://schemas.openxmlformats.org/officeDocument/2006/relationships/image" Target="../media/image12.emf"/><Relationship Id="rId4" Type="http://schemas.openxmlformats.org/officeDocument/2006/relationships/oleObject" Target="../embeddings/oleObject21.bin"/></Relationships>
</file>

<file path=ppt/slides/_rels/slide4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26.xml"/><Relationship Id="rId1" Type="http://schemas.openxmlformats.org/officeDocument/2006/relationships/slideLayout" Target="../slideLayouts/slideLayout31.xml"/><Relationship Id="rId6" Type="http://schemas.openxmlformats.org/officeDocument/2006/relationships/image" Target="../media/image62.wmf"/><Relationship Id="rId5" Type="http://schemas.openxmlformats.org/officeDocument/2006/relationships/image" Target="../media/image61.svg"/><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8" Type="http://schemas.openxmlformats.org/officeDocument/2006/relationships/image" Target="../media/image62.wmf"/><Relationship Id="rId13" Type="http://schemas.openxmlformats.org/officeDocument/2006/relationships/image" Target="../media/image69.png"/><Relationship Id="rId3" Type="http://schemas.openxmlformats.org/officeDocument/2006/relationships/notesSlide" Target="../notesSlides/notesSlide27.xml"/><Relationship Id="rId7" Type="http://schemas.openxmlformats.org/officeDocument/2006/relationships/image" Target="../media/image64.svg"/><Relationship Id="rId12" Type="http://schemas.openxmlformats.org/officeDocument/2006/relationships/image" Target="../media/image68.svg"/><Relationship Id="rId2" Type="http://schemas.openxmlformats.org/officeDocument/2006/relationships/slideLayout" Target="../slideLayouts/slideLayout32.xml"/><Relationship Id="rId1" Type="http://schemas.openxmlformats.org/officeDocument/2006/relationships/tags" Target="../tags/tag47.xml"/><Relationship Id="rId6" Type="http://schemas.openxmlformats.org/officeDocument/2006/relationships/image" Target="../media/image63.png"/><Relationship Id="rId11" Type="http://schemas.openxmlformats.org/officeDocument/2006/relationships/image" Target="../media/image67.png"/><Relationship Id="rId5" Type="http://schemas.openxmlformats.org/officeDocument/2006/relationships/image" Target="../media/image11.emf"/><Relationship Id="rId10" Type="http://schemas.openxmlformats.org/officeDocument/2006/relationships/image" Target="../media/image66.svg"/><Relationship Id="rId4" Type="http://schemas.openxmlformats.org/officeDocument/2006/relationships/oleObject" Target="../embeddings/oleObject16.bin"/><Relationship Id="rId9" Type="http://schemas.openxmlformats.org/officeDocument/2006/relationships/image" Target="../media/image65.png"/><Relationship Id="rId14" Type="http://schemas.openxmlformats.org/officeDocument/2006/relationships/image" Target="../media/image70.svg"/></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33.xml"/><Relationship Id="rId1" Type="http://schemas.openxmlformats.org/officeDocument/2006/relationships/tags" Target="../tags/tag48.xml"/><Relationship Id="rId6" Type="http://schemas.openxmlformats.org/officeDocument/2006/relationships/image" Target="../media/image62.wmf"/><Relationship Id="rId5" Type="http://schemas.openxmlformats.org/officeDocument/2006/relationships/image" Target="../media/image59.jpg"/><Relationship Id="rId4" Type="http://schemas.openxmlformats.org/officeDocument/2006/relationships/image" Target="../media/image12.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9.xml"/><Relationship Id="rId1" Type="http://schemas.openxmlformats.org/officeDocument/2006/relationships/tags" Target="../tags/tag5.xml"/><Relationship Id="rId5" Type="http://schemas.openxmlformats.org/officeDocument/2006/relationships/image" Target="../media/image12.emf"/><Relationship Id="rId4" Type="http://schemas.openxmlformats.org/officeDocument/2006/relationships/oleObject" Target="../embeddings/oleObject2.bin"/></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1.bin"/><Relationship Id="rId7" Type="http://schemas.openxmlformats.org/officeDocument/2006/relationships/image" Target="../media/image72.png"/><Relationship Id="rId2" Type="http://schemas.openxmlformats.org/officeDocument/2006/relationships/slideLayout" Target="../slideLayouts/slideLayout34.xml"/><Relationship Id="rId1" Type="http://schemas.openxmlformats.org/officeDocument/2006/relationships/tags" Target="../tags/tag49.xml"/><Relationship Id="rId6" Type="http://schemas.openxmlformats.org/officeDocument/2006/relationships/image" Target="../media/image71.jpg"/><Relationship Id="rId5" Type="http://schemas.openxmlformats.org/officeDocument/2006/relationships/image" Target="../media/image22.jpeg"/><Relationship Id="rId4" Type="http://schemas.openxmlformats.org/officeDocument/2006/relationships/image" Target="../media/image12.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75.jpg"/><Relationship Id="rId2" Type="http://schemas.openxmlformats.org/officeDocument/2006/relationships/slideLayout" Target="../slideLayouts/slideLayout35.xml"/><Relationship Id="rId1" Type="http://schemas.openxmlformats.org/officeDocument/2006/relationships/tags" Target="../tags/tag50.xml"/><Relationship Id="rId6" Type="http://schemas.openxmlformats.org/officeDocument/2006/relationships/image" Target="../media/image74.jpg"/><Relationship Id="rId5" Type="http://schemas.openxmlformats.org/officeDocument/2006/relationships/image" Target="../media/image73.jpg"/><Relationship Id="rId4" Type="http://schemas.openxmlformats.org/officeDocument/2006/relationships/image" Target="../media/image12.e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36.xml"/><Relationship Id="rId1" Type="http://schemas.openxmlformats.org/officeDocument/2006/relationships/tags" Target="../tags/tag51.xml"/><Relationship Id="rId5" Type="http://schemas.openxmlformats.org/officeDocument/2006/relationships/image" Target="../media/image76.jpg"/><Relationship Id="rId4" Type="http://schemas.openxmlformats.org/officeDocument/2006/relationships/image" Target="../media/image11.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37.xml"/><Relationship Id="rId1" Type="http://schemas.openxmlformats.org/officeDocument/2006/relationships/tags" Target="../tags/tag52.xml"/><Relationship Id="rId5" Type="http://schemas.openxmlformats.org/officeDocument/2006/relationships/image" Target="../media/image76.jpg"/><Relationship Id="rId4" Type="http://schemas.openxmlformats.org/officeDocument/2006/relationships/image" Target="../media/image11.emf"/></Relationships>
</file>

<file path=ppt/slides/_rels/slide530.xml.rels><?xml version="1.0" encoding="UTF-8" standalone="yes"?>
<Relationships xmlns="http://schemas.openxmlformats.org/package/2006/relationships"><Relationship Id="rId3" Type="http://schemas.openxmlformats.org/officeDocument/2006/relationships/oleObject" Target="../embeddings/oleObject520.bin"/><Relationship Id="rId2" Type="http://schemas.openxmlformats.org/officeDocument/2006/relationships/slideLayout" Target="../slideLayouts/slideLayout360.xml"/><Relationship Id="rId1" Type="http://schemas.openxmlformats.org/officeDocument/2006/relationships/tags" Target="../tags/tag530.xml"/><Relationship Id="rId5" Type="http://schemas.openxmlformats.org/officeDocument/2006/relationships/image" Target="../media/image76.jpg"/><Relationship Id="rId4" Type="http://schemas.openxmlformats.org/officeDocument/2006/relationships/image" Target="../media/image11.e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6.bin"/><Relationship Id="rId7" Type="http://schemas.openxmlformats.org/officeDocument/2006/relationships/image" Target="../media/image76.jpg"/><Relationship Id="rId2" Type="http://schemas.openxmlformats.org/officeDocument/2006/relationships/slideLayout" Target="../slideLayouts/slideLayout38.xml"/><Relationship Id="rId1" Type="http://schemas.openxmlformats.org/officeDocument/2006/relationships/tags" Target="../tags/tag53.xml"/><Relationship Id="rId6" Type="http://schemas.openxmlformats.org/officeDocument/2006/relationships/image" Target="../media/image78.jpg"/><Relationship Id="rId5" Type="http://schemas.openxmlformats.org/officeDocument/2006/relationships/image" Target="../media/image77.jpg"/><Relationship Id="rId4" Type="http://schemas.openxmlformats.org/officeDocument/2006/relationships/image" Target="../media/image11.e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99.xml"/><Relationship Id="rId1" Type="http://schemas.openxmlformats.org/officeDocument/2006/relationships/tags" Target="../tags/tag54.xml"/><Relationship Id="rId4" Type="http://schemas.openxmlformats.org/officeDocument/2006/relationships/image" Target="../media/image12.e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40.xml"/><Relationship Id="rId1" Type="http://schemas.openxmlformats.org/officeDocument/2006/relationships/tags" Target="../tags/tag55.xml"/><Relationship Id="rId6" Type="http://schemas.openxmlformats.org/officeDocument/2006/relationships/image" Target="../media/image79.svg"/><Relationship Id="rId5" Type="http://schemas.openxmlformats.org/officeDocument/2006/relationships/image" Target="../media/image60.png"/><Relationship Id="rId4" Type="http://schemas.openxmlformats.org/officeDocument/2006/relationships/image" Target="../media/image12.emf"/></Relationships>
</file>

<file path=ppt/slides/_rels/slide57.xml.rels><?xml version="1.0" encoding="UTF-8" standalone="yes"?>
<Relationships xmlns="http://schemas.openxmlformats.org/package/2006/relationships"><Relationship Id="rId8" Type="http://schemas.openxmlformats.org/officeDocument/2006/relationships/image" Target="../media/image83.svg"/><Relationship Id="rId3" Type="http://schemas.openxmlformats.org/officeDocument/2006/relationships/oleObject" Target="../embeddings/oleObject24.bin"/><Relationship Id="rId7" Type="http://schemas.openxmlformats.org/officeDocument/2006/relationships/image" Target="../media/image82.png"/><Relationship Id="rId2" Type="http://schemas.openxmlformats.org/officeDocument/2006/relationships/slideLayout" Target="../slideLayouts/slideLayout41.xml"/><Relationship Id="rId1" Type="http://schemas.openxmlformats.org/officeDocument/2006/relationships/tags" Target="../tags/tag56.xml"/><Relationship Id="rId6" Type="http://schemas.openxmlformats.org/officeDocument/2006/relationships/image" Target="../media/image81.svg"/><Relationship Id="rId5" Type="http://schemas.openxmlformats.org/officeDocument/2006/relationships/image" Target="../media/image80.png"/><Relationship Id="rId4" Type="http://schemas.openxmlformats.org/officeDocument/2006/relationships/image" Target="../media/image12.emf"/></Relationships>
</file>

<file path=ppt/slides/_rels/slide58.xml.rels><?xml version="1.0" encoding="UTF-8" standalone="yes"?>
<Relationships xmlns="http://schemas.openxmlformats.org/package/2006/relationships"><Relationship Id="rId8" Type="http://schemas.openxmlformats.org/officeDocument/2006/relationships/image" Target="../media/image81.svg"/><Relationship Id="rId3" Type="http://schemas.openxmlformats.org/officeDocument/2006/relationships/oleObject" Target="../embeddings/oleObject24.bin"/><Relationship Id="rId7" Type="http://schemas.openxmlformats.org/officeDocument/2006/relationships/image" Target="../media/image80.png"/><Relationship Id="rId2" Type="http://schemas.openxmlformats.org/officeDocument/2006/relationships/slideLayout" Target="../slideLayouts/slideLayout42.xml"/><Relationship Id="rId1" Type="http://schemas.openxmlformats.org/officeDocument/2006/relationships/tags" Target="../tags/tag57.xml"/><Relationship Id="rId6" Type="http://schemas.openxmlformats.org/officeDocument/2006/relationships/image" Target="../media/image85.svg"/><Relationship Id="rId5" Type="http://schemas.openxmlformats.org/officeDocument/2006/relationships/image" Target="../media/image84.png"/><Relationship Id="rId10" Type="http://schemas.openxmlformats.org/officeDocument/2006/relationships/image" Target="../media/image83.svg"/><Relationship Id="rId4" Type="http://schemas.openxmlformats.org/officeDocument/2006/relationships/image" Target="../media/image12.emf"/><Relationship Id="rId9" Type="http://schemas.openxmlformats.org/officeDocument/2006/relationships/image" Target="../media/image82.png"/></Relationships>
</file>

<file path=ppt/slides/_rels/slide59.xml.rels><?xml version="1.0" encoding="UTF-8" standalone="yes"?>
<Relationships xmlns="http://schemas.openxmlformats.org/package/2006/relationships"><Relationship Id="rId8" Type="http://schemas.openxmlformats.org/officeDocument/2006/relationships/image" Target="../media/image89.svg"/><Relationship Id="rId3" Type="http://schemas.openxmlformats.org/officeDocument/2006/relationships/oleObject" Target="../embeddings/oleObject12.bin"/><Relationship Id="rId7" Type="http://schemas.openxmlformats.org/officeDocument/2006/relationships/image" Target="../media/image88.png"/><Relationship Id="rId12" Type="http://schemas.openxmlformats.org/officeDocument/2006/relationships/image" Target="../media/image93.svg"/><Relationship Id="rId2" Type="http://schemas.openxmlformats.org/officeDocument/2006/relationships/slideLayout" Target="../slideLayouts/slideLayout43.xml"/><Relationship Id="rId1" Type="http://schemas.openxmlformats.org/officeDocument/2006/relationships/tags" Target="../tags/tag58.xml"/><Relationship Id="rId6" Type="http://schemas.openxmlformats.org/officeDocument/2006/relationships/image" Target="../media/image87.svg"/><Relationship Id="rId11" Type="http://schemas.openxmlformats.org/officeDocument/2006/relationships/image" Target="../media/image92.png"/><Relationship Id="rId5" Type="http://schemas.openxmlformats.org/officeDocument/2006/relationships/image" Target="../media/image86.png"/><Relationship Id="rId10" Type="http://schemas.openxmlformats.org/officeDocument/2006/relationships/image" Target="../media/image91.svg"/><Relationship Id="rId4" Type="http://schemas.openxmlformats.org/officeDocument/2006/relationships/image" Target="../media/image12.emf"/><Relationship Id="rId9" Type="http://schemas.openxmlformats.org/officeDocument/2006/relationships/image" Target="../media/image9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0.xml"/><Relationship Id="rId1" Type="http://schemas.openxmlformats.org/officeDocument/2006/relationships/tags" Target="../tags/tag6.xml"/><Relationship Id="rId5" Type="http://schemas.openxmlformats.org/officeDocument/2006/relationships/image" Target="../media/image12.emf"/><Relationship Id="rId4" Type="http://schemas.openxmlformats.org/officeDocument/2006/relationships/oleObject" Target="../embeddings/oleObject3.bin"/></Relationships>
</file>

<file path=ppt/slides/_rels/slide60.xml.rels><?xml version="1.0" encoding="UTF-8" standalone="yes"?>
<Relationships xmlns="http://schemas.openxmlformats.org/package/2006/relationships"><Relationship Id="rId8" Type="http://schemas.openxmlformats.org/officeDocument/2006/relationships/image" Target="../media/image87.svg"/><Relationship Id="rId13" Type="http://schemas.openxmlformats.org/officeDocument/2006/relationships/image" Target="../media/image92.png"/><Relationship Id="rId3" Type="http://schemas.openxmlformats.org/officeDocument/2006/relationships/oleObject" Target="../embeddings/oleObject11.bin"/><Relationship Id="rId7" Type="http://schemas.openxmlformats.org/officeDocument/2006/relationships/image" Target="../media/image86.png"/><Relationship Id="rId12" Type="http://schemas.openxmlformats.org/officeDocument/2006/relationships/image" Target="../media/image91.svg"/><Relationship Id="rId2" Type="http://schemas.openxmlformats.org/officeDocument/2006/relationships/slideLayout" Target="../slideLayouts/slideLayout44.xml"/><Relationship Id="rId1" Type="http://schemas.openxmlformats.org/officeDocument/2006/relationships/tags" Target="../tags/tag59.xml"/><Relationship Id="rId6" Type="http://schemas.openxmlformats.org/officeDocument/2006/relationships/image" Target="../media/image85.sv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svg"/><Relationship Id="rId4" Type="http://schemas.openxmlformats.org/officeDocument/2006/relationships/image" Target="../media/image12.emf"/><Relationship Id="rId9" Type="http://schemas.openxmlformats.org/officeDocument/2006/relationships/image" Target="../media/image88.png"/><Relationship Id="rId14" Type="http://schemas.openxmlformats.org/officeDocument/2006/relationships/image" Target="../media/image93.svg"/></Relationships>
</file>

<file path=ppt/slides/_rels/slide61.xml.rels><?xml version="1.0" encoding="UTF-8" standalone="yes"?>
<Relationships xmlns="http://schemas.openxmlformats.org/package/2006/relationships"><Relationship Id="rId8" Type="http://schemas.openxmlformats.org/officeDocument/2006/relationships/image" Target="../media/image97.svg"/><Relationship Id="rId13" Type="http://schemas.openxmlformats.org/officeDocument/2006/relationships/image" Target="../media/image102.png"/><Relationship Id="rId3" Type="http://schemas.openxmlformats.org/officeDocument/2006/relationships/oleObject" Target="../embeddings/oleObject12.bin"/><Relationship Id="rId7" Type="http://schemas.openxmlformats.org/officeDocument/2006/relationships/image" Target="../media/image96.png"/><Relationship Id="rId12" Type="http://schemas.openxmlformats.org/officeDocument/2006/relationships/image" Target="../media/image101.svg"/><Relationship Id="rId2" Type="http://schemas.openxmlformats.org/officeDocument/2006/relationships/slideLayout" Target="../slideLayouts/slideLayout45.xml"/><Relationship Id="rId16" Type="http://schemas.openxmlformats.org/officeDocument/2006/relationships/image" Target="../media/image83.svg"/><Relationship Id="rId1" Type="http://schemas.openxmlformats.org/officeDocument/2006/relationships/tags" Target="../tags/tag60.xml"/><Relationship Id="rId6" Type="http://schemas.openxmlformats.org/officeDocument/2006/relationships/image" Target="../media/image95.svg"/><Relationship Id="rId11" Type="http://schemas.openxmlformats.org/officeDocument/2006/relationships/image" Target="../media/image100.png"/><Relationship Id="rId5" Type="http://schemas.openxmlformats.org/officeDocument/2006/relationships/image" Target="../media/image94.png"/><Relationship Id="rId15" Type="http://schemas.openxmlformats.org/officeDocument/2006/relationships/image" Target="../media/image82.png"/><Relationship Id="rId10" Type="http://schemas.openxmlformats.org/officeDocument/2006/relationships/image" Target="../media/image99.svg"/><Relationship Id="rId4" Type="http://schemas.openxmlformats.org/officeDocument/2006/relationships/image" Target="../media/image12.emf"/><Relationship Id="rId9" Type="http://schemas.openxmlformats.org/officeDocument/2006/relationships/image" Target="../media/image98.png"/><Relationship Id="rId14" Type="http://schemas.openxmlformats.org/officeDocument/2006/relationships/image" Target="../media/image103.svg"/></Relationships>
</file>

<file path=ppt/slides/_rels/slide62.xml.rels><?xml version="1.0" encoding="UTF-8" standalone="yes"?>
<Relationships xmlns="http://schemas.openxmlformats.org/package/2006/relationships"><Relationship Id="rId8" Type="http://schemas.openxmlformats.org/officeDocument/2006/relationships/image" Target="../media/image107.svg"/><Relationship Id="rId3" Type="http://schemas.openxmlformats.org/officeDocument/2006/relationships/oleObject" Target="../embeddings/oleObject25.bin"/><Relationship Id="rId7" Type="http://schemas.openxmlformats.org/officeDocument/2006/relationships/image" Target="../media/image106.png"/><Relationship Id="rId2" Type="http://schemas.openxmlformats.org/officeDocument/2006/relationships/slideLayout" Target="../slideLayouts/slideLayout39.xml"/><Relationship Id="rId1" Type="http://schemas.openxmlformats.org/officeDocument/2006/relationships/tags" Target="../tags/tag61.xml"/><Relationship Id="rId6" Type="http://schemas.openxmlformats.org/officeDocument/2006/relationships/image" Target="../media/image105.svg"/><Relationship Id="rId5" Type="http://schemas.openxmlformats.org/officeDocument/2006/relationships/image" Target="../media/image104.png"/><Relationship Id="rId10" Type="http://schemas.openxmlformats.org/officeDocument/2006/relationships/image" Target="../media/image109.svg"/><Relationship Id="rId4" Type="http://schemas.openxmlformats.org/officeDocument/2006/relationships/image" Target="../media/image12.emf"/><Relationship Id="rId9" Type="http://schemas.openxmlformats.org/officeDocument/2006/relationships/image" Target="../media/image108.png"/></Relationships>
</file>

<file path=ppt/slides/_rels/slide63.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oleObject" Target="../embeddings/oleObject26.bin"/><Relationship Id="rId7" Type="http://schemas.openxmlformats.org/officeDocument/2006/relationships/image" Target="../media/image90.png"/><Relationship Id="rId12" Type="http://schemas.openxmlformats.org/officeDocument/2006/relationships/image" Target="../media/image93.svg"/><Relationship Id="rId2" Type="http://schemas.openxmlformats.org/officeDocument/2006/relationships/slideLayout" Target="../slideLayouts/slideLayout46.xml"/><Relationship Id="rId1" Type="http://schemas.openxmlformats.org/officeDocument/2006/relationships/tags" Target="../tags/tag62.xml"/><Relationship Id="rId6" Type="http://schemas.openxmlformats.org/officeDocument/2006/relationships/image" Target="../media/image87.svg"/><Relationship Id="rId11" Type="http://schemas.openxmlformats.org/officeDocument/2006/relationships/image" Target="../media/image92.png"/><Relationship Id="rId5" Type="http://schemas.openxmlformats.org/officeDocument/2006/relationships/image" Target="../media/image86.png"/><Relationship Id="rId10" Type="http://schemas.openxmlformats.org/officeDocument/2006/relationships/image" Target="../media/image89.svg"/><Relationship Id="rId4" Type="http://schemas.openxmlformats.org/officeDocument/2006/relationships/image" Target="../media/image12.emf"/><Relationship Id="rId9" Type="http://schemas.openxmlformats.org/officeDocument/2006/relationships/image" Target="../media/image88.png"/></Relationships>
</file>

<file path=ppt/slides/_rels/slide64.xml.rels><?xml version="1.0" encoding="UTF-8" standalone="yes"?>
<Relationships xmlns="http://schemas.openxmlformats.org/package/2006/relationships"><Relationship Id="rId8" Type="http://schemas.openxmlformats.org/officeDocument/2006/relationships/image" Target="../media/image113.svg"/><Relationship Id="rId3" Type="http://schemas.openxmlformats.org/officeDocument/2006/relationships/oleObject" Target="../embeddings/oleObject27.bin"/><Relationship Id="rId7" Type="http://schemas.openxmlformats.org/officeDocument/2006/relationships/image" Target="../media/image112.png"/><Relationship Id="rId12" Type="http://schemas.openxmlformats.org/officeDocument/2006/relationships/image" Target="../media/image117.svg"/><Relationship Id="rId2" Type="http://schemas.openxmlformats.org/officeDocument/2006/relationships/slideLayout" Target="../slideLayouts/slideLayout47.xml"/><Relationship Id="rId1" Type="http://schemas.openxmlformats.org/officeDocument/2006/relationships/tags" Target="../tags/tag63.xml"/><Relationship Id="rId6" Type="http://schemas.openxmlformats.org/officeDocument/2006/relationships/image" Target="../media/image111.svg"/><Relationship Id="rId11" Type="http://schemas.openxmlformats.org/officeDocument/2006/relationships/image" Target="../media/image116.png"/><Relationship Id="rId5" Type="http://schemas.openxmlformats.org/officeDocument/2006/relationships/image" Target="../media/image110.png"/><Relationship Id="rId10" Type="http://schemas.openxmlformats.org/officeDocument/2006/relationships/image" Target="../media/image115.svg"/><Relationship Id="rId4" Type="http://schemas.openxmlformats.org/officeDocument/2006/relationships/image" Target="../media/image12.emf"/><Relationship Id="rId9" Type="http://schemas.openxmlformats.org/officeDocument/2006/relationships/image" Target="../media/image114.png"/></Relationships>
</file>

<file path=ppt/slides/_rels/slide65.xml.rels><?xml version="1.0" encoding="UTF-8" standalone="yes"?>
<Relationships xmlns="http://schemas.openxmlformats.org/package/2006/relationships"><Relationship Id="rId8" Type="http://schemas.openxmlformats.org/officeDocument/2006/relationships/image" Target="../media/image93.svg"/><Relationship Id="rId13" Type="http://schemas.openxmlformats.org/officeDocument/2006/relationships/image" Target="../media/image123.png"/><Relationship Id="rId3" Type="http://schemas.openxmlformats.org/officeDocument/2006/relationships/oleObject" Target="../embeddings/oleObject28.bin"/><Relationship Id="rId7" Type="http://schemas.openxmlformats.org/officeDocument/2006/relationships/image" Target="../media/image92.png"/><Relationship Id="rId12" Type="http://schemas.openxmlformats.org/officeDocument/2006/relationships/image" Target="../media/image122.svg"/><Relationship Id="rId2" Type="http://schemas.openxmlformats.org/officeDocument/2006/relationships/slideLayout" Target="../slideLayouts/slideLayout48.xml"/><Relationship Id="rId1" Type="http://schemas.openxmlformats.org/officeDocument/2006/relationships/tags" Target="../tags/tag64.xml"/><Relationship Id="rId6" Type="http://schemas.openxmlformats.org/officeDocument/2006/relationships/image" Target="../media/image119.svg"/><Relationship Id="rId11" Type="http://schemas.openxmlformats.org/officeDocument/2006/relationships/image" Target="../media/image82.png"/><Relationship Id="rId5" Type="http://schemas.openxmlformats.org/officeDocument/2006/relationships/image" Target="../media/image118.png"/><Relationship Id="rId10" Type="http://schemas.openxmlformats.org/officeDocument/2006/relationships/image" Target="../media/image121.svg"/><Relationship Id="rId4" Type="http://schemas.openxmlformats.org/officeDocument/2006/relationships/image" Target="../media/image12.emf"/><Relationship Id="rId9" Type="http://schemas.openxmlformats.org/officeDocument/2006/relationships/image" Target="../media/image120.png"/><Relationship Id="rId14" Type="http://schemas.openxmlformats.org/officeDocument/2006/relationships/image" Target="../media/image124.svg"/></Relationships>
</file>

<file path=ppt/slides/_rels/slide66.xml.rels><?xml version="1.0" encoding="UTF-8" standalone="yes"?>
<Relationships xmlns="http://schemas.openxmlformats.org/package/2006/relationships"><Relationship Id="rId2" Type="http://schemas.openxmlformats.org/officeDocument/2006/relationships/hyperlink" Target="https://valantic.com/" TargetMode="External"/><Relationship Id="rId1" Type="http://schemas.openxmlformats.org/officeDocument/2006/relationships/slideLayout" Target="../slideLayouts/slideLayout49.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50.xml"/><Relationship Id="rId1" Type="http://schemas.openxmlformats.org/officeDocument/2006/relationships/tags" Target="../tags/tag65.xml"/><Relationship Id="rId4" Type="http://schemas.openxmlformats.org/officeDocument/2006/relationships/image" Target="../media/image12.emf"/></Relationships>
</file>

<file path=ppt/slides/_rels/slide68.xml.rels><?xml version="1.0" encoding="UTF-8" standalone="yes"?>
<Relationships xmlns="http://schemas.openxmlformats.org/package/2006/relationships"><Relationship Id="rId8" Type="http://schemas.openxmlformats.org/officeDocument/2006/relationships/image" Target="../media/image128.svg"/><Relationship Id="rId13" Type="http://schemas.openxmlformats.org/officeDocument/2006/relationships/image" Target="../media/image133.png"/><Relationship Id="rId3" Type="http://schemas.openxmlformats.org/officeDocument/2006/relationships/oleObject" Target="../embeddings/oleObject29.bin"/><Relationship Id="rId7" Type="http://schemas.openxmlformats.org/officeDocument/2006/relationships/image" Target="../media/image127.png"/><Relationship Id="rId12" Type="http://schemas.openxmlformats.org/officeDocument/2006/relationships/image" Target="../media/image132.svg"/><Relationship Id="rId2" Type="http://schemas.openxmlformats.org/officeDocument/2006/relationships/slideLayout" Target="../slideLayouts/slideLayout51.xml"/><Relationship Id="rId1" Type="http://schemas.openxmlformats.org/officeDocument/2006/relationships/tags" Target="../tags/tag66.xml"/><Relationship Id="rId6" Type="http://schemas.openxmlformats.org/officeDocument/2006/relationships/image" Target="../media/image126.svg"/><Relationship Id="rId11" Type="http://schemas.openxmlformats.org/officeDocument/2006/relationships/image" Target="../media/image131.png"/><Relationship Id="rId5" Type="http://schemas.openxmlformats.org/officeDocument/2006/relationships/image" Target="../media/image125.png"/><Relationship Id="rId10" Type="http://schemas.openxmlformats.org/officeDocument/2006/relationships/image" Target="../media/image130.svg"/><Relationship Id="rId4" Type="http://schemas.openxmlformats.org/officeDocument/2006/relationships/image" Target="../media/image12.emf"/><Relationship Id="rId9" Type="http://schemas.openxmlformats.org/officeDocument/2006/relationships/image" Target="../media/image129.png"/><Relationship Id="rId14" Type="http://schemas.openxmlformats.org/officeDocument/2006/relationships/image" Target="../media/image134.svg"/></Relationships>
</file>

<file path=ppt/slides/_rels/slide69.xml.rels><?xml version="1.0" encoding="UTF-8" standalone="yes"?>
<Relationships xmlns="http://schemas.openxmlformats.org/package/2006/relationships"><Relationship Id="rId8" Type="http://schemas.openxmlformats.org/officeDocument/2006/relationships/image" Target="../media/image138.svg"/><Relationship Id="rId13" Type="http://schemas.openxmlformats.org/officeDocument/2006/relationships/image" Target="../media/image131.png"/><Relationship Id="rId3" Type="http://schemas.openxmlformats.org/officeDocument/2006/relationships/oleObject" Target="../embeddings/oleObject29.bin"/><Relationship Id="rId7" Type="http://schemas.openxmlformats.org/officeDocument/2006/relationships/image" Target="../media/image137.png"/><Relationship Id="rId12" Type="http://schemas.openxmlformats.org/officeDocument/2006/relationships/image" Target="../media/image140.svg"/><Relationship Id="rId2" Type="http://schemas.openxmlformats.org/officeDocument/2006/relationships/slideLayout" Target="../slideLayouts/slideLayout52.xml"/><Relationship Id="rId16" Type="http://schemas.openxmlformats.org/officeDocument/2006/relationships/image" Target="../media/image143.svg"/><Relationship Id="rId1" Type="http://schemas.openxmlformats.org/officeDocument/2006/relationships/tags" Target="../tags/tag67.xml"/><Relationship Id="rId6" Type="http://schemas.openxmlformats.org/officeDocument/2006/relationships/image" Target="../media/image136.svg"/><Relationship Id="rId11" Type="http://schemas.openxmlformats.org/officeDocument/2006/relationships/image" Target="../media/image139.png"/><Relationship Id="rId5" Type="http://schemas.openxmlformats.org/officeDocument/2006/relationships/image" Target="../media/image135.png"/><Relationship Id="rId15" Type="http://schemas.openxmlformats.org/officeDocument/2006/relationships/image" Target="../media/image142.png"/><Relationship Id="rId10" Type="http://schemas.openxmlformats.org/officeDocument/2006/relationships/image" Target="../media/image130.svg"/><Relationship Id="rId4" Type="http://schemas.openxmlformats.org/officeDocument/2006/relationships/image" Target="../media/image12.emf"/><Relationship Id="rId9" Type="http://schemas.openxmlformats.org/officeDocument/2006/relationships/image" Target="../media/image129.png"/><Relationship Id="rId14" Type="http://schemas.openxmlformats.org/officeDocument/2006/relationships/image" Target="../media/image141.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1.xml"/><Relationship Id="rId1" Type="http://schemas.openxmlformats.org/officeDocument/2006/relationships/tags" Target="../tags/tag7.xml"/><Relationship Id="rId6" Type="http://schemas.openxmlformats.org/officeDocument/2006/relationships/image" Target="../media/image15.jpg"/><Relationship Id="rId5" Type="http://schemas.openxmlformats.org/officeDocument/2006/relationships/image" Target="../media/image12.emf"/><Relationship Id="rId4" Type="http://schemas.openxmlformats.org/officeDocument/2006/relationships/oleObject" Target="../embeddings/oleObject4.bin"/></Relationships>
</file>

<file path=ppt/slides/_rels/slide70.xml.rels><?xml version="1.0" encoding="UTF-8" standalone="yes"?>
<Relationships xmlns="http://schemas.openxmlformats.org/package/2006/relationships"><Relationship Id="rId8" Type="http://schemas.openxmlformats.org/officeDocument/2006/relationships/image" Target="../media/image146.png"/><Relationship Id="rId13" Type="http://schemas.openxmlformats.org/officeDocument/2006/relationships/image" Target="../media/image151.svg"/><Relationship Id="rId3" Type="http://schemas.openxmlformats.org/officeDocument/2006/relationships/notesSlide" Target="../notesSlides/notesSlide28.xml"/><Relationship Id="rId7" Type="http://schemas.openxmlformats.org/officeDocument/2006/relationships/image" Target="../media/image145.svg"/><Relationship Id="rId12" Type="http://schemas.openxmlformats.org/officeDocument/2006/relationships/image" Target="../media/image150.png"/><Relationship Id="rId17" Type="http://schemas.openxmlformats.org/officeDocument/2006/relationships/image" Target="../media/image155.svg"/><Relationship Id="rId2" Type="http://schemas.openxmlformats.org/officeDocument/2006/relationships/slideLayout" Target="../slideLayouts/slideLayout53.xml"/><Relationship Id="rId16" Type="http://schemas.openxmlformats.org/officeDocument/2006/relationships/image" Target="../media/image154.png"/><Relationship Id="rId1" Type="http://schemas.openxmlformats.org/officeDocument/2006/relationships/tags" Target="../tags/tag68.xml"/><Relationship Id="rId6" Type="http://schemas.openxmlformats.org/officeDocument/2006/relationships/image" Target="../media/image144.png"/><Relationship Id="rId11" Type="http://schemas.openxmlformats.org/officeDocument/2006/relationships/image" Target="../media/image149.svg"/><Relationship Id="rId5" Type="http://schemas.openxmlformats.org/officeDocument/2006/relationships/image" Target="../media/image12.emf"/><Relationship Id="rId15" Type="http://schemas.openxmlformats.org/officeDocument/2006/relationships/image" Target="../media/image153.svg"/><Relationship Id="rId10" Type="http://schemas.openxmlformats.org/officeDocument/2006/relationships/image" Target="../media/image148.png"/><Relationship Id="rId4" Type="http://schemas.openxmlformats.org/officeDocument/2006/relationships/oleObject" Target="../embeddings/oleObject29.bin"/><Relationship Id="rId9" Type="http://schemas.openxmlformats.org/officeDocument/2006/relationships/image" Target="../media/image147.svg"/><Relationship Id="rId14" Type="http://schemas.openxmlformats.org/officeDocument/2006/relationships/image" Target="../media/image152.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4.xml"/><Relationship Id="rId1" Type="http://schemas.openxmlformats.org/officeDocument/2006/relationships/tags" Target="../tags/tag69.xml"/><Relationship Id="rId5" Type="http://schemas.openxmlformats.org/officeDocument/2006/relationships/image" Target="../media/image26.emf"/><Relationship Id="rId4" Type="http://schemas.openxmlformats.org/officeDocument/2006/relationships/oleObject" Target="../embeddings/oleObject30.bin"/></Relationships>
</file>

<file path=ppt/slides/_rels/slide72.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oleObject" Target="../embeddings/oleObject31.bin"/><Relationship Id="rId7" Type="http://schemas.openxmlformats.org/officeDocument/2006/relationships/image" Target="../media/image158.png"/><Relationship Id="rId12" Type="http://schemas.openxmlformats.org/officeDocument/2006/relationships/image" Target="../media/image163.png"/><Relationship Id="rId2" Type="http://schemas.openxmlformats.org/officeDocument/2006/relationships/slideLayout" Target="../slideLayouts/slideLayout55.xml"/><Relationship Id="rId1" Type="http://schemas.openxmlformats.org/officeDocument/2006/relationships/tags" Target="../tags/tag70.xml"/><Relationship Id="rId6" Type="http://schemas.openxmlformats.org/officeDocument/2006/relationships/image" Target="../media/image157.png"/><Relationship Id="rId11" Type="http://schemas.openxmlformats.org/officeDocument/2006/relationships/image" Target="../media/image162.png"/><Relationship Id="rId5" Type="http://schemas.openxmlformats.org/officeDocument/2006/relationships/image" Target="../media/image156.png"/><Relationship Id="rId10" Type="http://schemas.openxmlformats.org/officeDocument/2006/relationships/image" Target="../media/image161.png"/><Relationship Id="rId4" Type="http://schemas.openxmlformats.org/officeDocument/2006/relationships/image" Target="../media/image12.emf"/><Relationship Id="rId9" Type="http://schemas.openxmlformats.org/officeDocument/2006/relationships/image" Target="../media/image160.png"/></Relationships>
</file>

<file path=ppt/slides/_rels/slide73.xml.rels><?xml version="1.0" encoding="UTF-8" standalone="yes"?>
<Relationships xmlns="http://schemas.openxmlformats.org/package/2006/relationships"><Relationship Id="rId8" Type="http://schemas.openxmlformats.org/officeDocument/2006/relationships/image" Target="../media/image166.png"/><Relationship Id="rId13" Type="http://schemas.openxmlformats.org/officeDocument/2006/relationships/image" Target="../media/image162.png"/><Relationship Id="rId18" Type="http://schemas.openxmlformats.org/officeDocument/2006/relationships/image" Target="../media/image159.png"/><Relationship Id="rId3" Type="http://schemas.openxmlformats.org/officeDocument/2006/relationships/oleObject" Target="../embeddings/oleObject31.bin"/><Relationship Id="rId7" Type="http://schemas.openxmlformats.org/officeDocument/2006/relationships/image" Target="../media/image165.png"/><Relationship Id="rId12" Type="http://schemas.openxmlformats.org/officeDocument/2006/relationships/image" Target="../media/image163.png"/><Relationship Id="rId17" Type="http://schemas.openxmlformats.org/officeDocument/2006/relationships/image" Target="../media/image157.png"/><Relationship Id="rId2" Type="http://schemas.openxmlformats.org/officeDocument/2006/relationships/slideLayout" Target="../slideLayouts/slideLayout56.xml"/><Relationship Id="rId16" Type="http://schemas.openxmlformats.org/officeDocument/2006/relationships/image" Target="../media/image156.png"/><Relationship Id="rId1" Type="http://schemas.openxmlformats.org/officeDocument/2006/relationships/tags" Target="../tags/tag71.xml"/><Relationship Id="rId6" Type="http://schemas.openxmlformats.org/officeDocument/2006/relationships/image" Target="../media/image164.png"/><Relationship Id="rId11" Type="http://schemas.openxmlformats.org/officeDocument/2006/relationships/image" Target="../media/image169.png"/><Relationship Id="rId5" Type="http://schemas.openxmlformats.org/officeDocument/2006/relationships/image" Target="../media/image158.png"/><Relationship Id="rId15" Type="http://schemas.openxmlformats.org/officeDocument/2006/relationships/image" Target="../media/image160.png"/><Relationship Id="rId10" Type="http://schemas.openxmlformats.org/officeDocument/2006/relationships/image" Target="../media/image168.png"/><Relationship Id="rId4" Type="http://schemas.openxmlformats.org/officeDocument/2006/relationships/image" Target="../media/image12.emf"/><Relationship Id="rId9" Type="http://schemas.openxmlformats.org/officeDocument/2006/relationships/image" Target="../media/image167.png"/><Relationship Id="rId14" Type="http://schemas.openxmlformats.org/officeDocument/2006/relationships/image" Target="../media/image161.png"/></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57.xml"/><Relationship Id="rId1" Type="http://schemas.openxmlformats.org/officeDocument/2006/relationships/tags" Target="../tags/tag72.xml"/><Relationship Id="rId5" Type="http://schemas.openxmlformats.org/officeDocument/2006/relationships/image" Target="../media/image170.jpg"/><Relationship Id="rId4" Type="http://schemas.openxmlformats.org/officeDocument/2006/relationships/image" Target="../media/image12.emf"/></Relationships>
</file>

<file path=ppt/slides/_rels/slide75.xml.rels><?xml version="1.0" encoding="UTF-8" standalone="yes"?>
<Relationships xmlns="http://schemas.openxmlformats.org/package/2006/relationships"><Relationship Id="rId8" Type="http://schemas.openxmlformats.org/officeDocument/2006/relationships/image" Target="../media/image166.png"/><Relationship Id="rId13" Type="http://schemas.openxmlformats.org/officeDocument/2006/relationships/image" Target="../media/image161.png"/><Relationship Id="rId18" Type="http://schemas.openxmlformats.org/officeDocument/2006/relationships/image" Target="../media/image160.png"/><Relationship Id="rId3" Type="http://schemas.openxmlformats.org/officeDocument/2006/relationships/notesSlide" Target="../notesSlides/notesSlide30.xml"/><Relationship Id="rId21" Type="http://schemas.openxmlformats.org/officeDocument/2006/relationships/image" Target="../media/image159.png"/><Relationship Id="rId7" Type="http://schemas.openxmlformats.org/officeDocument/2006/relationships/image" Target="../media/image163.png"/><Relationship Id="rId12" Type="http://schemas.openxmlformats.org/officeDocument/2006/relationships/image" Target="../media/image162.png"/><Relationship Id="rId17" Type="http://schemas.openxmlformats.org/officeDocument/2006/relationships/image" Target="../media/image157.png"/><Relationship Id="rId2" Type="http://schemas.openxmlformats.org/officeDocument/2006/relationships/slideLayout" Target="../slideLayouts/slideLayout58.xml"/><Relationship Id="rId16" Type="http://schemas.openxmlformats.org/officeDocument/2006/relationships/image" Target="../media/image171.png"/><Relationship Id="rId20" Type="http://schemas.openxmlformats.org/officeDocument/2006/relationships/image" Target="../media/image158.png"/><Relationship Id="rId1" Type="http://schemas.openxmlformats.org/officeDocument/2006/relationships/tags" Target="../tags/tag73.xml"/><Relationship Id="rId6" Type="http://schemas.openxmlformats.org/officeDocument/2006/relationships/image" Target="../media/image165.png"/><Relationship Id="rId11" Type="http://schemas.openxmlformats.org/officeDocument/2006/relationships/image" Target="../media/image169.png"/><Relationship Id="rId5" Type="http://schemas.openxmlformats.org/officeDocument/2006/relationships/image" Target="../media/image12.emf"/><Relationship Id="rId15" Type="http://schemas.openxmlformats.org/officeDocument/2006/relationships/image" Target="../media/image62.wmf"/><Relationship Id="rId23" Type="http://schemas.openxmlformats.org/officeDocument/2006/relationships/image" Target="../media/image8.svg"/><Relationship Id="rId10" Type="http://schemas.openxmlformats.org/officeDocument/2006/relationships/image" Target="../media/image167.png"/><Relationship Id="rId19" Type="http://schemas.openxmlformats.org/officeDocument/2006/relationships/image" Target="../media/image156.png"/><Relationship Id="rId4" Type="http://schemas.openxmlformats.org/officeDocument/2006/relationships/oleObject" Target="../embeddings/oleObject2.bin"/><Relationship Id="rId9" Type="http://schemas.openxmlformats.org/officeDocument/2006/relationships/image" Target="../media/image164.png"/><Relationship Id="rId14" Type="http://schemas.openxmlformats.org/officeDocument/2006/relationships/image" Target="../media/image168.png"/><Relationship Id="rId22" Type="http://schemas.openxmlformats.org/officeDocument/2006/relationships/image" Target="../media/image3.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9.xml"/><Relationship Id="rId1" Type="http://schemas.openxmlformats.org/officeDocument/2006/relationships/tags" Target="../tags/tag74.xml"/><Relationship Id="rId5" Type="http://schemas.openxmlformats.org/officeDocument/2006/relationships/image" Target="../media/image12.emf"/><Relationship Id="rId4" Type="http://schemas.openxmlformats.org/officeDocument/2006/relationships/oleObject" Target="../embeddings/oleObject1.bin"/></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9.xml"/><Relationship Id="rId1" Type="http://schemas.openxmlformats.org/officeDocument/2006/relationships/tags" Target="../tags/tag75.xml"/><Relationship Id="rId5" Type="http://schemas.openxmlformats.org/officeDocument/2006/relationships/image" Target="../media/image12.emf"/><Relationship Id="rId4" Type="http://schemas.openxmlformats.org/officeDocument/2006/relationships/oleObject" Target="../embeddings/oleObject32.bin"/></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0.xml"/><Relationship Id="rId1" Type="http://schemas.openxmlformats.org/officeDocument/2006/relationships/tags" Target="../tags/tag76.xml"/><Relationship Id="rId6" Type="http://schemas.openxmlformats.org/officeDocument/2006/relationships/image" Target="../media/image12.emf"/><Relationship Id="rId5" Type="http://schemas.openxmlformats.org/officeDocument/2006/relationships/oleObject" Target="../embeddings/oleObject33.bin"/><Relationship Id="rId4" Type="http://schemas.openxmlformats.org/officeDocument/2006/relationships/image" Target="../media/image172.svg"/></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23.bin"/><Relationship Id="rId7" Type="http://schemas.openxmlformats.org/officeDocument/2006/relationships/image" Target="../media/image61.svg"/><Relationship Id="rId2" Type="http://schemas.openxmlformats.org/officeDocument/2006/relationships/slideLayout" Target="../slideLayouts/slideLayout61.xml"/><Relationship Id="rId1" Type="http://schemas.openxmlformats.org/officeDocument/2006/relationships/tags" Target="../tags/tag77.xml"/><Relationship Id="rId6" Type="http://schemas.openxmlformats.org/officeDocument/2006/relationships/image" Target="../media/image60.png"/><Relationship Id="rId5" Type="http://schemas.openxmlformats.org/officeDocument/2006/relationships/image" Target="../media/image173.jpg"/><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9.xml"/><Relationship Id="rId1" Type="http://schemas.openxmlformats.org/officeDocument/2006/relationships/tags" Target="../tags/tag8.xml"/><Relationship Id="rId5" Type="http://schemas.openxmlformats.org/officeDocument/2006/relationships/image" Target="../media/image12.emf"/><Relationship Id="rId4" Type="http://schemas.openxmlformats.org/officeDocument/2006/relationships/oleObject" Target="../embeddings/oleObject5.bin"/></Relationships>
</file>

<file path=ppt/slides/_rels/slide80.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notesSlide" Target="../notesSlides/notesSlide33.xml"/><Relationship Id="rId7" Type="http://schemas.openxmlformats.org/officeDocument/2006/relationships/image" Target="../media/image1.png"/><Relationship Id="rId2" Type="http://schemas.openxmlformats.org/officeDocument/2006/relationships/slideLayout" Target="../slideLayouts/slideLayout62.xml"/><Relationship Id="rId1" Type="http://schemas.openxmlformats.org/officeDocument/2006/relationships/tags" Target="../tags/tag78.xml"/><Relationship Id="rId6" Type="http://schemas.openxmlformats.org/officeDocument/2006/relationships/image" Target="../media/image174.jpg"/><Relationship Id="rId5" Type="http://schemas.openxmlformats.org/officeDocument/2006/relationships/image" Target="../media/image12.emf"/><Relationship Id="rId10" Type="http://schemas.openxmlformats.org/officeDocument/2006/relationships/image" Target="../media/image4.svg"/><Relationship Id="rId4" Type="http://schemas.openxmlformats.org/officeDocument/2006/relationships/oleObject" Target="../embeddings/oleObject21.bin"/><Relationship Id="rId9" Type="http://schemas.openxmlformats.org/officeDocument/2006/relationships/image" Target="../media/image3.png"/></Relationships>
</file>

<file path=ppt/slides/_rels/slide800.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notesSlide" Target="../notesSlides/notesSlide340.xml"/><Relationship Id="rId7" Type="http://schemas.openxmlformats.org/officeDocument/2006/relationships/image" Target="../media/image10.png"/><Relationship Id="rId2" Type="http://schemas.openxmlformats.org/officeDocument/2006/relationships/slideLayout" Target="../slideLayouts/slideLayout610.xml"/><Relationship Id="rId1" Type="http://schemas.openxmlformats.org/officeDocument/2006/relationships/tags" Target="../tags/tag800.xml"/><Relationship Id="rId6" Type="http://schemas.openxmlformats.org/officeDocument/2006/relationships/image" Target="../media/image174.jpg"/><Relationship Id="rId5" Type="http://schemas.openxmlformats.org/officeDocument/2006/relationships/image" Target="../media/image12.emf"/><Relationship Id="rId4" Type="http://schemas.openxmlformats.org/officeDocument/2006/relationships/oleObject" Target="../embeddings/oleObject78.bin"/></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63.xml"/><Relationship Id="rId1" Type="http://schemas.openxmlformats.org/officeDocument/2006/relationships/tags" Target="../tags/tag79.xml"/><Relationship Id="rId4" Type="http://schemas.openxmlformats.org/officeDocument/2006/relationships/image" Target="../media/image12.emf"/></Relationships>
</file>

<file path=ppt/slides/_rels/slide82.xml.rels><?xml version="1.0" encoding="UTF-8" standalone="yes"?>
<Relationships xmlns="http://schemas.openxmlformats.org/package/2006/relationships"><Relationship Id="rId8" Type="http://schemas.openxmlformats.org/officeDocument/2006/relationships/image" Target="../media/image177.svg"/><Relationship Id="rId3" Type="http://schemas.openxmlformats.org/officeDocument/2006/relationships/notesSlide" Target="../notesSlides/notesSlide34.xml"/><Relationship Id="rId7" Type="http://schemas.openxmlformats.org/officeDocument/2006/relationships/image" Target="../media/image176.png"/><Relationship Id="rId2" Type="http://schemas.openxmlformats.org/officeDocument/2006/relationships/slideLayout" Target="../slideLayouts/slideLayout64.xml"/><Relationship Id="rId1" Type="http://schemas.openxmlformats.org/officeDocument/2006/relationships/tags" Target="../tags/tag80.xml"/><Relationship Id="rId6" Type="http://schemas.openxmlformats.org/officeDocument/2006/relationships/image" Target="../media/image175.jpg"/><Relationship Id="rId5" Type="http://schemas.openxmlformats.org/officeDocument/2006/relationships/image" Target="../media/image12.emf"/><Relationship Id="rId4" Type="http://schemas.openxmlformats.org/officeDocument/2006/relationships/oleObject" Target="../embeddings/oleObject35.bin"/><Relationship Id="rId9" Type="http://schemas.openxmlformats.org/officeDocument/2006/relationships/hyperlink" Target="http://www.valantic.com/" TargetMode="Externa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5.xml"/><Relationship Id="rId1" Type="http://schemas.openxmlformats.org/officeDocument/2006/relationships/tags" Target="../tags/tag81.xml"/><Relationship Id="rId5" Type="http://schemas.openxmlformats.org/officeDocument/2006/relationships/image" Target="../media/image12.emf"/><Relationship Id="rId4" Type="http://schemas.openxmlformats.org/officeDocument/2006/relationships/oleObject" Target="../embeddings/oleObject36.bin"/></Relationships>
</file>

<file path=ppt/slides/_rels/slide84.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notesSlide" Target="../notesSlides/notesSlide36.xml"/><Relationship Id="rId7" Type="http://schemas.openxmlformats.org/officeDocument/2006/relationships/image" Target="../media/image60.png"/><Relationship Id="rId2" Type="http://schemas.openxmlformats.org/officeDocument/2006/relationships/slideLayout" Target="../slideLayouts/slideLayout66.xml"/><Relationship Id="rId1" Type="http://schemas.openxmlformats.org/officeDocument/2006/relationships/tags" Target="../tags/tag82.xml"/><Relationship Id="rId6" Type="http://schemas.openxmlformats.org/officeDocument/2006/relationships/image" Target="../media/image178.jpg"/><Relationship Id="rId5" Type="http://schemas.openxmlformats.org/officeDocument/2006/relationships/image" Target="../media/image12.emf"/><Relationship Id="rId4" Type="http://schemas.openxmlformats.org/officeDocument/2006/relationships/oleObject" Target="../embeddings/oleObject37.bin"/></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99.xml"/><Relationship Id="rId1" Type="http://schemas.openxmlformats.org/officeDocument/2006/relationships/tags" Target="../tags/tag83.xml"/><Relationship Id="rId5" Type="http://schemas.openxmlformats.org/officeDocument/2006/relationships/image" Target="../media/image12.emf"/><Relationship Id="rId4" Type="http://schemas.openxmlformats.org/officeDocument/2006/relationships/oleObject" Target="../embeddings/oleObject38.bin"/></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91.xml"/><Relationship Id="rId1" Type="http://schemas.openxmlformats.org/officeDocument/2006/relationships/tags" Target="../tags/tag84.xml"/><Relationship Id="rId5" Type="http://schemas.openxmlformats.org/officeDocument/2006/relationships/chart" Target="../charts/chart2.xml"/><Relationship Id="rId4" Type="http://schemas.openxmlformats.org/officeDocument/2006/relationships/image" Target="../media/image12.emf"/></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92.xml"/><Relationship Id="rId1" Type="http://schemas.openxmlformats.org/officeDocument/2006/relationships/tags" Target="../tags/tag85.xml"/><Relationship Id="rId5" Type="http://schemas.openxmlformats.org/officeDocument/2006/relationships/chart" Target="../charts/chart3.xml"/><Relationship Id="rId4" Type="http://schemas.openxmlformats.org/officeDocument/2006/relationships/image" Target="../media/image12.emf"/></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93.xml"/><Relationship Id="rId1" Type="http://schemas.openxmlformats.org/officeDocument/2006/relationships/tags" Target="../tags/tag86.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12.emf"/></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94.xml"/><Relationship Id="rId1" Type="http://schemas.openxmlformats.org/officeDocument/2006/relationships/tags" Target="../tags/tag87.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2.xml"/><Relationship Id="rId1" Type="http://schemas.openxmlformats.org/officeDocument/2006/relationships/tags" Target="../tags/tag9.xml"/><Relationship Id="rId5" Type="http://schemas.openxmlformats.org/officeDocument/2006/relationships/image" Target="../media/image12.emf"/><Relationship Id="rId4" Type="http://schemas.openxmlformats.org/officeDocument/2006/relationships/oleObject" Target="../embeddings/oleObject6.bin"/></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29.bin"/><Relationship Id="rId7" Type="http://schemas.openxmlformats.org/officeDocument/2006/relationships/chart" Target="../charts/chart10.xml"/><Relationship Id="rId2" Type="http://schemas.openxmlformats.org/officeDocument/2006/relationships/slideLayout" Target="../slideLayouts/slideLayout95.xml"/><Relationship Id="rId1" Type="http://schemas.openxmlformats.org/officeDocument/2006/relationships/tags" Target="../tags/tag88.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12.emf"/></Relationships>
</file>

<file path=ppt/slides/_rels/slide91.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oleObject" Target="../embeddings/oleObject29.bin"/><Relationship Id="rId7" Type="http://schemas.openxmlformats.org/officeDocument/2006/relationships/chart" Target="../charts/chart13.xml"/><Relationship Id="rId2" Type="http://schemas.openxmlformats.org/officeDocument/2006/relationships/slideLayout" Target="../slideLayouts/slideLayout96.xml"/><Relationship Id="rId1" Type="http://schemas.openxmlformats.org/officeDocument/2006/relationships/tags" Target="../tags/tag89.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image" Target="../media/image12.emf"/></Relationships>
</file>

<file path=ppt/slides/_rels/slide92.xml.rels><?xml version="1.0" encoding="UTF-8" standalone="yes"?>
<Relationships xmlns="http://schemas.openxmlformats.org/package/2006/relationships"><Relationship Id="rId8" Type="http://schemas.openxmlformats.org/officeDocument/2006/relationships/chart" Target="../charts/chart18.xml"/><Relationship Id="rId3" Type="http://schemas.openxmlformats.org/officeDocument/2006/relationships/oleObject" Target="../embeddings/oleObject29.bin"/><Relationship Id="rId7" Type="http://schemas.openxmlformats.org/officeDocument/2006/relationships/chart" Target="../charts/chart17.xml"/><Relationship Id="rId2" Type="http://schemas.openxmlformats.org/officeDocument/2006/relationships/slideLayout" Target="../slideLayouts/slideLayout97.xml"/><Relationship Id="rId1" Type="http://schemas.openxmlformats.org/officeDocument/2006/relationships/tags" Target="../tags/tag90.xml"/><Relationship Id="rId6" Type="http://schemas.openxmlformats.org/officeDocument/2006/relationships/chart" Target="../charts/chart16.xml"/><Relationship Id="rId5" Type="http://schemas.openxmlformats.org/officeDocument/2006/relationships/chart" Target="../charts/chart15.xml"/><Relationship Id="rId10" Type="http://schemas.openxmlformats.org/officeDocument/2006/relationships/chart" Target="../charts/chart20.xml"/><Relationship Id="rId4" Type="http://schemas.openxmlformats.org/officeDocument/2006/relationships/image" Target="../media/image12.emf"/><Relationship Id="rId9" Type="http://schemas.openxmlformats.org/officeDocument/2006/relationships/chart" Target="../charts/chart19.xml"/></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tags" Target="../tags/tag91.xml"/><Relationship Id="rId4" Type="http://schemas.openxmlformats.org/officeDocument/2006/relationships/image" Target="../media/image12.emf"/></Relationships>
</file>

<file path=ppt/slides/_rels/slide94.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image" Target="../media/image12.emf"/><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oleObject" Target="../embeddings/oleObject29.bin"/><Relationship Id="rId5" Type="http://schemas.openxmlformats.org/officeDocument/2006/relationships/tags" Target="../tags/tag96.xml"/><Relationship Id="rId10" Type="http://schemas.openxmlformats.org/officeDocument/2006/relationships/slideLayout" Target="../slideLayouts/slideLayout3.xml"/><Relationship Id="rId4" Type="http://schemas.openxmlformats.org/officeDocument/2006/relationships/tags" Target="../tags/tag95.xml"/><Relationship Id="rId9" Type="http://schemas.openxmlformats.org/officeDocument/2006/relationships/tags" Target="../tags/tag100.xml"/></Relationships>
</file>

<file path=ppt/slides/_rels/slide940.xml.rels><?xml version="1.0" encoding="UTF-8" standalone="yes"?>
<Relationships xmlns="http://schemas.openxmlformats.org/package/2006/relationships"><Relationship Id="rId8" Type="http://schemas.openxmlformats.org/officeDocument/2006/relationships/tags" Target="../tags/tag1010.xml"/><Relationship Id="rId3" Type="http://schemas.openxmlformats.org/officeDocument/2006/relationships/tags" Target="../tags/tag960.xml"/><Relationship Id="rId7" Type="http://schemas.openxmlformats.org/officeDocument/2006/relationships/tags" Target="../tags/tag1000.xml"/><Relationship Id="rId12" Type="http://schemas.openxmlformats.org/officeDocument/2006/relationships/image" Target="../media/image12.emf"/><Relationship Id="rId2" Type="http://schemas.openxmlformats.org/officeDocument/2006/relationships/tags" Target="../tags/tag950.xml"/><Relationship Id="rId1" Type="http://schemas.openxmlformats.org/officeDocument/2006/relationships/tags" Target="../tags/tag940.xml"/><Relationship Id="rId6" Type="http://schemas.openxmlformats.org/officeDocument/2006/relationships/tags" Target="../tags/tag990.xml"/><Relationship Id="rId11" Type="http://schemas.openxmlformats.org/officeDocument/2006/relationships/oleObject" Target="../embeddings/oleObject92.bin"/><Relationship Id="rId5" Type="http://schemas.openxmlformats.org/officeDocument/2006/relationships/tags" Target="../tags/tag980.xml"/><Relationship Id="rId10" Type="http://schemas.openxmlformats.org/officeDocument/2006/relationships/slideLayout" Target="../slideLayouts/slideLayout2100.xml"/><Relationship Id="rId4" Type="http://schemas.openxmlformats.org/officeDocument/2006/relationships/tags" Target="../tags/tag970.xml"/><Relationship Id="rId9" Type="http://schemas.openxmlformats.org/officeDocument/2006/relationships/tags" Target="../tags/tag1020.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8.xml"/><Relationship Id="rId1" Type="http://schemas.openxmlformats.org/officeDocument/2006/relationships/tags" Target="../tags/tag101.xml"/><Relationship Id="rId5" Type="http://schemas.openxmlformats.org/officeDocument/2006/relationships/image" Target="../media/image12.emf"/><Relationship Id="rId4" Type="http://schemas.openxmlformats.org/officeDocument/2006/relationships/oleObject" Target="../embeddings/oleObject9.bin"/></Relationships>
</file>

<file path=ppt/slides/_rels/slide96.xml.rels><?xml version="1.0" encoding="UTF-8" standalone="yes"?>
<Relationships xmlns="http://schemas.openxmlformats.org/package/2006/relationships"><Relationship Id="rId8" Type="http://schemas.openxmlformats.org/officeDocument/2006/relationships/image" Target="../media/image182.svg"/><Relationship Id="rId3" Type="http://schemas.openxmlformats.org/officeDocument/2006/relationships/oleObject" Target="../embeddings/oleObject40.bin"/><Relationship Id="rId7" Type="http://schemas.openxmlformats.org/officeDocument/2006/relationships/image" Target="../media/image181.png"/><Relationship Id="rId2" Type="http://schemas.openxmlformats.org/officeDocument/2006/relationships/slideLayout" Target="../slideLayouts/slideLayout12.xml"/><Relationship Id="rId1" Type="http://schemas.openxmlformats.org/officeDocument/2006/relationships/tags" Target="../tags/tag102.xml"/><Relationship Id="rId6" Type="http://schemas.openxmlformats.org/officeDocument/2006/relationships/image" Target="../media/image180.svg"/><Relationship Id="rId5" Type="http://schemas.openxmlformats.org/officeDocument/2006/relationships/image" Target="../media/image179.png"/><Relationship Id="rId4" Type="http://schemas.openxmlformats.org/officeDocument/2006/relationships/image" Target="../media/image12.emf"/></Relationships>
</file>

<file path=ppt/slides/_rels/slide97.xml.rels><?xml version="1.0" encoding="UTF-8" standalone="yes"?>
<Relationships xmlns="http://schemas.openxmlformats.org/package/2006/relationships"><Relationship Id="rId8" Type="http://schemas.openxmlformats.org/officeDocument/2006/relationships/image" Target="../media/image184.svg"/><Relationship Id="rId3" Type="http://schemas.openxmlformats.org/officeDocument/2006/relationships/oleObject" Target="../embeddings/oleObject40.bin"/><Relationship Id="rId7" Type="http://schemas.openxmlformats.org/officeDocument/2006/relationships/image" Target="../media/image183.png"/><Relationship Id="rId2" Type="http://schemas.openxmlformats.org/officeDocument/2006/relationships/slideLayout" Target="../slideLayouts/slideLayout12.xml"/><Relationship Id="rId1" Type="http://schemas.openxmlformats.org/officeDocument/2006/relationships/tags" Target="../tags/tag103.xml"/><Relationship Id="rId6" Type="http://schemas.openxmlformats.org/officeDocument/2006/relationships/image" Target="../media/image145.svg"/><Relationship Id="rId5" Type="http://schemas.openxmlformats.org/officeDocument/2006/relationships/image" Target="../media/image144.png"/><Relationship Id="rId4" Type="http://schemas.openxmlformats.org/officeDocument/2006/relationships/image" Target="../media/image12.emf"/></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99.xml"/><Relationship Id="rId1" Type="http://schemas.openxmlformats.org/officeDocument/2006/relationships/tags" Target="../tags/tag104.xml"/><Relationship Id="rId5" Type="http://schemas.openxmlformats.org/officeDocument/2006/relationships/image" Target="../media/image12.emf"/><Relationship Id="rId4" Type="http://schemas.openxmlformats.org/officeDocument/2006/relationships/oleObject" Target="../embeddings/oleObject41.bin"/></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tags" Target="../tags/tag105.xml"/><Relationship Id="rId4" Type="http://schemas.openxmlformats.org/officeDocument/2006/relationships/image" Target="../media/image2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a:xfrm>
            <a:off x="540000" y="3420371"/>
            <a:ext cx="6120000" cy="864000"/>
          </a:xfrm>
        </p:spPr>
        <p:txBody>
          <a:bodyPr/>
          <a:lstStyle/>
          <a:p>
            <a:r>
              <a:rPr lang="de-DE" dirty="0"/>
              <a:t>valantic </a:t>
            </a:r>
            <a:r>
              <a:rPr lang="en-US" dirty="0"/>
              <a:t>Route B</a:t>
            </a:r>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a:xfrm>
            <a:off x="540000" y="1483200"/>
            <a:ext cx="6120000" cy="1671800"/>
          </a:xfrm>
        </p:spPr>
        <p:txBody>
          <a:bodyPr vert="horz"/>
          <a:lstStyle/>
          <a:p>
            <a:r>
              <a:rPr lang="de-DE" dirty="0"/>
              <a:t>Layout Samples</a:t>
            </a:r>
            <a:endParaRPr lang="en-US" dirty="0"/>
          </a:p>
        </p:txBody>
      </p:sp>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a:xfrm>
            <a:off x="2423591" y="5012275"/>
            <a:ext cx="2304257" cy="288000"/>
          </a:xfrm>
        </p:spPr>
        <p:txBody>
          <a:bodyPr/>
          <a:lstStyle/>
          <a:p>
            <a:r>
              <a:rPr lang="de-DE" dirty="0"/>
              <a:t>2025-12-01</a:t>
            </a:r>
            <a:endParaRPr lang="en-US" dirty="0"/>
          </a:p>
        </p:txBody>
      </p:sp>
      <p:sp>
        <p:nvSpPr>
          <p:cNvPr id="8" name="Textplatzhalter 7">
            <a:extLst>
              <a:ext uri="{FF2B5EF4-FFF2-40B4-BE49-F238E27FC236}">
                <a16:creationId xmlns:a16="http://schemas.microsoft.com/office/drawing/2014/main" id="{ABC791D4-340F-5AD7-3240-9F3A3C700695}"/>
              </a:ext>
            </a:extLst>
          </p:cNvPr>
          <p:cNvSpPr>
            <a:spLocks noGrp="1"/>
          </p:cNvSpPr>
          <p:nvPr>
            <p:ph type="body" sz="quarter" idx="12"/>
          </p:nvPr>
        </p:nvSpPr>
        <p:spPr>
          <a:xfrm>
            <a:off x="2423591" y="5295561"/>
            <a:ext cx="2304257" cy="288000"/>
          </a:xfrm>
        </p:spPr>
        <p:txBody>
          <a:bodyPr/>
          <a:lstStyle/>
          <a:p>
            <a:r>
              <a:rPr lang="de-DE" dirty="0"/>
              <a:t>Heike Hunsmann</a:t>
            </a:r>
          </a:p>
        </p:txBody>
      </p:sp>
      <p:sp>
        <p:nvSpPr>
          <p:cNvPr id="9" name="Textplatzhalter 8">
            <a:extLst>
              <a:ext uri="{FF2B5EF4-FFF2-40B4-BE49-F238E27FC236}">
                <a16:creationId xmlns:a16="http://schemas.microsoft.com/office/drawing/2014/main" id="{1B0C87F1-4D12-AF7E-95E3-4E18273512F7}"/>
              </a:ext>
            </a:extLst>
          </p:cNvPr>
          <p:cNvSpPr>
            <a:spLocks noGrp="1"/>
          </p:cNvSpPr>
          <p:nvPr>
            <p:ph type="body" sz="quarter" idx="13"/>
          </p:nvPr>
        </p:nvSpPr>
        <p:spPr>
          <a:xfrm>
            <a:off x="2423592" y="5583560"/>
            <a:ext cx="3852430" cy="288000"/>
          </a:xfrm>
        </p:spPr>
        <p:txBody>
          <a:bodyPr/>
          <a:lstStyle/>
          <a:p>
            <a:r>
              <a:rPr lang="de-DE" dirty="0"/>
              <a:t>Internal</a:t>
            </a:r>
          </a:p>
        </p:txBody>
      </p:sp>
      <p:sp>
        <p:nvSpPr>
          <p:cNvPr id="11" name="Textplatzhalter 10">
            <a:extLst>
              <a:ext uri="{FF2B5EF4-FFF2-40B4-BE49-F238E27FC236}">
                <a16:creationId xmlns:a16="http://schemas.microsoft.com/office/drawing/2014/main" id="{C1669B85-58F3-B213-C2E4-7F04C622A47F}"/>
              </a:ext>
            </a:extLst>
          </p:cNvPr>
          <p:cNvSpPr>
            <a:spLocks noGrp="1"/>
          </p:cNvSpPr>
          <p:nvPr>
            <p:ph type="body" sz="quarter" idx="14"/>
          </p:nvPr>
        </p:nvSpPr>
        <p:spPr>
          <a:xfrm>
            <a:off x="2423591" y="5862132"/>
            <a:ext cx="2304257" cy="288000"/>
          </a:xfrm>
        </p:spPr>
        <p:txBody>
          <a:bodyPr/>
          <a:lstStyle/>
          <a:p>
            <a:r>
              <a:rPr lang="de-DE" dirty="0"/>
              <a:t>3</a:t>
            </a:r>
          </a:p>
        </p:txBody>
      </p:sp>
    </p:spTree>
    <p:extLst>
      <p:ext uri="{BB962C8B-B14F-4D97-AF65-F5344CB8AC3E}">
        <p14:creationId xmlns:p14="http://schemas.microsoft.com/office/powerpoint/2010/main" val="741640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7132A071-B7C7-D971-0E17-DC71B99F79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7132A071-B7C7-D971-0E17-DC71B99F79F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4"/>
          </p:nvPr>
        </p:nvSpPr>
        <p:spPr/>
        <p:txBody>
          <a:bodyPr/>
          <a:lstStyle/>
          <a:p>
            <a:fld id="{3AB0EB1E-25C5-4740-9782-54CCC0C83B03}" type="slidenum">
              <a:rPr lang="en-US" smtClean="0"/>
              <a:pPr/>
              <a:t>10</a:t>
            </a:fld>
            <a:endParaRPr lang="en-US"/>
          </a:p>
        </p:txBody>
      </p:sp>
      <p:sp>
        <p:nvSpPr>
          <p:cNvPr id="5" name="Footer Placeholder 4">
            <a:extLst>
              <a:ext uri="{FF2B5EF4-FFF2-40B4-BE49-F238E27FC236}">
                <a16:creationId xmlns:a16="http://schemas.microsoft.com/office/drawing/2014/main" id="{C92D0DA7-545B-6D3A-5D3D-EDBC89153AB4}"/>
              </a:ext>
            </a:extLst>
          </p:cNvPr>
          <p:cNvSpPr>
            <a:spLocks noGrp="1"/>
          </p:cNvSpPr>
          <p:nvPr>
            <p:ph type="ftr" sz="quarter" idx="3"/>
          </p:nvPr>
        </p:nvSpPr>
        <p:spPr/>
        <p:txBody>
          <a:bodyPr/>
          <a:lstStyle/>
          <a:p>
            <a:r>
              <a:rPr lang="en-US"/>
              <a:t>Company Presentation Route B</a:t>
            </a:r>
          </a:p>
        </p:txBody>
      </p:sp>
      <p:sp>
        <p:nvSpPr>
          <p:cNvPr id="3" name="date">
            <a:extLst>
              <a:ext uri="{FF2B5EF4-FFF2-40B4-BE49-F238E27FC236}">
                <a16:creationId xmlns:a16="http://schemas.microsoft.com/office/drawing/2014/main" id="{7926B584-434C-452F-0560-2CAC620B5C43}"/>
              </a:ext>
            </a:extLst>
          </p:cNvPr>
          <p:cNvSpPr>
            <a:spLocks noGrp="1"/>
          </p:cNvSpPr>
          <p:nvPr>
            <p:ph type="dt" sz="half" idx="2"/>
          </p:nvPr>
        </p:nvSpPr>
        <p:spPr/>
        <p:txBody>
          <a:bodyPr/>
          <a:lstStyle/>
          <a:p>
            <a:r>
              <a:rPr lang="de-DE"/>
              <a:t>2025-10-08</a:t>
            </a:r>
            <a:endParaRPr lang="en-US"/>
          </a:p>
        </p:txBody>
      </p:sp>
      <p:pic>
        <p:nvPicPr>
          <p:cNvPr id="7" name="Picture Placeholder 6">
            <a:extLst>
              <a:ext uri="{FF2B5EF4-FFF2-40B4-BE49-F238E27FC236}">
                <a16:creationId xmlns:a16="http://schemas.microsoft.com/office/drawing/2014/main" id="{FB1B28FB-FE8C-D1C3-D2BC-8B4AF98A202E}"/>
              </a:ext>
            </a:extLst>
          </p:cNvPr>
          <p:cNvPicPr>
            <a:picLocks noGrp="1" noChangeAspect="1"/>
          </p:cNvPicPr>
          <p:nvPr>
            <p:ph type="pic" sz="quarter" idx="16"/>
          </p:nvPr>
        </p:nvPicPr>
        <p:blipFill>
          <a:blip r:embed="rId6"/>
          <a:srcRect l="16641" r="16641"/>
          <a:stretch/>
        </p:blipFill>
        <p:spPr/>
      </p:pic>
      <p:sp>
        <p:nvSpPr>
          <p:cNvPr id="51" name="text">
            <a:extLst>
              <a:ext uri="{FF2B5EF4-FFF2-40B4-BE49-F238E27FC236}">
                <a16:creationId xmlns:a16="http://schemas.microsoft.com/office/drawing/2014/main" id="{F19281D5-7CD1-99FB-EBF9-20D96911CBF9}"/>
              </a:ext>
            </a:extLst>
          </p:cNvPr>
          <p:cNvSpPr>
            <a:spLocks noGrp="1"/>
          </p:cNvSpPr>
          <p:nvPr>
            <p:ph type="body" sz="quarter" idx="14"/>
          </p:nvPr>
        </p:nvSpPr>
        <p:spPr/>
        <p:txBody>
          <a:bodyPr/>
          <a:lstStyle/>
          <a:p>
            <a:pPr lvl="1"/>
            <a:r>
              <a:rPr lang="de-DE"/>
              <a:t>Titlepage</a:t>
            </a:r>
            <a:endParaRPr lang="en-US"/>
          </a:p>
          <a:p>
            <a:r>
              <a:rPr lang="en-US"/>
              <a:t>Divider</a:t>
            </a:r>
          </a:p>
          <a:p>
            <a:r>
              <a:rPr lang="en-US"/>
              <a:t>Agenda</a:t>
            </a:r>
          </a:p>
          <a:p>
            <a:r>
              <a:rPr lang="en-US"/>
              <a:t>Layouts</a:t>
            </a:r>
          </a:p>
          <a:p>
            <a:r>
              <a:rPr lang="en-US"/>
              <a:t>Contents</a:t>
            </a:r>
          </a:p>
          <a:p>
            <a:r>
              <a:rPr lang="en-US"/>
              <a:t>Charts </a:t>
            </a:r>
          </a:p>
          <a:p>
            <a:r>
              <a:rPr lang="en-US"/>
              <a:t>Basics</a:t>
            </a:r>
            <a:endParaRPr lang="de-DE" dirty="0"/>
          </a:p>
        </p:txBody>
      </p:sp>
      <p:sp>
        <p:nvSpPr>
          <p:cNvPr id="14" name="title">
            <a:extLst>
              <a:ext uri="{FF2B5EF4-FFF2-40B4-BE49-F238E27FC236}">
                <a16:creationId xmlns:a16="http://schemas.microsoft.com/office/drawing/2014/main" id="{ACD9B814-2E3D-2714-548C-25B995EE9ACB}"/>
              </a:ext>
            </a:extLst>
          </p:cNvPr>
          <p:cNvSpPr>
            <a:spLocks noGrp="1"/>
          </p:cNvSpPr>
          <p:nvPr>
            <p:ph type="title"/>
          </p:nvPr>
        </p:nvSpPr>
        <p:spPr/>
        <p:txBody>
          <a:bodyPr vert="horz"/>
          <a:lstStyle/>
          <a:p>
            <a:r>
              <a:rPr lang="de-DE"/>
              <a:t>Agenda</a:t>
            </a:r>
            <a:endParaRPr lang="en-US" dirty="0"/>
          </a:p>
        </p:txBody>
      </p:sp>
    </p:spTree>
    <p:extLst>
      <p:ext uri="{BB962C8B-B14F-4D97-AF65-F5344CB8AC3E}">
        <p14:creationId xmlns:p14="http://schemas.microsoft.com/office/powerpoint/2010/main" val="37815984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 name="Object 86" hidden="1">
            <a:extLst>
              <a:ext uri="{FF2B5EF4-FFF2-40B4-BE49-F238E27FC236}">
                <a16:creationId xmlns:a16="http://schemas.microsoft.com/office/drawing/2014/main" id="{D9533F11-9490-D2DE-E5A9-05FCAFFACEB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87" name="Object 86" hidden="1">
                        <a:extLst>
                          <a:ext uri="{FF2B5EF4-FFF2-40B4-BE49-F238E27FC236}">
                            <a16:creationId xmlns:a16="http://schemas.microsoft.com/office/drawing/2014/main" id="{D9533F11-9490-D2DE-E5A9-05FCAFFACEB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1" name="Slide Number Placeholder 10">
            <a:extLst>
              <a:ext uri="{FF2B5EF4-FFF2-40B4-BE49-F238E27FC236}">
                <a16:creationId xmlns:a16="http://schemas.microsoft.com/office/drawing/2014/main" id="{5868BCCA-3EF4-735B-61A9-FE2ED8F59CBC}"/>
              </a:ext>
            </a:extLst>
          </p:cNvPr>
          <p:cNvSpPr>
            <a:spLocks noGrp="1"/>
          </p:cNvSpPr>
          <p:nvPr>
            <p:ph type="sldNum" sz="quarter" idx="4"/>
          </p:nvPr>
        </p:nvSpPr>
        <p:spPr/>
        <p:txBody>
          <a:bodyPr/>
          <a:lstStyle/>
          <a:p>
            <a:fld id="{D7B5DC5B-6873-43DB-ADC7-B15ACCE0DFDB}" type="slidenum">
              <a:rPr lang="en-US" smtClean="0"/>
              <a:pPr/>
              <a:t>100</a:t>
            </a:fld>
            <a:endParaRPr lang="en-US" dirty="0"/>
          </a:p>
        </p:txBody>
      </p:sp>
      <p:sp>
        <p:nvSpPr>
          <p:cNvPr id="6" name="Footer Placeholder 5">
            <a:extLst>
              <a:ext uri="{FF2B5EF4-FFF2-40B4-BE49-F238E27FC236}">
                <a16:creationId xmlns:a16="http://schemas.microsoft.com/office/drawing/2014/main" id="{19066AD3-76AC-EF42-B538-E480428C59F7}"/>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BC26BEE6-EB9B-4C07-4489-E26A0AA9B3A8}"/>
              </a:ext>
            </a:extLst>
          </p:cNvPr>
          <p:cNvSpPr>
            <a:spLocks noGrp="1"/>
          </p:cNvSpPr>
          <p:nvPr>
            <p:ph type="dt" sz="half" idx="2"/>
          </p:nvPr>
        </p:nvSpPr>
        <p:spPr/>
        <p:txBody>
          <a:bodyPr/>
          <a:lstStyle/>
          <a:p>
            <a:r>
              <a:rPr lang="de-DE"/>
              <a:t>2025-10-08</a:t>
            </a:r>
            <a:endParaRPr lang="nl-NL" dirty="0"/>
          </a:p>
        </p:txBody>
      </p:sp>
      <p:sp>
        <p:nvSpPr>
          <p:cNvPr id="2" name="Content Placeholder 1">
            <a:extLst>
              <a:ext uri="{FF2B5EF4-FFF2-40B4-BE49-F238E27FC236}">
                <a16:creationId xmlns:a16="http://schemas.microsoft.com/office/drawing/2014/main" id="{12041A03-C361-1C84-CB62-726D2BA562C8}"/>
              </a:ext>
            </a:extLst>
          </p:cNvPr>
          <p:cNvSpPr>
            <a:spLocks noGrp="1"/>
          </p:cNvSpPr>
          <p:nvPr>
            <p:ph sz="quarter" idx="4294967295"/>
          </p:nvPr>
        </p:nvSpPr>
        <p:spPr>
          <a:xfrm>
            <a:off x="0" y="1476375"/>
            <a:ext cx="11088688" cy="4679950"/>
          </a:xfrm>
        </p:spPr>
        <p:txBody>
          <a:bodyPr/>
          <a:lstStyle/>
          <a:p>
            <a:r>
              <a:rPr lang="en-US" dirty="0"/>
              <a:t> </a:t>
            </a:r>
          </a:p>
        </p:txBody>
      </p:sp>
      <p:sp>
        <p:nvSpPr>
          <p:cNvPr id="8" name="Freeform: Shape 7">
            <a:extLst>
              <a:ext uri="{FF2B5EF4-FFF2-40B4-BE49-F238E27FC236}">
                <a16:creationId xmlns:a16="http://schemas.microsoft.com/office/drawing/2014/main" id="{EA3F369C-EFCA-2660-DFA1-4AA33E9EC54F}"/>
              </a:ext>
            </a:extLst>
          </p:cNvPr>
          <p:cNvSpPr/>
          <p:nvPr/>
        </p:nvSpPr>
        <p:spPr>
          <a:xfrm>
            <a:off x="595890" y="2561455"/>
            <a:ext cx="2158498" cy="2158476"/>
          </a:xfrm>
          <a:custGeom>
            <a:avLst/>
            <a:gdLst>
              <a:gd name="connsiteX0" fmla="*/ 2158498 w 2158498"/>
              <a:gd name="connsiteY0" fmla="*/ 825617 h 2158476"/>
              <a:gd name="connsiteX1" fmla="*/ 1332881 w 2158498"/>
              <a:gd name="connsiteY1" fmla="*/ 0 h 2158476"/>
              <a:gd name="connsiteX2" fmla="*/ 507479 w 2158498"/>
              <a:gd name="connsiteY2" fmla="*/ 808043 h 2158476"/>
              <a:gd name="connsiteX3" fmla="*/ 507436 w 2158498"/>
              <a:gd name="connsiteY3" fmla="*/ 808000 h 2158476"/>
              <a:gd name="connsiteX4" fmla="*/ 266920 w 2158498"/>
              <a:gd name="connsiteY4" fmla="*/ 1278698 h 2158476"/>
              <a:gd name="connsiteX5" fmla="*/ 0 w 2158498"/>
              <a:gd name="connsiteY5" fmla="*/ 1697103 h 2158476"/>
              <a:gd name="connsiteX6" fmla="*/ 461374 w 2158498"/>
              <a:gd name="connsiteY6" fmla="*/ 2158477 h 2158476"/>
              <a:gd name="connsiteX7" fmla="*/ 879757 w 2158498"/>
              <a:gd name="connsiteY7" fmla="*/ 1891600 h 2158476"/>
              <a:gd name="connsiteX8" fmla="*/ 1350477 w 2158498"/>
              <a:gd name="connsiteY8" fmla="*/ 1651041 h 2158476"/>
              <a:gd name="connsiteX9" fmla="*/ 1350434 w 2158498"/>
              <a:gd name="connsiteY9" fmla="*/ 1650998 h 2158476"/>
              <a:gd name="connsiteX10" fmla="*/ 2158477 w 2158498"/>
              <a:gd name="connsiteY10" fmla="*/ 825596 h 215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58498" h="2158476">
                <a:moveTo>
                  <a:pt x="2158498" y="825617"/>
                </a:moveTo>
                <a:cubicBezTo>
                  <a:pt x="2158498" y="369636"/>
                  <a:pt x="1788862" y="0"/>
                  <a:pt x="1332881" y="0"/>
                </a:cubicBezTo>
                <a:cubicBezTo>
                  <a:pt x="876900" y="0"/>
                  <a:pt x="516846" y="360183"/>
                  <a:pt x="507479" y="808043"/>
                </a:cubicBezTo>
                <a:lnTo>
                  <a:pt x="507436" y="808000"/>
                </a:lnTo>
                <a:cubicBezTo>
                  <a:pt x="500196" y="1147000"/>
                  <a:pt x="438622" y="1198776"/>
                  <a:pt x="266920" y="1278698"/>
                </a:cubicBezTo>
                <a:cubicBezTo>
                  <a:pt x="109312" y="1352088"/>
                  <a:pt x="0" y="1511780"/>
                  <a:pt x="0" y="1697103"/>
                </a:cubicBezTo>
                <a:cubicBezTo>
                  <a:pt x="0" y="1951906"/>
                  <a:pt x="206571" y="2158477"/>
                  <a:pt x="461374" y="2158477"/>
                </a:cubicBezTo>
                <a:cubicBezTo>
                  <a:pt x="646675" y="2158477"/>
                  <a:pt x="806367" y="2049186"/>
                  <a:pt x="879757" y="1891600"/>
                </a:cubicBezTo>
                <a:cubicBezTo>
                  <a:pt x="959679" y="1719855"/>
                  <a:pt x="1011456" y="1658281"/>
                  <a:pt x="1350477" y="1651041"/>
                </a:cubicBezTo>
                <a:lnTo>
                  <a:pt x="1350434" y="1650998"/>
                </a:lnTo>
                <a:cubicBezTo>
                  <a:pt x="1798294" y="1641631"/>
                  <a:pt x="2158477" y="1275711"/>
                  <a:pt x="2158477" y="825596"/>
                </a:cubicBezTo>
                <a:close/>
              </a:path>
            </a:pathLst>
          </a:custGeom>
          <a:gradFill>
            <a:gsLst>
              <a:gs pos="0">
                <a:srgbClr val="FF4D4A"/>
              </a:gs>
              <a:gs pos="100000">
                <a:srgbClr val="FF744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Freeform: Shape 8">
            <a:extLst>
              <a:ext uri="{FF2B5EF4-FFF2-40B4-BE49-F238E27FC236}">
                <a16:creationId xmlns:a16="http://schemas.microsoft.com/office/drawing/2014/main" id="{9264AED2-B965-709E-A59D-B3CCD42790AD}"/>
              </a:ext>
            </a:extLst>
          </p:cNvPr>
          <p:cNvSpPr/>
          <p:nvPr/>
        </p:nvSpPr>
        <p:spPr>
          <a:xfrm>
            <a:off x="3930502" y="2396355"/>
            <a:ext cx="2070278" cy="2352628"/>
          </a:xfrm>
          <a:custGeom>
            <a:avLst/>
            <a:gdLst>
              <a:gd name="connsiteX0" fmla="*/ 2070278 w 2070278"/>
              <a:gd name="connsiteY0" fmla="*/ 1350391 h 2352628"/>
              <a:gd name="connsiteX1" fmla="*/ 1580941 w 2070278"/>
              <a:gd name="connsiteY1" fmla="*/ 861053 h 2352628"/>
              <a:gd name="connsiteX2" fmla="*/ 1570983 w 2070278"/>
              <a:gd name="connsiteY2" fmla="*/ 861178 h 2352628"/>
              <a:gd name="connsiteX3" fmla="*/ 1570983 w 2070278"/>
              <a:gd name="connsiteY3" fmla="*/ 861178 h 2352628"/>
              <a:gd name="connsiteX4" fmla="*/ 1338358 w 2070278"/>
              <a:gd name="connsiteY4" fmla="*/ 611594 h 2352628"/>
              <a:gd name="connsiteX5" fmla="*/ 1338358 w 2070278"/>
              <a:gd name="connsiteY5" fmla="*/ 611594 h 2352628"/>
              <a:gd name="connsiteX6" fmla="*/ 670478 w 2070278"/>
              <a:gd name="connsiteY6" fmla="*/ 0 h 2352628"/>
              <a:gd name="connsiteX7" fmla="*/ 0 w 2070278"/>
              <a:gd name="connsiteY7" fmla="*/ 670500 h 2352628"/>
              <a:gd name="connsiteX8" fmla="*/ 610776 w 2070278"/>
              <a:gd name="connsiteY8" fmla="*/ 1338316 h 2352628"/>
              <a:gd name="connsiteX9" fmla="*/ 610734 w 2070278"/>
              <a:gd name="connsiteY9" fmla="*/ 1338316 h 2352628"/>
              <a:gd name="connsiteX10" fmla="*/ 809337 w 2070278"/>
              <a:gd name="connsiteY10" fmla="*/ 1731769 h 2352628"/>
              <a:gd name="connsiteX11" fmla="*/ 809463 w 2070278"/>
              <a:gd name="connsiteY11" fmla="*/ 1731727 h 2352628"/>
              <a:gd name="connsiteX12" fmla="*/ 710476 w 2070278"/>
              <a:gd name="connsiteY12" fmla="*/ 1983262 h 2352628"/>
              <a:gd name="connsiteX13" fmla="*/ 1079843 w 2070278"/>
              <a:gd name="connsiteY13" fmla="*/ 2352629 h 2352628"/>
              <a:gd name="connsiteX14" fmla="*/ 1434913 w 2070278"/>
              <a:gd name="connsiteY14" fmla="*/ 2084932 h 2352628"/>
              <a:gd name="connsiteX15" fmla="*/ 1434934 w 2070278"/>
              <a:gd name="connsiteY15" fmla="*/ 2084932 h 2352628"/>
              <a:gd name="connsiteX16" fmla="*/ 1713259 w 2070278"/>
              <a:gd name="connsiteY16" fmla="*/ 1821658 h 2352628"/>
              <a:gd name="connsiteX17" fmla="*/ 2070278 w 2070278"/>
              <a:gd name="connsiteY17" fmla="*/ 1350432 h 235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70278" h="2352628">
                <a:moveTo>
                  <a:pt x="2070278" y="1350391"/>
                </a:moveTo>
                <a:cubicBezTo>
                  <a:pt x="2070278" y="1080136"/>
                  <a:pt x="1851195" y="861053"/>
                  <a:pt x="1580941" y="861053"/>
                </a:cubicBezTo>
                <a:cubicBezTo>
                  <a:pt x="1577608" y="861053"/>
                  <a:pt x="1574295" y="861116"/>
                  <a:pt x="1570983" y="861178"/>
                </a:cubicBezTo>
                <a:lnTo>
                  <a:pt x="1570983" y="861178"/>
                </a:lnTo>
                <a:cubicBezTo>
                  <a:pt x="1427052" y="864071"/>
                  <a:pt x="1355673" y="808058"/>
                  <a:pt x="1338358" y="611594"/>
                </a:cubicBezTo>
                <a:lnTo>
                  <a:pt x="1338358" y="611594"/>
                </a:lnTo>
                <a:cubicBezTo>
                  <a:pt x="1308548" y="268892"/>
                  <a:pt x="1020937" y="0"/>
                  <a:pt x="670478" y="0"/>
                </a:cubicBezTo>
                <a:cubicBezTo>
                  <a:pt x="300189" y="0"/>
                  <a:pt x="0" y="300189"/>
                  <a:pt x="0" y="670500"/>
                </a:cubicBezTo>
                <a:cubicBezTo>
                  <a:pt x="0" y="1020665"/>
                  <a:pt x="268451" y="1308087"/>
                  <a:pt x="610776" y="1338316"/>
                </a:cubicBezTo>
                <a:lnTo>
                  <a:pt x="610734" y="1338316"/>
                </a:lnTo>
                <a:cubicBezTo>
                  <a:pt x="893797" y="1363639"/>
                  <a:pt x="915913" y="1617123"/>
                  <a:pt x="809337" y="1731769"/>
                </a:cubicBezTo>
                <a:lnTo>
                  <a:pt x="809463" y="1731727"/>
                </a:lnTo>
                <a:cubicBezTo>
                  <a:pt x="748083" y="1797677"/>
                  <a:pt x="710476" y="1886056"/>
                  <a:pt x="710476" y="1983262"/>
                </a:cubicBezTo>
                <a:cubicBezTo>
                  <a:pt x="710476" y="2187252"/>
                  <a:pt x="875852" y="2352629"/>
                  <a:pt x="1079843" y="2352629"/>
                </a:cubicBezTo>
                <a:cubicBezTo>
                  <a:pt x="1248552" y="2352629"/>
                  <a:pt x="1390744" y="2239471"/>
                  <a:pt x="1434913" y="2084932"/>
                </a:cubicBezTo>
                <a:lnTo>
                  <a:pt x="1434934" y="2084932"/>
                </a:lnTo>
                <a:cubicBezTo>
                  <a:pt x="1480591" y="1925383"/>
                  <a:pt x="1506941" y="1882011"/>
                  <a:pt x="1713259" y="1821658"/>
                </a:cubicBezTo>
                <a:cubicBezTo>
                  <a:pt x="1918549" y="1761600"/>
                  <a:pt x="2070278" y="1574841"/>
                  <a:pt x="2070278" y="1350432"/>
                </a:cubicBezTo>
                <a:close/>
              </a:path>
            </a:pathLst>
          </a:custGeom>
          <a:gradFill>
            <a:gsLst>
              <a:gs pos="0">
                <a:srgbClr val="FF4D4A"/>
              </a:gs>
              <a:gs pos="100000">
                <a:srgbClr val="FF744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Freeform: Shape 9">
            <a:extLst>
              <a:ext uri="{FF2B5EF4-FFF2-40B4-BE49-F238E27FC236}">
                <a16:creationId xmlns:a16="http://schemas.microsoft.com/office/drawing/2014/main" id="{F737243E-B754-5EAA-37A0-30DD516A1D80}"/>
              </a:ext>
            </a:extLst>
          </p:cNvPr>
          <p:cNvSpPr/>
          <p:nvPr/>
        </p:nvSpPr>
        <p:spPr>
          <a:xfrm>
            <a:off x="7176894" y="2409055"/>
            <a:ext cx="1726179" cy="2318249"/>
          </a:xfrm>
          <a:custGeom>
            <a:avLst/>
            <a:gdLst>
              <a:gd name="connsiteX0" fmla="*/ 1574933 w 1726179"/>
              <a:gd name="connsiteY0" fmla="*/ 1453927 h 2318249"/>
              <a:gd name="connsiteX1" fmla="*/ 1574956 w 1726179"/>
              <a:gd name="connsiteY1" fmla="*/ 1453927 h 2318249"/>
              <a:gd name="connsiteX2" fmla="*/ 1491184 w 1726179"/>
              <a:gd name="connsiteY2" fmla="*/ 931438 h 2318249"/>
              <a:gd name="connsiteX3" fmla="*/ 1540479 w 1726179"/>
              <a:gd name="connsiteY3" fmla="*/ 677412 h 2318249"/>
              <a:gd name="connsiteX4" fmla="*/ 863067 w 1726179"/>
              <a:gd name="connsiteY4" fmla="*/ 0 h 2318249"/>
              <a:gd name="connsiteX5" fmla="*/ 185655 w 1726179"/>
              <a:gd name="connsiteY5" fmla="*/ 677389 h 2318249"/>
              <a:gd name="connsiteX6" fmla="*/ 255529 w 1726179"/>
              <a:gd name="connsiteY6" fmla="*/ 977258 h 2318249"/>
              <a:gd name="connsiteX7" fmla="*/ 192156 w 1726179"/>
              <a:gd name="connsiteY7" fmla="*/ 1367847 h 2318249"/>
              <a:gd name="connsiteX8" fmla="*/ 192156 w 1726179"/>
              <a:gd name="connsiteY8" fmla="*/ 1367847 h 2318249"/>
              <a:gd name="connsiteX9" fmla="*/ 0 w 1726179"/>
              <a:gd name="connsiteY9" fmla="*/ 1696028 h 2318249"/>
              <a:gd name="connsiteX10" fmla="*/ 376355 w 1726179"/>
              <a:gd name="connsiteY10" fmla="*/ 2072383 h 2318249"/>
              <a:gd name="connsiteX11" fmla="*/ 528789 w 1726179"/>
              <a:gd name="connsiteY11" fmla="*/ 2040125 h 2318249"/>
              <a:gd name="connsiteX12" fmla="*/ 833074 w 1726179"/>
              <a:gd name="connsiteY12" fmla="*/ 2135150 h 2318249"/>
              <a:gd name="connsiteX13" fmla="*/ 833074 w 1726179"/>
              <a:gd name="connsiteY13" fmla="*/ 2135150 h 2318249"/>
              <a:gd name="connsiteX14" fmla="*/ 1221870 w 1726179"/>
              <a:gd name="connsiteY14" fmla="*/ 2318250 h 2318249"/>
              <a:gd name="connsiteX15" fmla="*/ 1726179 w 1726179"/>
              <a:gd name="connsiteY15" fmla="*/ 1813940 h 2318249"/>
              <a:gd name="connsiteX16" fmla="*/ 1574956 w 1726179"/>
              <a:gd name="connsiteY16" fmla="*/ 1453905 h 231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26179" h="2318249">
                <a:moveTo>
                  <a:pt x="1574933" y="1453927"/>
                </a:moveTo>
                <a:lnTo>
                  <a:pt x="1574956" y="1453927"/>
                </a:lnTo>
                <a:cubicBezTo>
                  <a:pt x="1412748" y="1294813"/>
                  <a:pt x="1381970" y="1210011"/>
                  <a:pt x="1491184" y="931438"/>
                </a:cubicBezTo>
                <a:cubicBezTo>
                  <a:pt x="1522075" y="852643"/>
                  <a:pt x="1540479" y="767258"/>
                  <a:pt x="1540479" y="677412"/>
                </a:cubicBezTo>
                <a:cubicBezTo>
                  <a:pt x="1540479" y="303276"/>
                  <a:pt x="1237180" y="0"/>
                  <a:pt x="863067" y="0"/>
                </a:cubicBezTo>
                <a:cubicBezTo>
                  <a:pt x="488954" y="0"/>
                  <a:pt x="185655" y="303276"/>
                  <a:pt x="185655" y="677389"/>
                </a:cubicBezTo>
                <a:cubicBezTo>
                  <a:pt x="185655" y="785079"/>
                  <a:pt x="211569" y="886492"/>
                  <a:pt x="255529" y="977258"/>
                </a:cubicBezTo>
                <a:cubicBezTo>
                  <a:pt x="365483" y="1204295"/>
                  <a:pt x="316009" y="1298333"/>
                  <a:pt x="192156" y="1367847"/>
                </a:cubicBezTo>
                <a:lnTo>
                  <a:pt x="192156" y="1367847"/>
                </a:lnTo>
                <a:cubicBezTo>
                  <a:pt x="77495" y="1432340"/>
                  <a:pt x="0" y="1555094"/>
                  <a:pt x="0" y="1696028"/>
                </a:cubicBezTo>
                <a:cubicBezTo>
                  <a:pt x="0" y="1903876"/>
                  <a:pt x="168484" y="2072383"/>
                  <a:pt x="376355" y="2072383"/>
                </a:cubicBezTo>
                <a:cubicBezTo>
                  <a:pt x="430626" y="2072383"/>
                  <a:pt x="482117" y="2060659"/>
                  <a:pt x="528789" y="2040125"/>
                </a:cubicBezTo>
                <a:cubicBezTo>
                  <a:pt x="652955" y="1985473"/>
                  <a:pt x="716843" y="1994440"/>
                  <a:pt x="833074" y="2135150"/>
                </a:cubicBezTo>
                <a:lnTo>
                  <a:pt x="833074" y="2135150"/>
                </a:lnTo>
                <a:cubicBezTo>
                  <a:pt x="925565" y="2246987"/>
                  <a:pt x="1065401" y="2318250"/>
                  <a:pt x="1221870" y="2318250"/>
                </a:cubicBezTo>
                <a:cubicBezTo>
                  <a:pt x="1500398" y="2318250"/>
                  <a:pt x="1726179" y="2092468"/>
                  <a:pt x="1726179" y="1813940"/>
                </a:cubicBezTo>
                <a:cubicBezTo>
                  <a:pt x="1726179" y="1672917"/>
                  <a:pt x="1668277" y="1545433"/>
                  <a:pt x="1574956" y="1453905"/>
                </a:cubicBezTo>
                <a:close/>
              </a:path>
            </a:pathLst>
          </a:custGeom>
          <a:gradFill>
            <a:gsLst>
              <a:gs pos="0">
                <a:srgbClr val="FF4D4A"/>
              </a:gs>
              <a:gs pos="100000">
                <a:srgbClr val="FF744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9" name="Freeform: Shape 48">
            <a:extLst>
              <a:ext uri="{FF2B5EF4-FFF2-40B4-BE49-F238E27FC236}">
                <a16:creationId xmlns:a16="http://schemas.microsoft.com/office/drawing/2014/main" id="{D6615DF4-AEFC-7C17-89CD-9CF83403A223}"/>
              </a:ext>
            </a:extLst>
          </p:cNvPr>
          <p:cNvSpPr/>
          <p:nvPr/>
        </p:nvSpPr>
        <p:spPr>
          <a:xfrm>
            <a:off x="10079187" y="2421755"/>
            <a:ext cx="1581797" cy="2427831"/>
          </a:xfrm>
          <a:custGeom>
            <a:avLst/>
            <a:gdLst>
              <a:gd name="connsiteX0" fmla="*/ 1188969 w 1188969"/>
              <a:gd name="connsiteY0" fmla="*/ 774216 h 1824897"/>
              <a:gd name="connsiteX1" fmla="*/ 822083 w 1188969"/>
              <a:gd name="connsiteY1" fmla="*/ 380218 h 1824897"/>
              <a:gd name="connsiteX2" fmla="*/ 822083 w 1188969"/>
              <a:gd name="connsiteY2" fmla="*/ 380218 h 1824897"/>
              <a:gd name="connsiteX3" fmla="*/ 580284 w 1188969"/>
              <a:gd name="connsiteY3" fmla="*/ 212051 h 1824897"/>
              <a:gd name="connsiteX4" fmla="*/ 296247 w 1188969"/>
              <a:gd name="connsiteY4" fmla="*/ 0 h 1824897"/>
              <a:gd name="connsiteX5" fmla="*/ 0 w 1188969"/>
              <a:gd name="connsiteY5" fmla="*/ 296247 h 1824897"/>
              <a:gd name="connsiteX6" fmla="*/ 107418 w 1188969"/>
              <a:gd name="connsiteY6" fmla="*/ 524508 h 1824897"/>
              <a:gd name="connsiteX7" fmla="*/ 107418 w 1188969"/>
              <a:gd name="connsiteY7" fmla="*/ 524508 h 1824897"/>
              <a:gd name="connsiteX8" fmla="*/ 107736 w 1188969"/>
              <a:gd name="connsiteY8" fmla="*/ 524770 h 1824897"/>
              <a:gd name="connsiteX9" fmla="*/ 107848 w 1188969"/>
              <a:gd name="connsiteY9" fmla="*/ 524864 h 1824897"/>
              <a:gd name="connsiteX10" fmla="*/ 107923 w 1188969"/>
              <a:gd name="connsiteY10" fmla="*/ 1011603 h 1824897"/>
              <a:gd name="connsiteX11" fmla="*/ 107568 w 1188969"/>
              <a:gd name="connsiteY11" fmla="*/ 1011902 h 1824897"/>
              <a:gd name="connsiteX12" fmla="*/ 107418 w 1188969"/>
              <a:gd name="connsiteY12" fmla="*/ 1012014 h 1824897"/>
              <a:gd name="connsiteX13" fmla="*/ 107418 w 1188969"/>
              <a:gd name="connsiteY13" fmla="*/ 1012014 h 1824897"/>
              <a:gd name="connsiteX14" fmla="*/ 0 w 1188969"/>
              <a:gd name="connsiteY14" fmla="*/ 1240276 h 1824897"/>
              <a:gd name="connsiteX15" fmla="*/ 244828 w 1188969"/>
              <a:gd name="connsiteY15" fmla="*/ 1531997 h 1824897"/>
              <a:gd name="connsiteX16" fmla="*/ 244791 w 1188969"/>
              <a:gd name="connsiteY16" fmla="*/ 1532035 h 1824897"/>
              <a:gd name="connsiteX17" fmla="*/ 412172 w 1188969"/>
              <a:gd name="connsiteY17" fmla="*/ 1665368 h 1824897"/>
              <a:gd name="connsiteX18" fmla="*/ 626093 w 1188969"/>
              <a:gd name="connsiteY18" fmla="*/ 1824897 h 1824897"/>
              <a:gd name="connsiteX19" fmla="*/ 849269 w 1188969"/>
              <a:gd name="connsiteY19" fmla="*/ 1601721 h 1824897"/>
              <a:gd name="connsiteX20" fmla="*/ 828982 w 1188969"/>
              <a:gd name="connsiteY20" fmla="*/ 1508775 h 1824897"/>
              <a:gd name="connsiteX21" fmla="*/ 828982 w 1188969"/>
              <a:gd name="connsiteY21" fmla="*/ 1508775 h 1824897"/>
              <a:gd name="connsiteX22" fmla="*/ 987969 w 1188969"/>
              <a:gd name="connsiteY22" fmla="*/ 1118310 h 1824897"/>
              <a:gd name="connsiteX23" fmla="*/ 1188950 w 1188969"/>
              <a:gd name="connsiteY23" fmla="*/ 774179 h 18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8969" h="1824897">
                <a:moveTo>
                  <a:pt x="1188969" y="774216"/>
                </a:moveTo>
                <a:cubicBezTo>
                  <a:pt x="1188969" y="565512"/>
                  <a:pt x="1027103" y="394634"/>
                  <a:pt x="822083" y="380218"/>
                </a:cubicBezTo>
                <a:lnTo>
                  <a:pt x="822083" y="380218"/>
                </a:lnTo>
                <a:cubicBezTo>
                  <a:pt x="654214" y="368233"/>
                  <a:pt x="616258" y="332670"/>
                  <a:pt x="580284" y="212051"/>
                </a:cubicBezTo>
                <a:cubicBezTo>
                  <a:pt x="543748" y="89543"/>
                  <a:pt x="430590" y="0"/>
                  <a:pt x="296247" y="0"/>
                </a:cubicBezTo>
                <a:cubicBezTo>
                  <a:pt x="132623" y="0"/>
                  <a:pt x="0" y="132642"/>
                  <a:pt x="0" y="296247"/>
                </a:cubicBezTo>
                <a:cubicBezTo>
                  <a:pt x="0" y="388090"/>
                  <a:pt x="41808" y="470173"/>
                  <a:pt x="107418" y="524508"/>
                </a:cubicBezTo>
                <a:lnTo>
                  <a:pt x="107418" y="524508"/>
                </a:lnTo>
                <a:cubicBezTo>
                  <a:pt x="107531" y="524602"/>
                  <a:pt x="107624" y="524677"/>
                  <a:pt x="107736" y="524770"/>
                </a:cubicBezTo>
                <a:cubicBezTo>
                  <a:pt x="107774" y="524808"/>
                  <a:pt x="107811" y="524845"/>
                  <a:pt x="107848" y="524864"/>
                </a:cubicBezTo>
                <a:cubicBezTo>
                  <a:pt x="294489" y="680709"/>
                  <a:pt x="295087" y="856449"/>
                  <a:pt x="107923" y="1011603"/>
                </a:cubicBezTo>
                <a:cubicBezTo>
                  <a:pt x="107792" y="1011696"/>
                  <a:pt x="107680" y="1011808"/>
                  <a:pt x="107568" y="1011902"/>
                </a:cubicBezTo>
                <a:cubicBezTo>
                  <a:pt x="107512" y="1011939"/>
                  <a:pt x="107474" y="1011977"/>
                  <a:pt x="107418" y="1012014"/>
                </a:cubicBezTo>
                <a:lnTo>
                  <a:pt x="107418" y="1012014"/>
                </a:lnTo>
                <a:cubicBezTo>
                  <a:pt x="41808" y="1066350"/>
                  <a:pt x="0" y="1148432"/>
                  <a:pt x="0" y="1240276"/>
                </a:cubicBezTo>
                <a:cubicBezTo>
                  <a:pt x="0" y="1386342"/>
                  <a:pt x="105736" y="1507634"/>
                  <a:pt x="244828" y="1531997"/>
                </a:cubicBezTo>
                <a:lnTo>
                  <a:pt x="244791" y="1532035"/>
                </a:lnTo>
                <a:cubicBezTo>
                  <a:pt x="364998" y="1553238"/>
                  <a:pt x="385846" y="1577732"/>
                  <a:pt x="412172" y="1665368"/>
                </a:cubicBezTo>
                <a:cubicBezTo>
                  <a:pt x="439845" y="1757529"/>
                  <a:pt x="524957" y="1824897"/>
                  <a:pt x="626093" y="1824897"/>
                </a:cubicBezTo>
                <a:cubicBezTo>
                  <a:pt x="749348" y="1824897"/>
                  <a:pt x="849269" y="1724977"/>
                  <a:pt x="849269" y="1601721"/>
                </a:cubicBezTo>
                <a:cubicBezTo>
                  <a:pt x="849269" y="1568533"/>
                  <a:pt x="841977" y="1537083"/>
                  <a:pt x="828982" y="1508775"/>
                </a:cubicBezTo>
                <a:lnTo>
                  <a:pt x="828982" y="1508775"/>
                </a:lnTo>
                <a:cubicBezTo>
                  <a:pt x="765428" y="1370038"/>
                  <a:pt x="755650" y="1251644"/>
                  <a:pt x="987969" y="1118310"/>
                </a:cubicBezTo>
                <a:cubicBezTo>
                  <a:pt x="1107485" y="1049709"/>
                  <a:pt x="1188950" y="921816"/>
                  <a:pt x="1188950" y="774179"/>
                </a:cubicBezTo>
                <a:close/>
              </a:path>
            </a:pathLst>
          </a:custGeom>
          <a:gradFill>
            <a:gsLst>
              <a:gs pos="0">
                <a:srgbClr val="FF4D4A"/>
              </a:gs>
              <a:gs pos="100000">
                <a:srgbClr val="FF744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0" name="Rectangle 49">
            <a:extLst>
              <a:ext uri="{FF2B5EF4-FFF2-40B4-BE49-F238E27FC236}">
                <a16:creationId xmlns:a16="http://schemas.microsoft.com/office/drawing/2014/main" id="{544BB65B-8DE0-7462-5DF2-CBD4F6828E09}"/>
              </a:ext>
            </a:extLst>
          </p:cNvPr>
          <p:cNvSpPr/>
          <p:nvPr/>
        </p:nvSpPr>
        <p:spPr>
          <a:xfrm>
            <a:off x="4559300" y="-304800"/>
            <a:ext cx="571500" cy="869180"/>
          </a:xfrm>
          <a:prstGeom prst="rect">
            <a:avLst/>
          </a:prstGeom>
          <a:noFill/>
          <a:ln w="9525" cap="flat">
            <a:noFill/>
            <a:prstDash val="solid"/>
            <a:miter/>
          </a:ln>
        </p:spPr>
        <p:txBody>
          <a:bodyPr rtlCol="0" anchor="ctr"/>
          <a:lstStyle/>
          <a:p>
            <a:pPr algn="l"/>
            <a:endParaRPr lang="en-US"/>
          </a:p>
        </p:txBody>
      </p:sp>
    </p:spTree>
    <p:extLst>
      <p:ext uri="{BB962C8B-B14F-4D97-AF65-F5344CB8AC3E}">
        <p14:creationId xmlns:p14="http://schemas.microsoft.com/office/powerpoint/2010/main" val="421027013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13D9C9-174A-DE81-37D9-B5DF3AC1A8DE}"/>
              </a:ext>
            </a:extLst>
          </p:cNvPr>
          <p:cNvSpPr>
            <a:spLocks noGrp="1"/>
          </p:cNvSpPr>
          <p:nvPr>
            <p:ph type="sldNum" sz="quarter" idx="4"/>
          </p:nvPr>
        </p:nvSpPr>
        <p:spPr/>
        <p:txBody>
          <a:bodyPr/>
          <a:lstStyle/>
          <a:p>
            <a:fld id="{FA573BCF-C0F1-4720-B5E7-944FE630E67D}" type="slidenum">
              <a:rPr lang="en-US" smtClean="0"/>
              <a:pPr/>
              <a:t>101</a:t>
            </a:fld>
            <a:endParaRPr lang="en-US" dirty="0"/>
          </a:p>
        </p:txBody>
      </p:sp>
      <p:sp>
        <p:nvSpPr>
          <p:cNvPr id="11" name="Footer Placeholder 10">
            <a:extLst>
              <a:ext uri="{FF2B5EF4-FFF2-40B4-BE49-F238E27FC236}">
                <a16:creationId xmlns:a16="http://schemas.microsoft.com/office/drawing/2014/main" id="{464DACD9-4C93-D9CB-85E2-05574542E0DD}"/>
              </a:ext>
            </a:extLst>
          </p:cNvPr>
          <p:cNvSpPr>
            <a:spLocks noGrp="1"/>
          </p:cNvSpPr>
          <p:nvPr>
            <p:ph type="ftr" sz="quarter" idx="3"/>
          </p:nvPr>
        </p:nvSpPr>
        <p:spPr/>
        <p:txBody>
          <a:bodyPr/>
          <a:lstStyle/>
          <a:p>
            <a:r>
              <a:rPr lang="nl-NL"/>
              <a:t>Company Presentation Route B</a:t>
            </a:r>
            <a:endParaRPr lang="nl-NL" dirty="0"/>
          </a:p>
        </p:txBody>
      </p:sp>
      <p:sp>
        <p:nvSpPr>
          <p:cNvPr id="6" name="Date Placeholder 5">
            <a:extLst>
              <a:ext uri="{FF2B5EF4-FFF2-40B4-BE49-F238E27FC236}">
                <a16:creationId xmlns:a16="http://schemas.microsoft.com/office/drawing/2014/main" id="{6CB3A6B2-8D2C-499B-227F-11626EDF1830}"/>
              </a:ext>
            </a:extLst>
          </p:cNvPr>
          <p:cNvSpPr>
            <a:spLocks noGrp="1"/>
          </p:cNvSpPr>
          <p:nvPr>
            <p:ph type="dt" sz="half" idx="2"/>
          </p:nvPr>
        </p:nvSpPr>
        <p:spPr/>
        <p:txBody>
          <a:bodyPr/>
          <a:lstStyle/>
          <a:p>
            <a:r>
              <a:rPr lang="de-DE"/>
              <a:t>2025-10-08</a:t>
            </a:r>
            <a:endParaRPr lang="nl-NL" dirty="0"/>
          </a:p>
        </p:txBody>
      </p:sp>
      <p:pic>
        <p:nvPicPr>
          <p:cNvPr id="9" name="Content Placeholder 8">
            <a:extLst>
              <a:ext uri="{FF2B5EF4-FFF2-40B4-BE49-F238E27FC236}">
                <a16:creationId xmlns:a16="http://schemas.microsoft.com/office/drawing/2014/main" id="{2CE0F535-094F-2199-CDA7-E58D532C613A}"/>
              </a:ext>
            </a:extLst>
          </p:cNvPr>
          <p:cNvPicPr>
            <a:picLocks noGrp="1" noChangeAspect="1"/>
          </p:cNvPicPr>
          <p:nvPr>
            <p:ph sz="quarter" idx="15"/>
          </p:nvPr>
        </p:nvPicPr>
        <p:blipFill rotWithShape="1">
          <a:blip r:embed="rId3"/>
          <a:srcRect r="-85"/>
          <a:stretch/>
        </p:blipFill>
        <p:spPr>
          <a:xfrm>
            <a:off x="540001" y="1476375"/>
            <a:ext cx="10120828" cy="4679950"/>
          </a:xfrm>
        </p:spPr>
      </p:pic>
      <p:sp>
        <p:nvSpPr>
          <p:cNvPr id="7" name="Title 6">
            <a:extLst>
              <a:ext uri="{FF2B5EF4-FFF2-40B4-BE49-F238E27FC236}">
                <a16:creationId xmlns:a16="http://schemas.microsoft.com/office/drawing/2014/main" id="{4834EE33-B877-6B90-5634-F92BA2F2BC3A}"/>
              </a:ext>
            </a:extLst>
          </p:cNvPr>
          <p:cNvSpPr>
            <a:spLocks noGrp="1"/>
          </p:cNvSpPr>
          <p:nvPr>
            <p:ph type="title"/>
          </p:nvPr>
        </p:nvSpPr>
        <p:spPr/>
        <p:txBody>
          <a:bodyPr vert="horz"/>
          <a:lstStyle/>
          <a:p>
            <a:r>
              <a:rPr lang="de-DE" dirty="0"/>
              <a:t>Integrated Layouts</a:t>
            </a:r>
            <a:br>
              <a:rPr lang="de-DE"/>
            </a:br>
            <a:r>
              <a:rPr lang="de-DE"/>
              <a:t>Overview</a:t>
            </a:r>
            <a:endParaRPr lang="en-US" dirty="0"/>
          </a:p>
        </p:txBody>
      </p:sp>
      <p:sp>
        <p:nvSpPr>
          <p:cNvPr id="8" name="Text Placeholder 7">
            <a:extLst>
              <a:ext uri="{FF2B5EF4-FFF2-40B4-BE49-F238E27FC236}">
                <a16:creationId xmlns:a16="http://schemas.microsoft.com/office/drawing/2014/main" id="{1C7DF34A-72D8-3079-9007-B8B4C91A16DB}"/>
              </a:ext>
            </a:extLst>
          </p:cNvPr>
          <p:cNvSpPr>
            <a:spLocks noGrp="1"/>
          </p:cNvSpPr>
          <p:nvPr>
            <p:ph type="body" sz="quarter" idx="14"/>
          </p:nvPr>
        </p:nvSpPr>
        <p:spPr/>
        <p:txBody>
          <a:bodyPr/>
          <a:lstStyle/>
          <a:p>
            <a:r>
              <a:rPr lang="en-GB"/>
              <a:t>B  001 : BASIC title and content</a:t>
            </a:r>
            <a:endParaRPr lang="en-US" dirty="0"/>
          </a:p>
        </p:txBody>
      </p:sp>
      <p:graphicFrame>
        <p:nvGraphicFramePr>
          <p:cNvPr id="10" name="Object 9" hidden="1">
            <a:extLst>
              <a:ext uri="{FF2B5EF4-FFF2-40B4-BE49-F238E27FC236}">
                <a16:creationId xmlns:a16="http://schemas.microsoft.com/office/drawing/2014/main" id="{95FCAE19-1E14-6AD0-8B37-96FB57F4F36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ct 9" hidden="1">
                        <a:extLst>
                          <a:ext uri="{FF2B5EF4-FFF2-40B4-BE49-F238E27FC236}">
                            <a16:creationId xmlns:a16="http://schemas.microsoft.com/office/drawing/2014/main" id="{95FCAE19-1E14-6AD0-8B37-96FB57F4F36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Rechteck 12">
            <a:extLst>
              <a:ext uri="{FF2B5EF4-FFF2-40B4-BE49-F238E27FC236}">
                <a16:creationId xmlns:a16="http://schemas.microsoft.com/office/drawing/2014/main" id="{C4EB1A57-A281-6621-48E5-E50109425D54}"/>
              </a:ext>
            </a:extLst>
          </p:cNvPr>
          <p:cNvSpPr/>
          <p:nvPr/>
        </p:nvSpPr>
        <p:spPr>
          <a:xfrm>
            <a:off x="6762750" y="4148978"/>
            <a:ext cx="3409950" cy="612000"/>
          </a:xfrm>
          <a:prstGeom prst="rect">
            <a:avLst/>
          </a:prstGeom>
          <a:noFill/>
          <a:ln w="38100" cap="flat">
            <a:solidFill>
              <a:schemeClr val="accent3"/>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3" name="Rechteck 16">
            <a:extLst>
              <a:ext uri="{FF2B5EF4-FFF2-40B4-BE49-F238E27FC236}">
                <a16:creationId xmlns:a16="http://schemas.microsoft.com/office/drawing/2014/main" id="{5A53A442-A9CB-0BFA-6B70-DF8A8FB2D7AC}"/>
              </a:ext>
            </a:extLst>
          </p:cNvPr>
          <p:cNvSpPr/>
          <p:nvPr/>
        </p:nvSpPr>
        <p:spPr>
          <a:xfrm>
            <a:off x="1252537" y="1681246"/>
            <a:ext cx="7556183" cy="612000"/>
          </a:xfrm>
          <a:prstGeom prst="rect">
            <a:avLst/>
          </a:prstGeom>
          <a:noFill/>
          <a:ln w="38100" cap="flat">
            <a:gradFill>
              <a:gsLst>
                <a:gs pos="0">
                  <a:srgbClr val="FF4B4B"/>
                </a:gs>
                <a:gs pos="100000">
                  <a:srgbClr val="FF744F"/>
                </a:gs>
              </a:gsLst>
              <a:lin ang="18900000" scaled="0"/>
            </a:gra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4" name="Rechteck 12">
            <a:extLst>
              <a:ext uri="{FF2B5EF4-FFF2-40B4-BE49-F238E27FC236}">
                <a16:creationId xmlns:a16="http://schemas.microsoft.com/office/drawing/2014/main" id="{4F5D58CA-A247-B289-51D3-66A8C79D874E}"/>
              </a:ext>
            </a:extLst>
          </p:cNvPr>
          <p:cNvSpPr/>
          <p:nvPr/>
        </p:nvSpPr>
        <p:spPr>
          <a:xfrm>
            <a:off x="585788" y="1681690"/>
            <a:ext cx="628510" cy="612000"/>
          </a:xfrm>
          <a:prstGeom prst="rect">
            <a:avLst/>
          </a:prstGeom>
          <a:noFill/>
          <a:ln w="38100" cap="flat">
            <a:solidFill>
              <a:schemeClr val="accent3"/>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213566245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pPr>
              <a:tabLst>
                <a:tab pos="3763963" algn="l"/>
                <a:tab pos="10760075" algn="r"/>
              </a:tabLst>
            </a:pPr>
            <a:r>
              <a:rPr lang="en-US" dirty="0" err="1"/>
              <a:t>styleguide</a:t>
            </a:r>
            <a:r>
              <a:rPr lang="en-US" dirty="0"/>
              <a:t> &amp; material </a:t>
            </a:r>
          </a:p>
        </p:txBody>
      </p:sp>
    </p:spTree>
    <p:extLst>
      <p:ext uri="{BB962C8B-B14F-4D97-AF65-F5344CB8AC3E}">
        <p14:creationId xmlns:p14="http://schemas.microsoft.com/office/powerpoint/2010/main" val="344445768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8EE11CF4-6334-2870-2C4B-6FB2E948D6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8EE11CF4-6334-2870-2C4B-6FB2E948D69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Slide Number Placeholder 12">
            <a:extLst>
              <a:ext uri="{FF2B5EF4-FFF2-40B4-BE49-F238E27FC236}">
                <a16:creationId xmlns:a16="http://schemas.microsoft.com/office/drawing/2014/main" id="{2EABA133-5FBA-6E7B-2A7B-EA4913642264}"/>
              </a:ext>
            </a:extLst>
          </p:cNvPr>
          <p:cNvSpPr>
            <a:spLocks noGrp="1"/>
          </p:cNvSpPr>
          <p:nvPr>
            <p:ph type="sldNum" sz="quarter" idx="4"/>
          </p:nvPr>
        </p:nvSpPr>
        <p:spPr/>
        <p:txBody>
          <a:bodyPr/>
          <a:lstStyle/>
          <a:p>
            <a:fld id="{D7B5DC5B-6873-43DB-ADC7-B15ACCE0DFDB}" type="slidenum">
              <a:rPr lang="en-US" smtClean="0"/>
              <a:pPr/>
              <a:t>103</a:t>
            </a:fld>
            <a:endParaRPr lang="en-US" dirty="0"/>
          </a:p>
        </p:txBody>
      </p:sp>
      <p:sp>
        <p:nvSpPr>
          <p:cNvPr id="16" name="Footer Placeholder 15">
            <a:extLst>
              <a:ext uri="{FF2B5EF4-FFF2-40B4-BE49-F238E27FC236}">
                <a16:creationId xmlns:a16="http://schemas.microsoft.com/office/drawing/2014/main" id="{EBF19B9C-3927-EBA0-E0CB-C09FCE208FE4}"/>
              </a:ext>
            </a:extLst>
          </p:cNvPr>
          <p:cNvSpPr>
            <a:spLocks noGrp="1"/>
          </p:cNvSpPr>
          <p:nvPr>
            <p:ph type="ftr" sz="quarter" idx="3"/>
          </p:nvPr>
        </p:nvSpPr>
        <p:spPr/>
        <p:txBody>
          <a:bodyPr/>
          <a:lstStyle/>
          <a:p>
            <a:r>
              <a:rPr lang="nl-NL"/>
              <a:t>Company Presentation Route B</a:t>
            </a:r>
            <a:endParaRPr lang="nl-NL" dirty="0"/>
          </a:p>
        </p:txBody>
      </p:sp>
      <p:sp>
        <p:nvSpPr>
          <p:cNvPr id="12" name="Date Placeholder 11">
            <a:extLst>
              <a:ext uri="{FF2B5EF4-FFF2-40B4-BE49-F238E27FC236}">
                <a16:creationId xmlns:a16="http://schemas.microsoft.com/office/drawing/2014/main" id="{712F67BC-3417-27C9-66F2-8A26BC263C9A}"/>
              </a:ext>
            </a:extLst>
          </p:cNvPr>
          <p:cNvSpPr>
            <a:spLocks noGrp="1"/>
          </p:cNvSpPr>
          <p:nvPr>
            <p:ph type="dt" sz="half" idx="2"/>
          </p:nvPr>
        </p:nvSpPr>
        <p:spPr/>
        <p:txBody>
          <a:bodyPr/>
          <a:lstStyle/>
          <a:p>
            <a:r>
              <a:rPr lang="de-DE"/>
              <a:t>2025-10-08</a:t>
            </a:r>
            <a:endParaRPr lang="nl-NL" dirty="0"/>
          </a:p>
        </p:txBody>
      </p:sp>
      <p:sp>
        <p:nvSpPr>
          <p:cNvPr id="31" name="Content Placeholder 30">
            <a:extLst>
              <a:ext uri="{FF2B5EF4-FFF2-40B4-BE49-F238E27FC236}">
                <a16:creationId xmlns:a16="http://schemas.microsoft.com/office/drawing/2014/main" id="{C741A404-7232-217C-33B0-2A8222BA93F9}"/>
              </a:ext>
            </a:extLst>
          </p:cNvPr>
          <p:cNvSpPr>
            <a:spLocks noGrp="1"/>
          </p:cNvSpPr>
          <p:nvPr>
            <p:ph sz="quarter" idx="15"/>
          </p:nvPr>
        </p:nvSpPr>
        <p:spPr/>
        <p:txBody>
          <a:bodyPr/>
          <a:lstStyle/>
          <a:p>
            <a:pPr lvl="8"/>
            <a:r>
              <a:rPr lang="de-DE" dirty="0"/>
              <a:t>valantic </a:t>
            </a:r>
            <a:r>
              <a:rPr lang="de-DE" dirty="0" err="1"/>
              <a:t>main</a:t>
            </a:r>
            <a:r>
              <a:rPr lang="de-DE" dirty="0"/>
              <a:t> </a:t>
            </a:r>
            <a:r>
              <a:rPr lang="de-DE" dirty="0" err="1"/>
              <a:t>colors</a:t>
            </a:r>
            <a:r>
              <a:rPr lang="de-DE" dirty="0"/>
              <a:t>						      </a:t>
            </a:r>
            <a:r>
              <a:rPr lang="de-DE" dirty="0" err="1"/>
              <a:t>ValantIc</a:t>
            </a:r>
            <a:r>
              <a:rPr lang="de-DE" dirty="0"/>
              <a:t> </a:t>
            </a:r>
            <a:r>
              <a:rPr lang="de-DE" dirty="0" err="1"/>
              <a:t>LoGo</a:t>
            </a:r>
            <a:r>
              <a:rPr lang="de-DE" dirty="0"/>
              <a:t> </a:t>
            </a:r>
            <a:r>
              <a:rPr lang="de-DE" dirty="0" err="1"/>
              <a:t>black</a:t>
            </a:r>
            <a:r>
              <a:rPr lang="de-DE" dirty="0"/>
              <a:t> </a:t>
            </a:r>
            <a:r>
              <a:rPr lang="de-DE" dirty="0" err="1"/>
              <a:t>or</a:t>
            </a:r>
            <a:r>
              <a:rPr lang="de-DE" dirty="0"/>
              <a:t> </a:t>
            </a:r>
            <a:r>
              <a:rPr lang="de-DE" dirty="0" err="1"/>
              <a:t>white</a:t>
            </a:r>
            <a:endParaRPr lang="de-DE" dirty="0"/>
          </a:p>
          <a:p>
            <a:pPr lvl="4"/>
            <a:endParaRPr lang="de-DE" dirty="0"/>
          </a:p>
          <a:p>
            <a:pPr lvl="4"/>
            <a:r>
              <a:rPr lang="de-DE" dirty="0"/>
              <a:t>  v</a:t>
            </a:r>
          </a:p>
          <a:p>
            <a:pPr lvl="4"/>
            <a:endParaRPr lang="de-DE" dirty="0"/>
          </a:p>
          <a:p>
            <a:pPr lvl="4"/>
            <a:endParaRPr lang="de-DE" dirty="0"/>
          </a:p>
          <a:p>
            <a:pPr lvl="4">
              <a:tabLst>
                <a:tab pos="182563" algn="l"/>
                <a:tab pos="4752975" algn="ctr"/>
                <a:tab pos="9324975" algn="ctr"/>
              </a:tabLst>
            </a:pPr>
            <a:r>
              <a:rPr lang="de-DE" dirty="0" err="1"/>
              <a:t>theme</a:t>
            </a:r>
            <a:r>
              <a:rPr lang="de-DE" dirty="0"/>
              <a:t> </a:t>
            </a:r>
            <a:r>
              <a:rPr lang="de-DE" dirty="0" err="1"/>
              <a:t>colors</a:t>
            </a:r>
            <a:r>
              <a:rPr lang="de-DE" dirty="0"/>
              <a:t> 	Joker 	additional </a:t>
            </a:r>
            <a:r>
              <a:rPr lang="de-DE" dirty="0" err="1"/>
              <a:t>theme</a:t>
            </a:r>
            <a:r>
              <a:rPr lang="de-DE" dirty="0"/>
              <a:t> </a:t>
            </a:r>
            <a:r>
              <a:rPr lang="de-DE" dirty="0" err="1"/>
              <a:t>colors</a:t>
            </a:r>
            <a:endParaRPr lang="en-US" dirty="0"/>
          </a:p>
          <a:p>
            <a:pPr lvl="4"/>
            <a:endParaRPr lang="de-DE" dirty="0"/>
          </a:p>
          <a:p>
            <a:pPr lvl="3"/>
            <a:endParaRPr lang="de-DE" dirty="0"/>
          </a:p>
          <a:p>
            <a:pPr lvl="3"/>
            <a:endParaRPr lang="de-DE" dirty="0"/>
          </a:p>
          <a:p>
            <a:pPr lvl="3"/>
            <a:endParaRPr lang="de-DE" dirty="0"/>
          </a:p>
          <a:p>
            <a:pPr lvl="4"/>
            <a:r>
              <a:rPr lang="de-DE" dirty="0" err="1"/>
              <a:t>background</a:t>
            </a:r>
            <a:r>
              <a:rPr lang="de-DE" dirty="0"/>
              <a:t> and </a:t>
            </a:r>
            <a:r>
              <a:rPr lang="de-DE" dirty="0" err="1"/>
              <a:t>font</a:t>
            </a:r>
            <a:r>
              <a:rPr lang="de-DE" dirty="0"/>
              <a:t> </a:t>
            </a:r>
            <a:r>
              <a:rPr lang="de-DE" dirty="0" err="1"/>
              <a:t>colors</a:t>
            </a:r>
            <a:endParaRPr lang="en-US" dirty="0"/>
          </a:p>
          <a:p>
            <a:pPr lvl="3"/>
            <a:endParaRPr lang="en-US" dirty="0"/>
          </a:p>
          <a:p>
            <a:pPr lvl="4"/>
            <a:endParaRPr lang="en-US" dirty="0"/>
          </a:p>
        </p:txBody>
      </p:sp>
      <p:sp>
        <p:nvSpPr>
          <p:cNvPr id="39" name="Title 38">
            <a:extLst>
              <a:ext uri="{FF2B5EF4-FFF2-40B4-BE49-F238E27FC236}">
                <a16:creationId xmlns:a16="http://schemas.microsoft.com/office/drawing/2014/main" id="{C1FB2675-FCDA-3FAA-E9D6-85A960D69105}"/>
              </a:ext>
            </a:extLst>
          </p:cNvPr>
          <p:cNvSpPr>
            <a:spLocks noGrp="1"/>
          </p:cNvSpPr>
          <p:nvPr>
            <p:ph type="title"/>
          </p:nvPr>
        </p:nvSpPr>
        <p:spPr/>
        <p:txBody>
          <a:bodyPr vert="horz"/>
          <a:lstStyle/>
          <a:p>
            <a:r>
              <a:rPr lang="de-DE" dirty="0" err="1"/>
              <a:t>colors</a:t>
            </a:r>
            <a:endParaRPr lang="en-US" dirty="0"/>
          </a:p>
        </p:txBody>
      </p:sp>
      <p:sp>
        <p:nvSpPr>
          <p:cNvPr id="40" name="Text Placeholder 39">
            <a:extLst>
              <a:ext uri="{FF2B5EF4-FFF2-40B4-BE49-F238E27FC236}">
                <a16:creationId xmlns:a16="http://schemas.microsoft.com/office/drawing/2014/main" id="{C0CF709E-C50F-8239-5DF4-AF9F487FC0B8}"/>
              </a:ext>
            </a:extLst>
          </p:cNvPr>
          <p:cNvSpPr>
            <a:spLocks noGrp="1"/>
          </p:cNvSpPr>
          <p:nvPr>
            <p:ph type="body" sz="quarter" idx="14"/>
          </p:nvPr>
        </p:nvSpPr>
        <p:spPr/>
        <p:txBody>
          <a:bodyPr/>
          <a:lstStyle/>
          <a:p>
            <a:r>
              <a:rPr lang="de-DE" dirty="0" err="1"/>
              <a:t>rgb</a:t>
            </a:r>
            <a:endParaRPr lang="en-US" dirty="0"/>
          </a:p>
        </p:txBody>
      </p:sp>
      <p:sp>
        <p:nvSpPr>
          <p:cNvPr id="14" name="Rectangle: Rounded Corners 13">
            <a:extLst>
              <a:ext uri="{FF2B5EF4-FFF2-40B4-BE49-F238E27FC236}">
                <a16:creationId xmlns:a16="http://schemas.microsoft.com/office/drawing/2014/main" id="{7F12FCD8-2633-B000-DBEC-3633798D91E3}"/>
              </a:ext>
            </a:extLst>
          </p:cNvPr>
          <p:cNvSpPr/>
          <p:nvPr/>
        </p:nvSpPr>
        <p:spPr>
          <a:xfrm>
            <a:off x="3253318" y="1865639"/>
            <a:ext cx="1694919" cy="900000"/>
          </a:xfrm>
          <a:prstGeom prst="roundRect">
            <a:avLst>
              <a:gd name="adj" fmla="val 7667"/>
            </a:avLst>
          </a:prstGeom>
          <a:gradFill>
            <a:gsLst>
              <a:gs pos="0">
                <a:srgbClr val="FF4B4B"/>
              </a:gs>
              <a:gs pos="100000">
                <a:srgbClr val="FF744F"/>
              </a:gs>
            </a:gsLst>
            <a:lin ang="18900000" scaled="0"/>
          </a:gradFill>
          <a:ln w="9525" cap="flat">
            <a:noFill/>
            <a:prstDash val="solid"/>
            <a:miter/>
          </a:ln>
        </p:spPr>
        <p:txBody>
          <a:bodyPr lIns="0" tIns="0" rIns="0" bIns="0" rtlCol="0" anchor="ctr" anchorCtr="0"/>
          <a:lstStyle/>
          <a:p>
            <a:pPr algn="ctr"/>
            <a:r>
              <a:rPr lang="de-DE" sz="1100" dirty="0" err="1">
                <a:solidFill>
                  <a:schemeClr val="bg1"/>
                </a:solidFill>
              </a:rPr>
              <a:t>gradient</a:t>
            </a:r>
            <a:r>
              <a:rPr lang="de-DE" sz="1100" dirty="0">
                <a:solidFill>
                  <a:schemeClr val="bg1"/>
                </a:solidFill>
              </a:rPr>
              <a:t> </a:t>
            </a:r>
            <a:r>
              <a:rPr lang="de-DE" sz="1100" dirty="0" err="1">
                <a:solidFill>
                  <a:schemeClr val="bg1"/>
                </a:solidFill>
              </a:rPr>
              <a:t>stops</a:t>
            </a:r>
            <a:r>
              <a:rPr lang="de-DE" sz="1100" dirty="0">
                <a:solidFill>
                  <a:schemeClr val="bg1"/>
                </a:solidFill>
              </a:rPr>
              <a:t> </a:t>
            </a:r>
            <a:br>
              <a:rPr lang="de-DE" sz="1100" dirty="0">
                <a:solidFill>
                  <a:schemeClr val="bg1"/>
                </a:solidFill>
              </a:rPr>
            </a:br>
            <a:r>
              <a:rPr lang="en-US" sz="1100" dirty="0">
                <a:solidFill>
                  <a:schemeClr val="bg1"/>
                </a:solidFill>
              </a:rPr>
              <a:t>315°</a:t>
            </a:r>
            <a:r>
              <a:rPr lang="en-DE" sz="1100" dirty="0">
                <a:solidFill>
                  <a:schemeClr val="bg1"/>
                </a:solidFill>
              </a:rPr>
              <a:t> </a:t>
            </a:r>
            <a:r>
              <a:rPr lang="en-US" sz="1100" dirty="0">
                <a:solidFill>
                  <a:schemeClr val="bg1"/>
                </a:solidFill>
              </a:rPr>
              <a:t>linear</a:t>
            </a:r>
            <a:endParaRPr lang="en-DE" sz="1100" dirty="0">
              <a:solidFill>
                <a:schemeClr val="bg1"/>
              </a:solidFill>
            </a:endParaRPr>
          </a:p>
        </p:txBody>
      </p:sp>
      <p:sp>
        <p:nvSpPr>
          <p:cNvPr id="11" name="Rectangle: Rounded Corners 10">
            <a:extLst>
              <a:ext uri="{FF2B5EF4-FFF2-40B4-BE49-F238E27FC236}">
                <a16:creationId xmlns:a16="http://schemas.microsoft.com/office/drawing/2014/main" id="{F9960911-8581-261C-038B-2E95F37C0917}"/>
              </a:ext>
            </a:extLst>
          </p:cNvPr>
          <p:cNvSpPr/>
          <p:nvPr/>
        </p:nvSpPr>
        <p:spPr>
          <a:xfrm>
            <a:off x="3253318" y="5111759"/>
            <a:ext cx="1694919" cy="900000"/>
          </a:xfrm>
          <a:prstGeom prst="roundRect">
            <a:avLst>
              <a:gd name="adj" fmla="val 7055"/>
            </a:avLst>
          </a:prstGeom>
          <a:gradFill>
            <a:gsLst>
              <a:gs pos="0">
                <a:schemeClr val="tx2"/>
              </a:gs>
              <a:gs pos="100000">
                <a:schemeClr val="accent1"/>
              </a:gs>
            </a:gsLst>
            <a:lin ang="18900000" scaled="0"/>
          </a:gradFill>
          <a:ln w="9525" cap="flat">
            <a:noFill/>
            <a:prstDash val="solid"/>
            <a:miter/>
          </a:ln>
        </p:spPr>
        <p:txBody>
          <a:bodyPr lIns="0" tIns="0" rIns="0" bIns="0" rtlCol="0" anchor="ctr" anchorCtr="0"/>
          <a:lstStyle/>
          <a:p>
            <a:pPr algn="ctr"/>
            <a:r>
              <a:rPr lang="de-DE" sz="1100" dirty="0" err="1">
                <a:solidFill>
                  <a:schemeClr val="bg1"/>
                </a:solidFill>
              </a:rPr>
              <a:t>gradient</a:t>
            </a:r>
            <a:r>
              <a:rPr lang="de-DE" sz="1100" dirty="0">
                <a:solidFill>
                  <a:schemeClr val="bg1"/>
                </a:solidFill>
              </a:rPr>
              <a:t> </a:t>
            </a:r>
            <a:r>
              <a:rPr lang="de-DE" sz="1100" dirty="0" err="1">
                <a:solidFill>
                  <a:schemeClr val="bg1"/>
                </a:solidFill>
              </a:rPr>
              <a:t>stops</a:t>
            </a:r>
            <a:r>
              <a:rPr lang="de-DE" sz="1100" dirty="0">
                <a:solidFill>
                  <a:schemeClr val="bg1"/>
                </a:solidFill>
              </a:rPr>
              <a:t> </a:t>
            </a:r>
            <a:br>
              <a:rPr lang="de-DE" sz="1100" dirty="0">
                <a:solidFill>
                  <a:schemeClr val="bg1"/>
                </a:solidFill>
              </a:rPr>
            </a:br>
            <a:r>
              <a:rPr lang="en-US" sz="1100" dirty="0">
                <a:solidFill>
                  <a:schemeClr val="bg1"/>
                </a:solidFill>
              </a:rPr>
              <a:t>315°</a:t>
            </a:r>
            <a:r>
              <a:rPr lang="en-DE" sz="1100" dirty="0">
                <a:solidFill>
                  <a:schemeClr val="bg1"/>
                </a:solidFill>
              </a:rPr>
              <a:t> </a:t>
            </a:r>
            <a:r>
              <a:rPr lang="en-US" sz="1100" dirty="0">
                <a:solidFill>
                  <a:schemeClr val="bg1"/>
                </a:solidFill>
              </a:rPr>
              <a:t>linear</a:t>
            </a:r>
            <a:endParaRPr lang="en-DE" sz="1100" dirty="0">
              <a:solidFill>
                <a:schemeClr val="bg1"/>
              </a:solidFill>
            </a:endParaRPr>
          </a:p>
        </p:txBody>
      </p:sp>
      <p:sp>
        <p:nvSpPr>
          <p:cNvPr id="41" name="Rechteck 33">
            <a:extLst>
              <a:ext uri="{FF2B5EF4-FFF2-40B4-BE49-F238E27FC236}">
                <a16:creationId xmlns:a16="http://schemas.microsoft.com/office/drawing/2014/main" id="{11E23E66-472D-E87F-3C2C-82765CF005C6}"/>
              </a:ext>
            </a:extLst>
          </p:cNvPr>
          <p:cNvSpPr/>
          <p:nvPr/>
        </p:nvSpPr>
        <p:spPr>
          <a:xfrm>
            <a:off x="549275" y="1862514"/>
            <a:ext cx="900000" cy="900000"/>
          </a:xfrm>
          <a:prstGeom prst="ellipse">
            <a:avLst/>
          </a:prstGeom>
          <a:solidFill>
            <a:srgbClr val="FF4B4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valantic</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red</a:t>
            </a:r>
            <a:r>
              <a:rPr lang="de-DE" sz="1100" dirty="0">
                <a:solidFill>
                  <a:schemeClr val="bg1"/>
                </a:solidFill>
                <a:latin typeface="Segoe UI" panose="020B0502040204020203" pitchFamily="34" charset="0"/>
                <a:cs typeface="Segoe UI" panose="020B0502040204020203" pitchFamily="34" charset="0"/>
              </a:rPr>
              <a:t> 01</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#FF4B4B</a:t>
            </a:r>
          </a:p>
        </p:txBody>
      </p:sp>
      <p:sp>
        <p:nvSpPr>
          <p:cNvPr id="42" name="Rechteck 33">
            <a:extLst>
              <a:ext uri="{FF2B5EF4-FFF2-40B4-BE49-F238E27FC236}">
                <a16:creationId xmlns:a16="http://schemas.microsoft.com/office/drawing/2014/main" id="{AF339173-AFEB-077E-AAA5-FA353EED878F}"/>
              </a:ext>
            </a:extLst>
          </p:cNvPr>
          <p:cNvSpPr/>
          <p:nvPr/>
        </p:nvSpPr>
        <p:spPr>
          <a:xfrm>
            <a:off x="1869339" y="1862514"/>
            <a:ext cx="900000" cy="900000"/>
          </a:xfrm>
          <a:prstGeom prst="ellipse">
            <a:avLst/>
          </a:prstGeom>
          <a:solidFill>
            <a:srgbClr val="FF74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valantic</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orange</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#FF744F</a:t>
            </a:r>
          </a:p>
        </p:txBody>
      </p:sp>
      <p:sp>
        <p:nvSpPr>
          <p:cNvPr id="35" name="Oval 34">
            <a:extLst>
              <a:ext uri="{FF2B5EF4-FFF2-40B4-BE49-F238E27FC236}">
                <a16:creationId xmlns:a16="http://schemas.microsoft.com/office/drawing/2014/main" id="{27A5827D-B4CB-7491-9A72-88831CA19F82}"/>
              </a:ext>
            </a:extLst>
          </p:cNvPr>
          <p:cNvSpPr>
            <a:spLocks noChangeAspect="1"/>
          </p:cNvSpPr>
          <p:nvPr/>
        </p:nvSpPr>
        <p:spPr>
          <a:xfrm>
            <a:off x="1884347" y="3562273"/>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2</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Royal Blue</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#3c4bc8</a:t>
            </a:r>
          </a:p>
        </p:txBody>
      </p:sp>
      <p:sp>
        <p:nvSpPr>
          <p:cNvPr id="61" name="Oval 60">
            <a:extLst>
              <a:ext uri="{FF2B5EF4-FFF2-40B4-BE49-F238E27FC236}">
                <a16:creationId xmlns:a16="http://schemas.microsoft.com/office/drawing/2014/main" id="{07E6FCF3-2B3F-0AB3-B6F4-0491F427B28D}"/>
              </a:ext>
            </a:extLst>
          </p:cNvPr>
          <p:cNvSpPr>
            <a:spLocks noChangeAspect="1"/>
          </p:cNvSpPr>
          <p:nvPr/>
        </p:nvSpPr>
        <p:spPr>
          <a:xfrm>
            <a:off x="549275" y="3562273"/>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1</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Indigo</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#193773</a:t>
            </a:r>
          </a:p>
        </p:txBody>
      </p:sp>
      <p:sp>
        <p:nvSpPr>
          <p:cNvPr id="1035" name="Rechteck 42">
            <a:extLst>
              <a:ext uri="{FF2B5EF4-FFF2-40B4-BE49-F238E27FC236}">
                <a16:creationId xmlns:a16="http://schemas.microsoft.com/office/drawing/2014/main" id="{86CF77C3-26D9-A509-7D22-AEDAA2FA66DC}"/>
              </a:ext>
            </a:extLst>
          </p:cNvPr>
          <p:cNvSpPr>
            <a:spLocks noChangeAspect="1"/>
          </p:cNvSpPr>
          <p:nvPr/>
        </p:nvSpPr>
        <p:spPr>
          <a:xfrm>
            <a:off x="3211440" y="3562273"/>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3</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Vibrant Purple</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#5b26b7</a:t>
            </a:r>
          </a:p>
        </p:txBody>
      </p:sp>
      <p:sp>
        <p:nvSpPr>
          <p:cNvPr id="4" name="Rectangle 3">
            <a:extLst>
              <a:ext uri="{FF2B5EF4-FFF2-40B4-BE49-F238E27FC236}">
                <a16:creationId xmlns:a16="http://schemas.microsoft.com/office/drawing/2014/main" id="{DD7FC402-6895-CFFF-954B-AC80678AEAA8}"/>
              </a:ext>
            </a:extLst>
          </p:cNvPr>
          <p:cNvSpPr/>
          <p:nvPr/>
        </p:nvSpPr>
        <p:spPr>
          <a:xfrm>
            <a:off x="594579" y="1568556"/>
            <a:ext cx="2549521" cy="233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400" cap="all" dirty="0" err="1">
              <a:solidFill>
                <a:schemeClr val="tx2"/>
              </a:solidFill>
              <a:latin typeface="+mj-lt"/>
            </a:endParaRPr>
          </a:p>
        </p:txBody>
      </p:sp>
      <p:sp>
        <p:nvSpPr>
          <p:cNvPr id="5" name="Rectangle 4">
            <a:extLst>
              <a:ext uri="{FF2B5EF4-FFF2-40B4-BE49-F238E27FC236}">
                <a16:creationId xmlns:a16="http://schemas.microsoft.com/office/drawing/2014/main" id="{422C3CA1-C681-0578-B2D8-3BF765E22548}"/>
              </a:ext>
            </a:extLst>
          </p:cNvPr>
          <p:cNvSpPr/>
          <p:nvPr/>
        </p:nvSpPr>
        <p:spPr>
          <a:xfrm>
            <a:off x="747483" y="3017955"/>
            <a:ext cx="1426296" cy="180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nSpc>
                <a:spcPct val="90000"/>
              </a:lnSpc>
              <a:spcBef>
                <a:spcPts val="200"/>
              </a:spcBef>
              <a:spcAft>
                <a:spcPts val="200"/>
              </a:spcAft>
            </a:pPr>
            <a:endParaRPr lang="en-US" sz="1050" dirty="0" err="1">
              <a:solidFill>
                <a:schemeClr val="tx2"/>
              </a:solidFill>
            </a:endParaRPr>
          </a:p>
        </p:txBody>
      </p:sp>
      <p:sp>
        <p:nvSpPr>
          <p:cNvPr id="3" name="Oval 2">
            <a:extLst>
              <a:ext uri="{FF2B5EF4-FFF2-40B4-BE49-F238E27FC236}">
                <a16:creationId xmlns:a16="http://schemas.microsoft.com/office/drawing/2014/main" id="{40FA68E5-E45F-F62E-406F-E336261E7FA0}"/>
              </a:ext>
            </a:extLst>
          </p:cNvPr>
          <p:cNvSpPr>
            <a:spLocks noChangeAspect="1"/>
          </p:cNvSpPr>
          <p:nvPr/>
        </p:nvSpPr>
        <p:spPr>
          <a:xfrm>
            <a:off x="4832628" y="3562273"/>
            <a:ext cx="900000" cy="900000"/>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
        <p:nvSpPr>
          <p:cNvPr id="7" name="Oval 6">
            <a:extLst>
              <a:ext uri="{FF2B5EF4-FFF2-40B4-BE49-F238E27FC236}">
                <a16:creationId xmlns:a16="http://schemas.microsoft.com/office/drawing/2014/main" id="{AF32A1C5-EF47-6AEB-FF14-4D2CA8855EE6}"/>
              </a:ext>
            </a:extLst>
          </p:cNvPr>
          <p:cNvSpPr>
            <a:spLocks noChangeAspect="1"/>
          </p:cNvSpPr>
          <p:nvPr/>
        </p:nvSpPr>
        <p:spPr>
          <a:xfrm>
            <a:off x="8809022" y="3562273"/>
            <a:ext cx="900000" cy="900000"/>
          </a:xfrm>
          <a:prstGeom prst="ellipse">
            <a:avLst/>
          </a:prstGeom>
          <a:solidFill>
            <a:srgbClr val="846399"/>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5</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Lavender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#a78db6</a:t>
            </a:r>
          </a:p>
        </p:txBody>
      </p:sp>
      <p:sp>
        <p:nvSpPr>
          <p:cNvPr id="10" name="Rechteck 42">
            <a:extLst>
              <a:ext uri="{FF2B5EF4-FFF2-40B4-BE49-F238E27FC236}">
                <a16:creationId xmlns:a16="http://schemas.microsoft.com/office/drawing/2014/main" id="{3EF8E194-B329-D56C-C97B-91866ACCC56E}"/>
              </a:ext>
            </a:extLst>
          </p:cNvPr>
          <p:cNvSpPr>
            <a:spLocks noChangeAspect="1"/>
          </p:cNvSpPr>
          <p:nvPr/>
        </p:nvSpPr>
        <p:spPr>
          <a:xfrm>
            <a:off x="10141967" y="3562273"/>
            <a:ext cx="900000" cy="900000"/>
          </a:xfrm>
          <a:prstGeom prst="ellipse">
            <a:avLst/>
          </a:prstGeom>
          <a:solidFill>
            <a:srgbClr val="C5A981"/>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6</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Gold</a:t>
            </a:r>
          </a:p>
          <a:p>
            <a:pPr algn="ctr">
              <a:lnSpc>
                <a:spcPts val="1200"/>
              </a:lnSpc>
            </a:pPr>
            <a:r>
              <a:rPr lang="de-DE" sz="1100">
                <a:solidFill>
                  <a:schemeClr val="bg1"/>
                </a:solidFill>
                <a:latin typeface="Segoe UI" panose="020B0502040204020203" pitchFamily="34" charset="0"/>
                <a:cs typeface="Segoe UI" panose="020B0502040204020203" pitchFamily="34" charset="0"/>
              </a:rPr>
              <a:t>#c0aa81</a:t>
            </a:r>
            <a:endParaRPr lang="de-DE" sz="1100" dirty="0">
              <a:solidFill>
                <a:schemeClr val="bg1"/>
              </a:solidFill>
              <a:latin typeface="Segoe UI" panose="020B0502040204020203" pitchFamily="34" charset="0"/>
              <a:cs typeface="Segoe UI" panose="020B0502040204020203" pitchFamily="34" charset="0"/>
            </a:endParaRPr>
          </a:p>
        </p:txBody>
      </p:sp>
      <p:sp>
        <p:nvSpPr>
          <p:cNvPr id="44" name="Oval 43">
            <a:extLst>
              <a:ext uri="{FF2B5EF4-FFF2-40B4-BE49-F238E27FC236}">
                <a16:creationId xmlns:a16="http://schemas.microsoft.com/office/drawing/2014/main" id="{2D22FFF0-928E-A204-972F-763CB80F703E}"/>
              </a:ext>
            </a:extLst>
          </p:cNvPr>
          <p:cNvSpPr>
            <a:spLocks noChangeAspect="1"/>
          </p:cNvSpPr>
          <p:nvPr/>
        </p:nvSpPr>
        <p:spPr>
          <a:xfrm>
            <a:off x="549275" y="5121388"/>
            <a:ext cx="900000" cy="900000"/>
          </a:xfrm>
          <a:prstGeom prst="ellipse">
            <a:avLst/>
          </a:prstGeom>
          <a:solidFill>
            <a:srgbClr val="FFFFFF"/>
          </a:solidFill>
          <a:ln w="12700" cap="flat" cmpd="sng" algn="ctr">
            <a:solidFill>
              <a:srgbClr val="D5D5D5"/>
            </a:solid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a</a:t>
            </a:r>
            <a:br>
              <a:rPr lang="de-DE" sz="1100" dirty="0">
                <a:latin typeface="Segoe UI" panose="020B0502040204020203" pitchFamily="34" charset="0"/>
                <a:cs typeface="Segoe UI" panose="020B0502040204020203" pitchFamily="34" charset="0"/>
              </a:rPr>
            </a:br>
            <a:r>
              <a:rPr lang="de-DE" sz="1100" dirty="0" err="1">
                <a:latin typeface="Segoe UI" panose="020B0502040204020203" pitchFamily="34" charset="0"/>
                <a:cs typeface="Segoe UI" panose="020B0502040204020203" pitchFamily="34" charset="0"/>
              </a:rPr>
              <a:t>white</a:t>
            </a:r>
            <a:br>
              <a:rPr lang="de-DE" sz="1100" dirty="0">
                <a:latin typeface="Segoe UI" panose="020B0502040204020203" pitchFamily="34" charset="0"/>
                <a:cs typeface="Segoe UI" panose="020B0502040204020203" pitchFamily="34" charset="0"/>
              </a:rPr>
            </a:br>
            <a:r>
              <a:rPr lang="de-DE" sz="1100" dirty="0">
                <a:latin typeface="Segoe UI" panose="020B0502040204020203" pitchFamily="34" charset="0"/>
                <a:cs typeface="Segoe UI" panose="020B0502040204020203" pitchFamily="34" charset="0"/>
              </a:rPr>
              <a:t>#FFFFFF</a:t>
            </a:r>
          </a:p>
        </p:txBody>
      </p:sp>
      <p:sp>
        <p:nvSpPr>
          <p:cNvPr id="46" name="Rechteck 42">
            <a:extLst>
              <a:ext uri="{FF2B5EF4-FFF2-40B4-BE49-F238E27FC236}">
                <a16:creationId xmlns:a16="http://schemas.microsoft.com/office/drawing/2014/main" id="{CE3AF108-1336-905B-1A8F-98B7753E54DC}"/>
              </a:ext>
            </a:extLst>
          </p:cNvPr>
          <p:cNvSpPr>
            <a:spLocks noChangeAspect="1"/>
          </p:cNvSpPr>
          <p:nvPr/>
        </p:nvSpPr>
        <p:spPr>
          <a:xfrm>
            <a:off x="1869339" y="5121388"/>
            <a:ext cx="900000" cy="900000"/>
          </a:xfrm>
          <a:prstGeom prst="ellipse">
            <a:avLst/>
          </a:prstGeom>
          <a:solidFill>
            <a:schemeClr val="tx1"/>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b</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valantic</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black</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#100C2A</a:t>
            </a:r>
          </a:p>
        </p:txBody>
      </p:sp>
      <p:sp>
        <p:nvSpPr>
          <p:cNvPr id="1068" name="Rectangle 1067">
            <a:extLst>
              <a:ext uri="{FF2B5EF4-FFF2-40B4-BE49-F238E27FC236}">
                <a16:creationId xmlns:a16="http://schemas.microsoft.com/office/drawing/2014/main" id="{649C4EC6-9501-389D-DAEF-00DAD59E5DCE}"/>
              </a:ext>
            </a:extLst>
          </p:cNvPr>
          <p:cNvSpPr/>
          <p:nvPr/>
        </p:nvSpPr>
        <p:spPr>
          <a:xfrm>
            <a:off x="3956896" y="-444500"/>
            <a:ext cx="1339004" cy="444500"/>
          </a:xfrm>
          <a:prstGeom prst="rect">
            <a:avLst/>
          </a:prstGeom>
          <a:noFill/>
          <a:ln w="9525" cap="flat">
            <a:noFill/>
            <a:prstDash val="solid"/>
            <a:miter/>
          </a:ln>
        </p:spPr>
        <p:txBody>
          <a:bodyPr rtlCol="0" anchor="ctr"/>
          <a:lstStyle/>
          <a:p>
            <a:pPr algn="l"/>
            <a:endParaRPr lang="en-US"/>
          </a:p>
        </p:txBody>
      </p:sp>
      <p:sp>
        <p:nvSpPr>
          <p:cNvPr id="6" name="Rectangle 5">
            <a:extLst>
              <a:ext uri="{FF2B5EF4-FFF2-40B4-BE49-F238E27FC236}">
                <a16:creationId xmlns:a16="http://schemas.microsoft.com/office/drawing/2014/main" id="{F918F2BC-089D-288C-C408-48A0DF7848AF}"/>
              </a:ext>
            </a:extLst>
          </p:cNvPr>
          <p:cNvSpPr/>
          <p:nvPr/>
        </p:nvSpPr>
        <p:spPr>
          <a:xfrm>
            <a:off x="8191500" y="288925"/>
            <a:ext cx="558800" cy="425450"/>
          </a:xfrm>
          <a:prstGeom prst="rect">
            <a:avLst/>
          </a:prstGeom>
          <a:noFill/>
          <a:ln w="9525" cap="flat">
            <a:noFill/>
            <a:prstDash val="solid"/>
            <a:miter/>
          </a:ln>
        </p:spPr>
        <p:txBody>
          <a:bodyPr rtlCol="0" anchor="ctr"/>
          <a:lstStyle/>
          <a:p>
            <a:pPr algn="l"/>
            <a:endParaRPr lang="en-US"/>
          </a:p>
        </p:txBody>
      </p:sp>
      <p:pic>
        <p:nvPicPr>
          <p:cNvPr id="52" name="Picture 51">
            <a:extLst>
              <a:ext uri="{FF2B5EF4-FFF2-40B4-BE49-F238E27FC236}">
                <a16:creationId xmlns:a16="http://schemas.microsoft.com/office/drawing/2014/main" id="{3CE30FC2-5D09-FA4D-9FE1-EDAAF4BEEDF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4456"/>
          <a:stretch/>
        </p:blipFill>
        <p:spPr>
          <a:xfrm>
            <a:off x="6220138" y="3546398"/>
            <a:ext cx="1657350" cy="1428827"/>
          </a:xfrm>
          <a:prstGeom prst="rect">
            <a:avLst/>
          </a:prstGeom>
        </p:spPr>
      </p:pic>
      <p:sp>
        <p:nvSpPr>
          <p:cNvPr id="62" name="Rectangle: Rounded Corners 61">
            <a:extLst>
              <a:ext uri="{FF2B5EF4-FFF2-40B4-BE49-F238E27FC236}">
                <a16:creationId xmlns:a16="http://schemas.microsoft.com/office/drawing/2014/main" id="{BFE4B82B-4622-435B-9F6B-715A7A620D5E}"/>
              </a:ext>
            </a:extLst>
          </p:cNvPr>
          <p:cNvSpPr/>
          <p:nvPr/>
        </p:nvSpPr>
        <p:spPr>
          <a:xfrm>
            <a:off x="7533464" y="3854479"/>
            <a:ext cx="332634" cy="169757"/>
          </a:xfrm>
          <a:prstGeom prst="roundRect">
            <a:avLst/>
          </a:prstGeom>
          <a:noFill/>
          <a:ln w="19050" cap="flat">
            <a:gradFill>
              <a:gsLst>
                <a:gs pos="0">
                  <a:schemeClr val="accent5"/>
                </a:gs>
                <a:gs pos="100000">
                  <a:schemeClr val="accent6"/>
                </a:gs>
              </a:gsLst>
              <a:lin ang="5400000" scaled="1"/>
            </a:gra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5" name="Rectangle: Rounded Corners 1024">
            <a:extLst>
              <a:ext uri="{FF2B5EF4-FFF2-40B4-BE49-F238E27FC236}">
                <a16:creationId xmlns:a16="http://schemas.microsoft.com/office/drawing/2014/main" id="{97573DA7-E991-45D8-EC4A-EE41017FAB4E}"/>
              </a:ext>
            </a:extLst>
          </p:cNvPr>
          <p:cNvSpPr/>
          <p:nvPr/>
        </p:nvSpPr>
        <p:spPr>
          <a:xfrm>
            <a:off x="6901691" y="3854479"/>
            <a:ext cx="459581"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33" name="Oval 1032">
            <a:extLst>
              <a:ext uri="{FF2B5EF4-FFF2-40B4-BE49-F238E27FC236}">
                <a16:creationId xmlns:a16="http://schemas.microsoft.com/office/drawing/2014/main" id="{424DBF3C-D4B9-AE4C-4044-63F33D59584C}"/>
              </a:ext>
            </a:extLst>
          </p:cNvPr>
          <p:cNvSpPr/>
          <p:nvPr/>
        </p:nvSpPr>
        <p:spPr>
          <a:xfrm>
            <a:off x="3092942" y="5391387"/>
            <a:ext cx="360000" cy="360000"/>
          </a:xfrm>
          <a:prstGeom prst="ellipse">
            <a:avLst/>
          </a:prstGeom>
          <a:solidFill>
            <a:schemeClr val="tx2"/>
          </a:solidFill>
          <a:ln w="25400" cap="flat">
            <a:solidFill>
              <a:schemeClr val="bg1"/>
            </a:solidFill>
            <a:prstDash val="solid"/>
            <a:miter/>
          </a:ln>
        </p:spPr>
        <p:txBody>
          <a:bodyPr lIns="0" tIns="0" rIns="0" bIns="0" rtlCol="0" anchor="ctr" anchorCtr="0"/>
          <a:lstStyle/>
          <a:p>
            <a:pPr algn="ctr">
              <a:spcBef>
                <a:spcPts val="600"/>
              </a:spcBef>
              <a:spcAft>
                <a:spcPts val="600"/>
              </a:spcAft>
            </a:pPr>
            <a:r>
              <a:rPr lang="de-DE" sz="1100" b="1" i="0" dirty="0">
                <a:solidFill>
                  <a:schemeClr val="bg1"/>
                </a:solidFill>
                <a:effectLst/>
                <a:latin typeface="+mj-lt"/>
              </a:rPr>
              <a:t>a</a:t>
            </a:r>
            <a:endParaRPr lang="en-US" sz="1100" b="1" i="0" dirty="0" err="1">
              <a:solidFill>
                <a:schemeClr val="bg1"/>
              </a:solidFill>
              <a:effectLst/>
              <a:latin typeface="+mj-lt"/>
            </a:endParaRPr>
          </a:p>
        </p:txBody>
      </p:sp>
      <p:sp>
        <p:nvSpPr>
          <p:cNvPr id="1034" name="Oval 1033">
            <a:extLst>
              <a:ext uri="{FF2B5EF4-FFF2-40B4-BE49-F238E27FC236}">
                <a16:creationId xmlns:a16="http://schemas.microsoft.com/office/drawing/2014/main" id="{F1090AFB-2E1F-E525-666B-8B5384D51CBB}"/>
              </a:ext>
            </a:extLst>
          </p:cNvPr>
          <p:cNvSpPr/>
          <p:nvPr/>
        </p:nvSpPr>
        <p:spPr>
          <a:xfrm>
            <a:off x="4715854" y="5391387"/>
            <a:ext cx="360000" cy="360000"/>
          </a:xfrm>
          <a:prstGeom prst="ellipse">
            <a:avLst/>
          </a:prstGeom>
          <a:solidFill>
            <a:schemeClr val="accent1"/>
          </a:solidFill>
          <a:ln w="25400" cap="flat">
            <a:solidFill>
              <a:schemeClr val="bg1"/>
            </a:solidFill>
            <a:prstDash val="solid"/>
            <a:miter/>
          </a:ln>
        </p:spPr>
        <p:txBody>
          <a:bodyPr lIns="0" tIns="0" rIns="0" bIns="0" rtlCol="0" anchor="ctr" anchorCtr="0"/>
          <a:lstStyle/>
          <a:p>
            <a:pPr algn="ctr">
              <a:spcBef>
                <a:spcPts val="600"/>
              </a:spcBef>
              <a:spcAft>
                <a:spcPts val="600"/>
              </a:spcAft>
            </a:pPr>
            <a:r>
              <a:rPr lang="de-DE" sz="1100" b="1">
                <a:solidFill>
                  <a:schemeClr val="bg1"/>
                </a:solidFill>
                <a:latin typeface="+mj-lt"/>
              </a:rPr>
              <a:t>b</a:t>
            </a:r>
            <a:endParaRPr lang="en-US" sz="1100" b="1" dirty="0" err="1">
              <a:solidFill>
                <a:schemeClr val="bg1"/>
              </a:solidFill>
              <a:latin typeface="+mj-lt"/>
            </a:endParaRPr>
          </a:p>
        </p:txBody>
      </p:sp>
      <p:sp>
        <p:nvSpPr>
          <p:cNvPr id="1050" name="Rectangle: Rounded Corners 1049">
            <a:extLst>
              <a:ext uri="{FF2B5EF4-FFF2-40B4-BE49-F238E27FC236}">
                <a16:creationId xmlns:a16="http://schemas.microsoft.com/office/drawing/2014/main" id="{42DFA552-E0AE-3FDF-AF31-1754C72ED83A}"/>
              </a:ext>
            </a:extLst>
          </p:cNvPr>
          <p:cNvSpPr/>
          <p:nvPr/>
        </p:nvSpPr>
        <p:spPr>
          <a:xfrm>
            <a:off x="6241256" y="3852802"/>
            <a:ext cx="321470"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8" name="Connector: Elbow 17">
            <a:extLst>
              <a:ext uri="{FF2B5EF4-FFF2-40B4-BE49-F238E27FC236}">
                <a16:creationId xmlns:a16="http://schemas.microsoft.com/office/drawing/2014/main" id="{7DC47F00-32E7-1BA4-FD51-6C0C4A01238A}"/>
              </a:ext>
            </a:extLst>
          </p:cNvPr>
          <p:cNvCxnSpPr>
            <a:cxnSpLocks/>
            <a:stCxn id="61" idx="0"/>
            <a:endCxn id="1052" idx="0"/>
          </p:cNvCxnSpPr>
          <p:nvPr/>
        </p:nvCxnSpPr>
        <p:spPr>
          <a:xfrm rot="16200000" flipH="1">
            <a:off x="3964204" y="597344"/>
            <a:ext cx="292206" cy="6222064"/>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A13CA65A-B40F-B435-7125-2867B20EB55E}"/>
              </a:ext>
            </a:extLst>
          </p:cNvPr>
          <p:cNvCxnSpPr>
            <a:cxnSpLocks/>
            <a:stCxn id="35" idx="0"/>
            <a:endCxn id="1052" idx="0"/>
          </p:cNvCxnSpPr>
          <p:nvPr/>
        </p:nvCxnSpPr>
        <p:spPr>
          <a:xfrm rot="16200000" flipH="1">
            <a:off x="4631740" y="1264880"/>
            <a:ext cx="292206" cy="4886992"/>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820EAABD-7726-8FF4-528B-DB190DA73ABF}"/>
              </a:ext>
            </a:extLst>
          </p:cNvPr>
          <p:cNvCxnSpPr>
            <a:cxnSpLocks/>
            <a:stCxn id="1035" idx="0"/>
            <a:endCxn id="1052" idx="0"/>
          </p:cNvCxnSpPr>
          <p:nvPr/>
        </p:nvCxnSpPr>
        <p:spPr>
          <a:xfrm rot="16200000" flipH="1">
            <a:off x="5295286" y="1928427"/>
            <a:ext cx="292206" cy="3559899"/>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58" name="Rectangle: Rounded Corners 57">
            <a:extLst>
              <a:ext uri="{FF2B5EF4-FFF2-40B4-BE49-F238E27FC236}">
                <a16:creationId xmlns:a16="http://schemas.microsoft.com/office/drawing/2014/main" id="{B254B087-30B8-DC0E-0028-703D9B1A5C6A}"/>
              </a:ext>
            </a:extLst>
          </p:cNvPr>
          <p:cNvSpPr/>
          <p:nvPr/>
        </p:nvSpPr>
        <p:spPr>
          <a:xfrm>
            <a:off x="6742888" y="3980561"/>
            <a:ext cx="285751" cy="116681"/>
          </a:xfrm>
          <a:prstGeom prst="roundRect">
            <a:avLst>
              <a:gd name="adj" fmla="val 12585"/>
            </a:avLst>
          </a:prstGeom>
          <a:gradFill flip="none" rotWithShape="1">
            <a:gsLst>
              <a:gs pos="0">
                <a:schemeClr val="tx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288000" rIns="0" bIns="0" rtlCol="0" anchor="ctr"/>
          <a:lstStyle/>
          <a:p>
            <a:endParaRPr lang="en-US" sz="1400" dirty="0" err="1">
              <a:solidFill>
                <a:schemeClr val="bg1"/>
              </a:solidFill>
            </a:endParaRPr>
          </a:p>
        </p:txBody>
      </p:sp>
      <p:sp>
        <p:nvSpPr>
          <p:cNvPr id="1052" name="Rectangle 1051">
            <a:extLst>
              <a:ext uri="{FF2B5EF4-FFF2-40B4-BE49-F238E27FC236}">
                <a16:creationId xmlns:a16="http://schemas.microsoft.com/office/drawing/2014/main" id="{011C854E-EC35-8B53-DBAA-90CA12017D81}"/>
              </a:ext>
            </a:extLst>
          </p:cNvPr>
          <p:cNvSpPr/>
          <p:nvPr/>
        </p:nvSpPr>
        <p:spPr>
          <a:xfrm>
            <a:off x="7143948"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66" name="Rectangle 1065">
            <a:extLst>
              <a:ext uri="{FF2B5EF4-FFF2-40B4-BE49-F238E27FC236}">
                <a16:creationId xmlns:a16="http://schemas.microsoft.com/office/drawing/2014/main" id="{099D91E9-29EF-3664-CF65-3948E2A42A97}"/>
              </a:ext>
            </a:extLst>
          </p:cNvPr>
          <p:cNvSpPr/>
          <p:nvPr/>
        </p:nvSpPr>
        <p:spPr>
          <a:xfrm>
            <a:off x="7463036"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072" name="Connector: Elbow 1071">
            <a:extLst>
              <a:ext uri="{FF2B5EF4-FFF2-40B4-BE49-F238E27FC236}">
                <a16:creationId xmlns:a16="http://schemas.microsoft.com/office/drawing/2014/main" id="{1EF6E944-999E-D10A-EC52-E5B869B7AB83}"/>
              </a:ext>
            </a:extLst>
          </p:cNvPr>
          <p:cNvCxnSpPr>
            <a:cxnSpLocks/>
            <a:stCxn id="1088" idx="0"/>
            <a:endCxn id="3" idx="0"/>
          </p:cNvCxnSpPr>
          <p:nvPr/>
        </p:nvCxnSpPr>
        <p:spPr>
          <a:xfrm rot="16200000" flipV="1">
            <a:off x="6223332" y="2621569"/>
            <a:ext cx="292206" cy="2173613"/>
          </a:xfrm>
          <a:prstGeom prst="bentConnector3">
            <a:avLst>
              <a:gd name="adj1" fmla="val 120644"/>
            </a:avLst>
          </a:prstGeom>
          <a:ln w="9525"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078" name="Connector: Elbow 1077">
            <a:extLst>
              <a:ext uri="{FF2B5EF4-FFF2-40B4-BE49-F238E27FC236}">
                <a16:creationId xmlns:a16="http://schemas.microsoft.com/office/drawing/2014/main" id="{96B019CB-A580-A498-CFB7-5C43BC32121C}"/>
              </a:ext>
            </a:extLst>
          </p:cNvPr>
          <p:cNvCxnSpPr>
            <a:cxnSpLocks/>
            <a:stCxn id="62" idx="0"/>
            <a:endCxn id="10" idx="0"/>
          </p:cNvCxnSpPr>
          <p:nvPr/>
        </p:nvCxnSpPr>
        <p:spPr>
          <a:xfrm rot="5400000" flipH="1" flipV="1">
            <a:off x="8999771" y="2262283"/>
            <a:ext cx="292206" cy="2892186"/>
          </a:xfrm>
          <a:prstGeom prst="bentConnector3">
            <a:avLst>
              <a:gd name="adj1" fmla="val 119558"/>
            </a:avLst>
          </a:prstGeom>
          <a:noFill/>
          <a:ln w="9525" cap="flat">
            <a:solidFill>
              <a:schemeClr val="accent6"/>
            </a:solidFill>
            <a:prstDash val="solid"/>
            <a:miter/>
          </a:ln>
        </p:spPr>
      </p:cxnSp>
      <p:sp>
        <p:nvSpPr>
          <p:cNvPr id="1088" name="Rectangle: Rounded Corners 1087">
            <a:extLst>
              <a:ext uri="{FF2B5EF4-FFF2-40B4-BE49-F238E27FC236}">
                <a16:creationId xmlns:a16="http://schemas.microsoft.com/office/drawing/2014/main" id="{20BD2EE5-1085-5C14-1C0E-27AE97428AAD}"/>
              </a:ext>
            </a:extLst>
          </p:cNvPr>
          <p:cNvSpPr/>
          <p:nvPr/>
        </p:nvSpPr>
        <p:spPr>
          <a:xfrm>
            <a:off x="7383445" y="3854479"/>
            <a:ext cx="145591" cy="169757"/>
          </a:xfrm>
          <a:prstGeom prst="roundRect">
            <a:avLst/>
          </a:prstGeom>
          <a:noFill/>
          <a:ln w="19050" cap="flat">
            <a:solidFill>
              <a:schemeClr val="accent4"/>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8" name="TextBox 1027">
            <a:extLst>
              <a:ext uri="{FF2B5EF4-FFF2-40B4-BE49-F238E27FC236}">
                <a16:creationId xmlns:a16="http://schemas.microsoft.com/office/drawing/2014/main" id="{C69E1A5C-4D4E-ABAC-2C97-D58683F0DAD8}"/>
              </a:ext>
            </a:extLst>
          </p:cNvPr>
          <p:cNvSpPr txBox="1"/>
          <p:nvPr/>
        </p:nvSpPr>
        <p:spPr>
          <a:xfrm>
            <a:off x="6939739"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1</a:t>
            </a:r>
          </a:p>
        </p:txBody>
      </p:sp>
      <p:sp>
        <p:nvSpPr>
          <p:cNvPr id="1029" name="TextBox 1028">
            <a:extLst>
              <a:ext uri="{FF2B5EF4-FFF2-40B4-BE49-F238E27FC236}">
                <a16:creationId xmlns:a16="http://schemas.microsoft.com/office/drawing/2014/main" id="{4F1D9192-35E3-F439-6E0B-29B1BAB136F5}"/>
              </a:ext>
            </a:extLst>
          </p:cNvPr>
          <p:cNvSpPr txBox="1"/>
          <p:nvPr/>
        </p:nvSpPr>
        <p:spPr>
          <a:xfrm>
            <a:off x="7092933"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2</a:t>
            </a:r>
          </a:p>
        </p:txBody>
      </p:sp>
      <p:sp>
        <p:nvSpPr>
          <p:cNvPr id="1031" name="TextBox 1030">
            <a:extLst>
              <a:ext uri="{FF2B5EF4-FFF2-40B4-BE49-F238E27FC236}">
                <a16:creationId xmlns:a16="http://schemas.microsoft.com/office/drawing/2014/main" id="{2098C1FE-D78D-7FAD-ED26-CD2A023605DF}"/>
              </a:ext>
            </a:extLst>
          </p:cNvPr>
          <p:cNvSpPr txBox="1"/>
          <p:nvPr/>
        </p:nvSpPr>
        <p:spPr>
          <a:xfrm>
            <a:off x="7254857"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3</a:t>
            </a:r>
          </a:p>
        </p:txBody>
      </p:sp>
      <p:sp>
        <p:nvSpPr>
          <p:cNvPr id="1036" name="TextBox 1035">
            <a:extLst>
              <a:ext uri="{FF2B5EF4-FFF2-40B4-BE49-F238E27FC236}">
                <a16:creationId xmlns:a16="http://schemas.microsoft.com/office/drawing/2014/main" id="{A123B7C1-217A-9DEC-A9AD-3ED4ED2E1E99}"/>
              </a:ext>
            </a:extLst>
          </p:cNvPr>
          <p:cNvSpPr txBox="1"/>
          <p:nvPr/>
        </p:nvSpPr>
        <p:spPr>
          <a:xfrm>
            <a:off x="7414401"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4</a:t>
            </a:r>
          </a:p>
        </p:txBody>
      </p:sp>
      <p:sp>
        <p:nvSpPr>
          <p:cNvPr id="1037" name="TextBox 1036">
            <a:extLst>
              <a:ext uri="{FF2B5EF4-FFF2-40B4-BE49-F238E27FC236}">
                <a16:creationId xmlns:a16="http://schemas.microsoft.com/office/drawing/2014/main" id="{660C3EF6-0BC3-964C-A36A-B6A54A6DCBD4}"/>
              </a:ext>
            </a:extLst>
          </p:cNvPr>
          <p:cNvSpPr txBox="1"/>
          <p:nvPr/>
        </p:nvSpPr>
        <p:spPr>
          <a:xfrm>
            <a:off x="7581089"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5</a:t>
            </a:r>
          </a:p>
        </p:txBody>
      </p:sp>
      <p:sp>
        <p:nvSpPr>
          <p:cNvPr id="1038" name="TextBox 1037">
            <a:extLst>
              <a:ext uri="{FF2B5EF4-FFF2-40B4-BE49-F238E27FC236}">
                <a16:creationId xmlns:a16="http://schemas.microsoft.com/office/drawing/2014/main" id="{B90224C2-937F-03E4-6EB7-075AFC0EC5A3}"/>
              </a:ext>
            </a:extLst>
          </p:cNvPr>
          <p:cNvSpPr txBox="1"/>
          <p:nvPr/>
        </p:nvSpPr>
        <p:spPr>
          <a:xfrm>
            <a:off x="7738252"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6</a:t>
            </a:r>
          </a:p>
        </p:txBody>
      </p:sp>
      <p:sp>
        <p:nvSpPr>
          <p:cNvPr id="1067" name="TextBox 1066">
            <a:extLst>
              <a:ext uri="{FF2B5EF4-FFF2-40B4-BE49-F238E27FC236}">
                <a16:creationId xmlns:a16="http://schemas.microsoft.com/office/drawing/2014/main" id="{B62BA717-B3F7-3DFC-6B9F-FFFED2A38FF0}"/>
              </a:ext>
            </a:extLst>
          </p:cNvPr>
          <p:cNvSpPr txBox="1"/>
          <p:nvPr/>
        </p:nvSpPr>
        <p:spPr>
          <a:xfrm>
            <a:off x="6769083"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d</a:t>
            </a:r>
          </a:p>
        </p:txBody>
      </p:sp>
      <p:sp>
        <p:nvSpPr>
          <p:cNvPr id="1069" name="TextBox 1068">
            <a:extLst>
              <a:ext uri="{FF2B5EF4-FFF2-40B4-BE49-F238E27FC236}">
                <a16:creationId xmlns:a16="http://schemas.microsoft.com/office/drawing/2014/main" id="{B71C9381-3417-D644-3259-9090653C2567}"/>
              </a:ext>
            </a:extLst>
          </p:cNvPr>
          <p:cNvSpPr txBox="1"/>
          <p:nvPr/>
        </p:nvSpPr>
        <p:spPr>
          <a:xfrm>
            <a:off x="6592870"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c</a:t>
            </a:r>
          </a:p>
        </p:txBody>
      </p:sp>
      <p:sp>
        <p:nvSpPr>
          <p:cNvPr id="1070" name="TextBox 1069">
            <a:extLst>
              <a:ext uri="{FF2B5EF4-FFF2-40B4-BE49-F238E27FC236}">
                <a16:creationId xmlns:a16="http://schemas.microsoft.com/office/drawing/2014/main" id="{8FA5EC63-1458-E764-5367-BF61C21B4B59}"/>
              </a:ext>
            </a:extLst>
          </p:cNvPr>
          <p:cNvSpPr txBox="1"/>
          <p:nvPr/>
        </p:nvSpPr>
        <p:spPr>
          <a:xfrm>
            <a:off x="6440471" y="3821830"/>
            <a:ext cx="74290" cy="128588"/>
          </a:xfrm>
          <a:prstGeom prst="rect">
            <a:avLst/>
          </a:prstGeom>
          <a:noFill/>
        </p:spPr>
        <p:txBody>
          <a:bodyPr wrap="none" lIns="0" tIns="0" rIns="0" bIns="0" rtlCol="0">
            <a:noAutofit/>
          </a:bodyPr>
          <a:lstStyle/>
          <a:p>
            <a:pPr algn="l">
              <a:lnSpc>
                <a:spcPts val="1800"/>
              </a:lnSpc>
            </a:pPr>
            <a:r>
              <a:rPr lang="en-US" sz="1000" dirty="0">
                <a:solidFill>
                  <a:schemeClr val="bg1"/>
                </a:solidFill>
                <a:latin typeface="+mj-lt"/>
              </a:rPr>
              <a:t>b</a:t>
            </a:r>
          </a:p>
        </p:txBody>
      </p:sp>
      <p:sp>
        <p:nvSpPr>
          <p:cNvPr id="1071" name="TextBox 1070">
            <a:extLst>
              <a:ext uri="{FF2B5EF4-FFF2-40B4-BE49-F238E27FC236}">
                <a16:creationId xmlns:a16="http://schemas.microsoft.com/office/drawing/2014/main" id="{68EE2C2B-D3B6-8583-1905-8C49CA232E20}"/>
              </a:ext>
            </a:extLst>
          </p:cNvPr>
          <p:cNvSpPr txBox="1"/>
          <p:nvPr/>
        </p:nvSpPr>
        <p:spPr>
          <a:xfrm>
            <a:off x="6276164"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a</a:t>
            </a:r>
          </a:p>
        </p:txBody>
      </p:sp>
      <p:cxnSp>
        <p:nvCxnSpPr>
          <p:cNvPr id="1111" name="Connector: Elbow 1110">
            <a:extLst>
              <a:ext uri="{FF2B5EF4-FFF2-40B4-BE49-F238E27FC236}">
                <a16:creationId xmlns:a16="http://schemas.microsoft.com/office/drawing/2014/main" id="{B9C2F186-BC31-C5DD-478B-B1C89B22E07C}"/>
              </a:ext>
            </a:extLst>
          </p:cNvPr>
          <p:cNvCxnSpPr>
            <a:cxnSpLocks/>
            <a:stCxn id="62" idx="0"/>
            <a:endCxn id="7" idx="0"/>
          </p:cNvCxnSpPr>
          <p:nvPr/>
        </p:nvCxnSpPr>
        <p:spPr>
          <a:xfrm rot="5400000" flipH="1" flipV="1">
            <a:off x="8333298" y="2928756"/>
            <a:ext cx="292206" cy="1559241"/>
          </a:xfrm>
          <a:prstGeom prst="bentConnector3">
            <a:avLst>
              <a:gd name="adj1" fmla="val 119557"/>
            </a:avLst>
          </a:prstGeom>
          <a:noFill/>
          <a:ln w="9525" cap="flat">
            <a:solidFill>
              <a:schemeClr val="accent5"/>
            </a:solidFill>
            <a:prstDash val="solid"/>
            <a:miter/>
          </a:ln>
        </p:spPr>
      </p:cxnSp>
      <p:sp>
        <p:nvSpPr>
          <p:cNvPr id="1115" name="Oval 1114">
            <a:extLst>
              <a:ext uri="{FF2B5EF4-FFF2-40B4-BE49-F238E27FC236}">
                <a16:creationId xmlns:a16="http://schemas.microsoft.com/office/drawing/2014/main" id="{71FC4474-A409-EEEB-0DD1-A6DCC56CCF09}"/>
              </a:ext>
            </a:extLst>
          </p:cNvPr>
          <p:cNvSpPr/>
          <p:nvPr/>
        </p:nvSpPr>
        <p:spPr>
          <a:xfrm>
            <a:off x="3092942" y="2132513"/>
            <a:ext cx="360000" cy="360000"/>
          </a:xfrm>
          <a:prstGeom prst="ellipse">
            <a:avLst/>
          </a:prstGeom>
          <a:solidFill>
            <a:srgbClr val="FF4B4B"/>
          </a:solidFill>
          <a:ln w="25400" cap="flat">
            <a:solidFill>
              <a:schemeClr val="bg1"/>
            </a:solidFill>
            <a:prstDash val="solid"/>
            <a:miter/>
          </a:ln>
        </p:spPr>
        <p:txBody>
          <a:bodyPr lIns="0" tIns="0" rIns="0" bIns="0" rtlCol="0" anchor="ctr" anchorCtr="0"/>
          <a:lstStyle/>
          <a:p>
            <a:pPr algn="ctr">
              <a:spcBef>
                <a:spcPts val="600"/>
              </a:spcBef>
              <a:spcAft>
                <a:spcPts val="600"/>
              </a:spcAft>
            </a:pPr>
            <a:r>
              <a:rPr lang="de-DE" sz="1100" b="1" i="0" dirty="0">
                <a:solidFill>
                  <a:schemeClr val="bg1"/>
                </a:solidFill>
                <a:effectLst/>
                <a:latin typeface="+mj-lt"/>
              </a:rPr>
              <a:t>a</a:t>
            </a:r>
            <a:endParaRPr lang="en-US" sz="1100" b="1" i="0" dirty="0" err="1">
              <a:solidFill>
                <a:schemeClr val="bg1"/>
              </a:solidFill>
              <a:effectLst/>
              <a:latin typeface="+mj-lt"/>
            </a:endParaRPr>
          </a:p>
        </p:txBody>
      </p:sp>
      <p:sp>
        <p:nvSpPr>
          <p:cNvPr id="1116" name="Oval 1115">
            <a:extLst>
              <a:ext uri="{FF2B5EF4-FFF2-40B4-BE49-F238E27FC236}">
                <a16:creationId xmlns:a16="http://schemas.microsoft.com/office/drawing/2014/main" id="{1AB412F3-7F96-543A-0403-53308BD6088F}"/>
              </a:ext>
            </a:extLst>
          </p:cNvPr>
          <p:cNvSpPr/>
          <p:nvPr/>
        </p:nvSpPr>
        <p:spPr>
          <a:xfrm>
            <a:off x="4715854" y="2132513"/>
            <a:ext cx="360000" cy="360000"/>
          </a:xfrm>
          <a:prstGeom prst="ellipse">
            <a:avLst/>
          </a:prstGeom>
          <a:solidFill>
            <a:srgbClr val="FF744F"/>
          </a:solidFill>
          <a:ln w="25400" cap="flat">
            <a:solidFill>
              <a:schemeClr val="bg1"/>
            </a:solidFill>
            <a:prstDash val="solid"/>
            <a:miter/>
          </a:ln>
        </p:spPr>
        <p:txBody>
          <a:bodyPr lIns="0" tIns="0" rIns="0" bIns="0" rtlCol="0" anchor="ctr" anchorCtr="0"/>
          <a:lstStyle/>
          <a:p>
            <a:pPr algn="ctr">
              <a:spcBef>
                <a:spcPts val="600"/>
              </a:spcBef>
              <a:spcAft>
                <a:spcPts val="600"/>
              </a:spcAft>
            </a:pPr>
            <a:r>
              <a:rPr lang="de-DE" sz="1100" b="1">
                <a:solidFill>
                  <a:schemeClr val="bg1"/>
                </a:solidFill>
                <a:latin typeface="+mj-lt"/>
              </a:rPr>
              <a:t>b</a:t>
            </a:r>
            <a:endParaRPr lang="en-US" sz="1100" b="1" dirty="0" err="1">
              <a:solidFill>
                <a:schemeClr val="bg1"/>
              </a:solidFill>
              <a:latin typeface="+mj-lt"/>
            </a:endParaRPr>
          </a:p>
        </p:txBody>
      </p:sp>
      <p:pic>
        <p:nvPicPr>
          <p:cNvPr id="1118" name="Picture 1117">
            <a:extLst>
              <a:ext uri="{FF2B5EF4-FFF2-40B4-BE49-F238E27FC236}">
                <a16:creationId xmlns:a16="http://schemas.microsoft.com/office/drawing/2014/main" id="{A0357F57-E965-8FE6-6342-95C36E029A89}"/>
              </a:ext>
            </a:extLst>
          </p:cNvPr>
          <p:cNvPicPr>
            <a:picLocks noChangeAspect="1"/>
          </p:cNvPicPr>
          <p:nvPr/>
        </p:nvPicPr>
        <p:blipFill rotWithShape="1">
          <a:blip r:embed="rId7" cstate="screen">
            <a:clrChange>
              <a:clrFrom>
                <a:srgbClr val="F0F0F0"/>
              </a:clrFrom>
              <a:clrTo>
                <a:srgbClr val="F0F0F0">
                  <a:alpha val="0"/>
                </a:srgbClr>
              </a:clrTo>
            </a:clrChange>
            <a:extLst>
              <a:ext uri="{28A0092B-C50C-407E-A947-70E740481C1C}">
                <a14:useLocalDpi xmlns:a14="http://schemas.microsoft.com/office/drawing/2010/main"/>
              </a:ext>
            </a:extLst>
          </a:blip>
          <a:srcRect/>
          <a:stretch/>
        </p:blipFill>
        <p:spPr>
          <a:xfrm>
            <a:off x="5120322" y="2081911"/>
            <a:ext cx="919163" cy="353314"/>
          </a:xfrm>
          <a:prstGeom prst="rect">
            <a:avLst/>
          </a:prstGeom>
        </p:spPr>
      </p:pic>
      <p:pic>
        <p:nvPicPr>
          <p:cNvPr id="1120" name="Picture 1119">
            <a:extLst>
              <a:ext uri="{FF2B5EF4-FFF2-40B4-BE49-F238E27FC236}">
                <a16:creationId xmlns:a16="http://schemas.microsoft.com/office/drawing/2014/main" id="{884C0712-FDCB-79C1-2641-405005BEFEFD}"/>
              </a:ext>
            </a:extLst>
          </p:cNvPr>
          <p:cNvPicPr>
            <a:picLocks noChangeAspect="1"/>
          </p:cNvPicPr>
          <p:nvPr/>
        </p:nvPicPr>
        <p:blipFill rotWithShape="1">
          <a:blip r:embed="rId8" cstate="screen">
            <a:clrChange>
              <a:clrFrom>
                <a:srgbClr val="F0F0F0"/>
              </a:clrFrom>
              <a:clrTo>
                <a:srgbClr val="F0F0F0">
                  <a:alpha val="0"/>
                </a:srgbClr>
              </a:clrTo>
            </a:clrChange>
            <a:extLst>
              <a:ext uri="{28A0092B-C50C-407E-A947-70E740481C1C}">
                <a14:useLocalDpi xmlns:a14="http://schemas.microsoft.com/office/drawing/2010/main"/>
              </a:ext>
            </a:extLst>
          </a:blip>
          <a:srcRect/>
          <a:stretch/>
        </p:blipFill>
        <p:spPr>
          <a:xfrm>
            <a:off x="5120322" y="5338659"/>
            <a:ext cx="909637" cy="434976"/>
          </a:xfrm>
          <a:prstGeom prst="rect">
            <a:avLst/>
          </a:prstGeom>
        </p:spPr>
      </p:pic>
      <p:sp>
        <p:nvSpPr>
          <p:cNvPr id="2" name="Rectangle 1">
            <a:extLst>
              <a:ext uri="{FF2B5EF4-FFF2-40B4-BE49-F238E27FC236}">
                <a16:creationId xmlns:a16="http://schemas.microsoft.com/office/drawing/2014/main" id="{B67BE8BA-19E4-3211-D88D-10B6BF011C12}"/>
              </a:ext>
            </a:extLst>
          </p:cNvPr>
          <p:cNvSpPr/>
          <p:nvPr/>
        </p:nvSpPr>
        <p:spPr>
          <a:xfrm>
            <a:off x="5442857" y="288925"/>
            <a:ext cx="1300031" cy="715535"/>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pic>
        <p:nvPicPr>
          <p:cNvPr id="15" name="Picture 14">
            <a:extLst>
              <a:ext uri="{FF2B5EF4-FFF2-40B4-BE49-F238E27FC236}">
                <a16:creationId xmlns:a16="http://schemas.microsoft.com/office/drawing/2014/main" id="{0BFBE62D-9C24-A0C4-9E05-23EF1D4F43B9}"/>
              </a:ext>
            </a:extLst>
          </p:cNvPr>
          <p:cNvPicPr>
            <a:picLocks noChangeAspect="1"/>
          </p:cNvPicPr>
          <p:nvPr/>
        </p:nvPicPr>
        <p:blipFill rotWithShape="1">
          <a:blip r:embed="rId9"/>
          <a:srcRect t="27935" b="60007"/>
          <a:stretch/>
        </p:blipFill>
        <p:spPr>
          <a:xfrm>
            <a:off x="6221185" y="1918097"/>
            <a:ext cx="1665513" cy="566737"/>
          </a:xfrm>
          <a:prstGeom prst="rect">
            <a:avLst/>
          </a:prstGeom>
        </p:spPr>
      </p:pic>
      <p:pic>
        <p:nvPicPr>
          <p:cNvPr id="8" name="valantic logo">
            <a:extLst>
              <a:ext uri="{FF2B5EF4-FFF2-40B4-BE49-F238E27FC236}">
                <a16:creationId xmlns:a16="http://schemas.microsoft.com/office/drawing/2014/main" id="{0B3267F4-97B3-5ECA-1535-E170682F916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84006" y="1684882"/>
            <a:ext cx="1169231" cy="450666"/>
          </a:xfrm>
          <a:prstGeom prst="rect">
            <a:avLst/>
          </a:prstGeom>
        </p:spPr>
      </p:pic>
      <p:sp>
        <p:nvSpPr>
          <p:cNvPr id="24" name="Rectangle: Rounded Corners 23">
            <a:extLst>
              <a:ext uri="{FF2B5EF4-FFF2-40B4-BE49-F238E27FC236}">
                <a16:creationId xmlns:a16="http://schemas.microsoft.com/office/drawing/2014/main" id="{CFBAC5FB-DE36-A07E-52E3-6DBF29798D6E}"/>
              </a:ext>
            </a:extLst>
          </p:cNvPr>
          <p:cNvSpPr/>
          <p:nvPr/>
        </p:nvSpPr>
        <p:spPr>
          <a:xfrm>
            <a:off x="9296080" y="2114094"/>
            <a:ext cx="1173993" cy="450666"/>
          </a:xfrm>
          <a:prstGeom prst="roundRect">
            <a:avLst>
              <a:gd name="adj" fmla="val 13924"/>
            </a:avLst>
          </a:prstGeom>
          <a:solidFill>
            <a:schemeClr val="tx1"/>
          </a:solidFill>
          <a:ln w="9525" cap="flat">
            <a:noFill/>
            <a:prstDash val="solid"/>
            <a:miter/>
          </a:ln>
        </p:spPr>
        <p:txBody>
          <a:bodyPr lIns="0" tIns="0" rIns="0" bIns="0" rtlCol="0" anchor="ctr" anchorCtr="0"/>
          <a:lstStyle/>
          <a:p>
            <a:pPr algn="ctr"/>
            <a:endParaRPr lang="en-DE" sz="1100" dirty="0">
              <a:solidFill>
                <a:schemeClr val="bg1"/>
              </a:solidFill>
            </a:endParaRPr>
          </a:p>
        </p:txBody>
      </p:sp>
      <p:pic>
        <p:nvPicPr>
          <p:cNvPr id="17" name="valantic logo">
            <a:extLst>
              <a:ext uri="{FF2B5EF4-FFF2-40B4-BE49-F238E27FC236}">
                <a16:creationId xmlns:a16="http://schemas.microsoft.com/office/drawing/2014/main" id="{EAAC8912-88DB-2E9A-0363-AE0994DFAFA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91317" y="2085520"/>
            <a:ext cx="1169231" cy="450666"/>
          </a:xfrm>
          <a:prstGeom prst="rect">
            <a:avLst/>
          </a:prstGeom>
        </p:spPr>
      </p:pic>
    </p:spTree>
    <p:extLst>
      <p:ext uri="{BB962C8B-B14F-4D97-AF65-F5344CB8AC3E}">
        <p14:creationId xmlns:p14="http://schemas.microsoft.com/office/powerpoint/2010/main" val="1137568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5527BC8-42ED-3224-75FD-41844D1FE26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8" name="Object 7" hidden="1">
                        <a:extLst>
                          <a:ext uri="{FF2B5EF4-FFF2-40B4-BE49-F238E27FC236}">
                            <a16:creationId xmlns:a16="http://schemas.microsoft.com/office/drawing/2014/main" id="{35527BC8-42ED-3224-75FD-41844D1FE26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2" name="Rectangle: Rounded Corners 21">
            <a:extLst>
              <a:ext uri="{FF2B5EF4-FFF2-40B4-BE49-F238E27FC236}">
                <a16:creationId xmlns:a16="http://schemas.microsoft.com/office/drawing/2014/main" id="{962322B4-554B-3A05-FCC5-AFEDDD5EEE07}"/>
              </a:ext>
            </a:extLst>
          </p:cNvPr>
          <p:cNvSpPr/>
          <p:nvPr/>
        </p:nvSpPr>
        <p:spPr>
          <a:xfrm>
            <a:off x="4177069" y="1198179"/>
            <a:ext cx="3621607" cy="1598556"/>
          </a:xfrm>
          <a:prstGeom prst="roundRect">
            <a:avLst>
              <a:gd name="adj" fmla="val 3928"/>
            </a:avLst>
          </a:prstGeom>
          <a:solidFill>
            <a:schemeClr val="bg1"/>
          </a:solidFill>
          <a:ln w="9525" cap="flat">
            <a:noFill/>
            <a:prstDash val="solid"/>
            <a:miter/>
          </a:ln>
          <a:effectLst>
            <a:outerShdw blurRad="63500" algn="ctr" rotWithShape="0">
              <a:schemeClr val="accent4">
                <a:alpha val="50000"/>
              </a:schemeClr>
            </a:outerShdw>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66" name="Rectangle: Rounded Corners 65">
            <a:extLst>
              <a:ext uri="{FF2B5EF4-FFF2-40B4-BE49-F238E27FC236}">
                <a16:creationId xmlns:a16="http://schemas.microsoft.com/office/drawing/2014/main" id="{5047A002-7B66-9CA6-5A9E-D96CEF402684}"/>
              </a:ext>
            </a:extLst>
          </p:cNvPr>
          <p:cNvSpPr/>
          <p:nvPr/>
        </p:nvSpPr>
        <p:spPr>
          <a:xfrm>
            <a:off x="7980854" y="1198179"/>
            <a:ext cx="3621607" cy="1598556"/>
          </a:xfrm>
          <a:prstGeom prst="roundRect">
            <a:avLst>
              <a:gd name="adj" fmla="val 3928"/>
            </a:avLst>
          </a:prstGeom>
          <a:solidFill>
            <a:schemeClr val="bg1"/>
          </a:solidFill>
          <a:ln w="9525" cap="flat">
            <a:noFill/>
            <a:prstDash val="solid"/>
            <a:miter/>
          </a:ln>
          <a:effectLst>
            <a:outerShdw blurRad="63500" algn="ctr" rotWithShape="0">
              <a:schemeClr val="accent4">
                <a:alpha val="50000"/>
              </a:schemeClr>
            </a:outerShdw>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67" name="Rectangle: Rounded Corners 66">
            <a:extLst>
              <a:ext uri="{FF2B5EF4-FFF2-40B4-BE49-F238E27FC236}">
                <a16:creationId xmlns:a16="http://schemas.microsoft.com/office/drawing/2014/main" id="{B2D1BE79-3ADA-772D-B009-DAC44E9ACC44}"/>
              </a:ext>
            </a:extLst>
          </p:cNvPr>
          <p:cNvSpPr/>
          <p:nvPr/>
        </p:nvSpPr>
        <p:spPr>
          <a:xfrm>
            <a:off x="322931" y="1198179"/>
            <a:ext cx="3621607" cy="1598556"/>
          </a:xfrm>
          <a:prstGeom prst="roundRect">
            <a:avLst>
              <a:gd name="adj" fmla="val 3928"/>
            </a:avLst>
          </a:prstGeom>
          <a:solidFill>
            <a:schemeClr val="bg1"/>
          </a:solidFill>
          <a:ln w="9525" cap="flat">
            <a:noFill/>
            <a:prstDash val="solid"/>
            <a:miter/>
          </a:ln>
          <a:effectLst>
            <a:outerShdw blurRad="63500" algn="ctr" rotWithShape="0">
              <a:schemeClr val="accent4">
                <a:alpha val="50000"/>
              </a:schemeClr>
            </a:outerShdw>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7" name="Slide Number Placeholder 6">
            <a:extLst>
              <a:ext uri="{FF2B5EF4-FFF2-40B4-BE49-F238E27FC236}">
                <a16:creationId xmlns:a16="http://schemas.microsoft.com/office/drawing/2014/main" id="{73ABBF93-63C2-58EB-6809-AA07447200D4}"/>
              </a:ext>
            </a:extLst>
          </p:cNvPr>
          <p:cNvSpPr>
            <a:spLocks noGrp="1"/>
          </p:cNvSpPr>
          <p:nvPr>
            <p:ph type="sldNum" sz="quarter" idx="4"/>
          </p:nvPr>
        </p:nvSpPr>
        <p:spPr/>
        <p:txBody>
          <a:bodyPr/>
          <a:lstStyle/>
          <a:p>
            <a:fld id="{FA573BCF-C0F1-4720-B5E7-944FE630E67D}" type="slidenum">
              <a:rPr lang="en-US" smtClean="0"/>
              <a:pPr/>
              <a:t>104</a:t>
            </a:fld>
            <a:endParaRPr lang="en-US"/>
          </a:p>
        </p:txBody>
      </p:sp>
      <p:sp>
        <p:nvSpPr>
          <p:cNvPr id="52" name="Footer Placeholder 51">
            <a:extLst>
              <a:ext uri="{FF2B5EF4-FFF2-40B4-BE49-F238E27FC236}">
                <a16:creationId xmlns:a16="http://schemas.microsoft.com/office/drawing/2014/main" id="{B0F4CE01-E177-A93B-136D-3E2ED2C25794}"/>
              </a:ext>
            </a:extLst>
          </p:cNvPr>
          <p:cNvSpPr>
            <a:spLocks noGrp="1"/>
          </p:cNvSpPr>
          <p:nvPr>
            <p:ph type="ftr" sz="quarter" idx="3"/>
          </p:nvPr>
        </p:nvSpPr>
        <p:spPr/>
        <p:txBody>
          <a:bodyPr/>
          <a:lstStyle/>
          <a:p>
            <a:r>
              <a:rPr lang="nl-NL"/>
              <a:t>Company Presentation Route B</a:t>
            </a:r>
          </a:p>
        </p:txBody>
      </p:sp>
      <p:sp>
        <p:nvSpPr>
          <p:cNvPr id="51" name="Date Placeholder 50">
            <a:extLst>
              <a:ext uri="{FF2B5EF4-FFF2-40B4-BE49-F238E27FC236}">
                <a16:creationId xmlns:a16="http://schemas.microsoft.com/office/drawing/2014/main" id="{A56D17A0-C436-7F17-CE92-3CDC15A0F820}"/>
              </a:ext>
            </a:extLst>
          </p:cNvPr>
          <p:cNvSpPr>
            <a:spLocks noGrp="1"/>
          </p:cNvSpPr>
          <p:nvPr>
            <p:ph type="dt" sz="half" idx="2"/>
          </p:nvPr>
        </p:nvSpPr>
        <p:spPr/>
        <p:txBody>
          <a:bodyPr/>
          <a:lstStyle/>
          <a:p>
            <a:r>
              <a:rPr lang="de-DE"/>
              <a:t>2025-10-08</a:t>
            </a:r>
            <a:endParaRPr lang="nl-NL"/>
          </a:p>
        </p:txBody>
      </p:sp>
      <p:sp>
        <p:nvSpPr>
          <p:cNvPr id="28" name="Content Placeholder 27">
            <a:extLst>
              <a:ext uri="{FF2B5EF4-FFF2-40B4-BE49-F238E27FC236}">
                <a16:creationId xmlns:a16="http://schemas.microsoft.com/office/drawing/2014/main" id="{5E682ACB-1F1F-65D8-3BAC-405EDE79DF30}"/>
              </a:ext>
            </a:extLst>
          </p:cNvPr>
          <p:cNvSpPr>
            <a:spLocks noGrp="1"/>
          </p:cNvSpPr>
          <p:nvPr>
            <p:ph sz="quarter" idx="24"/>
          </p:nvPr>
        </p:nvSpPr>
        <p:spPr/>
        <p:txBody>
          <a:bodyPr/>
          <a:lstStyle/>
          <a:p>
            <a:pPr lvl="8"/>
            <a:r>
              <a:rPr lang="en-DE"/>
              <a:t>Route </a:t>
            </a:r>
            <a:r>
              <a:rPr lang="de-DE"/>
              <a:t>C</a:t>
            </a:r>
            <a:r>
              <a:rPr lang="en-DE"/>
              <a:t> </a:t>
            </a:r>
            <a:endParaRPr lang="de-DE"/>
          </a:p>
          <a:p>
            <a:pPr lvl="7"/>
            <a:r>
              <a:rPr lang="de-DE"/>
              <a:t>dynamisch </a:t>
            </a:r>
          </a:p>
          <a:p>
            <a:pPr lvl="7"/>
            <a:r>
              <a:rPr lang="de-DE"/>
              <a:t>präsent </a:t>
            </a:r>
          </a:p>
          <a:p>
            <a:pPr lvl="7"/>
            <a:r>
              <a:rPr lang="de-DE"/>
              <a:t>ausdrucksvoll</a:t>
            </a:r>
            <a:br>
              <a:rPr lang="de-DE"/>
            </a:br>
            <a:endParaRPr lang="de-DE"/>
          </a:p>
          <a:p>
            <a:pPr lvl="8"/>
            <a:r>
              <a:rPr lang="en-DE"/>
              <a:t>Secondary Color</a:t>
            </a:r>
            <a:endParaRPr lang="de-DE"/>
          </a:p>
          <a:p>
            <a:pPr lvl="4"/>
            <a:r>
              <a:rPr lang="en-DE"/>
              <a:t>Royal Blue</a:t>
            </a:r>
            <a:r>
              <a:rPr lang="de-DE"/>
              <a:t> </a:t>
            </a:r>
            <a:r>
              <a:rPr lang="en-DE"/>
              <a:t>&amp; Vibrant Purple</a:t>
            </a:r>
            <a:br>
              <a:rPr lang="de-DE"/>
            </a:br>
            <a:br>
              <a:rPr lang="de-DE"/>
            </a:br>
            <a:br>
              <a:rPr lang="de-DE"/>
            </a:br>
            <a:br>
              <a:rPr lang="de-DE"/>
            </a:br>
            <a:endParaRPr lang="de-DE"/>
          </a:p>
          <a:p>
            <a:pPr lvl="4">
              <a:lnSpc>
                <a:spcPts val="2200"/>
              </a:lnSpc>
              <a:spcBef>
                <a:spcPts val="0"/>
              </a:spcBef>
              <a:spcAft>
                <a:spcPts val="0"/>
              </a:spcAft>
            </a:pPr>
            <a:r>
              <a:rPr lang="en-DE">
                <a:solidFill>
                  <a:schemeClr val="accent4"/>
                </a:solidFill>
              </a:rPr>
              <a:t>Silver may always</a:t>
            </a:r>
            <a:r>
              <a:rPr lang="de-DE">
                <a:solidFill>
                  <a:schemeClr val="accent4"/>
                </a:solidFill>
              </a:rPr>
              <a:t> </a:t>
            </a:r>
            <a:r>
              <a:rPr lang="en-DE">
                <a:solidFill>
                  <a:schemeClr val="accent4"/>
                </a:solidFill>
              </a:rPr>
              <a:t>be supplemented</a:t>
            </a:r>
            <a:br>
              <a:rPr lang="de-DE">
                <a:solidFill>
                  <a:schemeClr val="accent4"/>
                </a:solidFill>
              </a:rPr>
            </a:br>
            <a:br>
              <a:rPr lang="de-DE" sz="1000">
                <a:solidFill>
                  <a:schemeClr val="accent4"/>
                </a:solidFill>
              </a:rPr>
            </a:br>
            <a:r>
              <a:rPr lang="de-DE" sz="2400">
                <a:gradFill>
                  <a:gsLst>
                    <a:gs pos="0">
                      <a:srgbClr val="FF4B4B"/>
                    </a:gs>
                    <a:gs pos="100000">
                      <a:srgbClr val="FF744F"/>
                    </a:gs>
                  </a:gsLst>
                  <a:lin ang="18840000" scaled="0"/>
                </a:gradFill>
              </a:rPr>
              <a:t>Heading Segoe Semi-bold gradient 24 pt</a:t>
            </a:r>
          </a:p>
          <a:p>
            <a:pPr lvl="4"/>
            <a:r>
              <a:rPr lang="de-DE">
                <a:gradFill>
                  <a:gsLst>
                    <a:gs pos="0">
                      <a:srgbClr val="FF4B4B"/>
                    </a:gs>
                    <a:gs pos="100000">
                      <a:srgbClr val="FF744F"/>
                    </a:gs>
                  </a:gsLst>
                  <a:lin ang="18900000" scaled="0"/>
                </a:gradFill>
              </a:rPr>
              <a:t>Level 5 gradient</a:t>
            </a:r>
            <a:endParaRPr lang="en-DE" dirty="0"/>
          </a:p>
        </p:txBody>
      </p:sp>
      <p:sp>
        <p:nvSpPr>
          <p:cNvPr id="27" name="Content Placeholder 26">
            <a:extLst>
              <a:ext uri="{FF2B5EF4-FFF2-40B4-BE49-F238E27FC236}">
                <a16:creationId xmlns:a16="http://schemas.microsoft.com/office/drawing/2014/main" id="{0BD8BE34-A63A-80DF-ED96-C476D0B5ADF3}"/>
              </a:ext>
            </a:extLst>
          </p:cNvPr>
          <p:cNvSpPr>
            <a:spLocks noGrp="1"/>
          </p:cNvSpPr>
          <p:nvPr>
            <p:ph sz="quarter" idx="22"/>
          </p:nvPr>
        </p:nvSpPr>
        <p:spPr/>
        <p:txBody>
          <a:bodyPr/>
          <a:lstStyle/>
          <a:p>
            <a:pPr lvl="8"/>
            <a:r>
              <a:rPr lang="en-DE"/>
              <a:t>Route </a:t>
            </a:r>
            <a:r>
              <a:rPr lang="de-DE"/>
              <a:t>B</a:t>
            </a:r>
            <a:r>
              <a:rPr lang="en-DE"/>
              <a:t> </a:t>
            </a:r>
            <a:endParaRPr lang="de-DE"/>
          </a:p>
          <a:p>
            <a:pPr lvl="7"/>
            <a:r>
              <a:rPr lang="de-DE"/>
              <a:t>selbstbewußt</a:t>
            </a:r>
          </a:p>
          <a:p>
            <a:pPr lvl="7"/>
            <a:r>
              <a:rPr lang="de-DE"/>
              <a:t>aktivierend</a:t>
            </a:r>
          </a:p>
          <a:p>
            <a:pPr lvl="7"/>
            <a:r>
              <a:rPr lang="de-DE"/>
              <a:t>menschlich</a:t>
            </a:r>
            <a:br>
              <a:rPr lang="de-DE"/>
            </a:br>
            <a:endParaRPr lang="de-DE"/>
          </a:p>
          <a:p>
            <a:pPr lvl="8"/>
            <a:r>
              <a:rPr lang="en-DE"/>
              <a:t>Secondary Color</a:t>
            </a:r>
            <a:endParaRPr lang="de-DE"/>
          </a:p>
          <a:p>
            <a:pPr lvl="4"/>
            <a:r>
              <a:rPr lang="en-DE"/>
              <a:t>Royal Blue</a:t>
            </a:r>
            <a:endParaRPr lang="de-DE"/>
          </a:p>
          <a:p>
            <a:pPr lvl="4"/>
            <a:endParaRPr lang="de-DE"/>
          </a:p>
          <a:p>
            <a:pPr marL="0" lvl="1" indent="0">
              <a:buNone/>
              <a:tabLst>
                <a:tab pos="1797050" algn="l"/>
              </a:tabLst>
            </a:pPr>
            <a:r>
              <a:rPr lang="de-DE"/>
              <a:t>	</a:t>
            </a:r>
            <a:r>
              <a:rPr lang="en-DE">
                <a:solidFill>
                  <a:schemeClr val="accent4"/>
                </a:solidFill>
              </a:rPr>
              <a:t>Silver may always </a:t>
            </a:r>
            <a:r>
              <a:rPr lang="de-DE">
                <a:solidFill>
                  <a:schemeClr val="accent4"/>
                </a:solidFill>
              </a:rPr>
              <a:t>	</a:t>
            </a:r>
            <a:r>
              <a:rPr lang="en-DE">
                <a:solidFill>
                  <a:schemeClr val="accent4"/>
                </a:solidFill>
              </a:rPr>
              <a:t>be supplemented</a:t>
            </a:r>
            <a:endParaRPr lang="de-DE">
              <a:solidFill>
                <a:schemeClr val="accent4"/>
              </a:solidFill>
            </a:endParaRPr>
          </a:p>
          <a:p>
            <a:pPr marL="0" lvl="1" indent="0">
              <a:buNone/>
              <a:tabLst>
                <a:tab pos="1797050" algn="l"/>
              </a:tabLst>
            </a:pPr>
            <a:br>
              <a:rPr lang="de-DE">
                <a:solidFill>
                  <a:schemeClr val="accent4"/>
                </a:solidFill>
              </a:rPr>
            </a:br>
            <a:endParaRPr lang="de-DE"/>
          </a:p>
          <a:p>
            <a:pPr>
              <a:lnSpc>
                <a:spcPts val="2400"/>
              </a:lnSpc>
            </a:pPr>
            <a:r>
              <a:rPr lang="de-DE" sz="2400">
                <a:latin typeface="Segoe UI Semibold" panose="020B0702040204020203" pitchFamily="34" charset="0"/>
                <a:cs typeface="Segoe UI Semibold" panose="020B0702040204020203" pitchFamily="34" charset="0"/>
              </a:rPr>
              <a:t>Heading Segoe UI Semibold black 24 pt</a:t>
            </a:r>
          </a:p>
          <a:p>
            <a:pPr lvl="4"/>
            <a:r>
              <a:rPr lang="de-DE">
                <a:gradFill>
                  <a:gsLst>
                    <a:gs pos="0">
                      <a:srgbClr val="FF4B4B"/>
                    </a:gs>
                    <a:gs pos="100000">
                      <a:srgbClr val="FF744F"/>
                    </a:gs>
                  </a:gsLst>
                  <a:lin ang="18900000" scaled="0"/>
                </a:gradFill>
              </a:rPr>
              <a:t>Level 5 gradient </a:t>
            </a:r>
            <a:endParaRPr lang="en-DE" dirty="0">
              <a:gradFill>
                <a:gsLst>
                  <a:gs pos="0">
                    <a:srgbClr val="FF4B4B"/>
                  </a:gs>
                  <a:gs pos="100000">
                    <a:srgbClr val="FF744F"/>
                  </a:gs>
                </a:gsLst>
                <a:lin ang="18900000" scaled="0"/>
              </a:gradFill>
            </a:endParaRPr>
          </a:p>
        </p:txBody>
      </p:sp>
      <p:sp>
        <p:nvSpPr>
          <p:cNvPr id="3" name="Content Placeholder 2">
            <a:extLst>
              <a:ext uri="{FF2B5EF4-FFF2-40B4-BE49-F238E27FC236}">
                <a16:creationId xmlns:a16="http://schemas.microsoft.com/office/drawing/2014/main" id="{A3263F89-6D37-087F-C870-12A6ECB6F83D}"/>
              </a:ext>
            </a:extLst>
          </p:cNvPr>
          <p:cNvSpPr>
            <a:spLocks noGrp="1"/>
          </p:cNvSpPr>
          <p:nvPr>
            <p:ph sz="quarter" idx="15"/>
          </p:nvPr>
        </p:nvSpPr>
        <p:spPr/>
        <p:txBody>
          <a:bodyPr/>
          <a:lstStyle/>
          <a:p>
            <a:pPr lvl="8"/>
            <a:r>
              <a:rPr lang="en-DE"/>
              <a:t>Route A</a:t>
            </a:r>
            <a:endParaRPr lang="de-DE"/>
          </a:p>
          <a:p>
            <a:pPr lvl="7"/>
            <a:r>
              <a:rPr lang="de-DE"/>
              <a:t>informativ</a:t>
            </a:r>
          </a:p>
          <a:p>
            <a:pPr lvl="7"/>
            <a:r>
              <a:rPr lang="de-DE"/>
              <a:t>zurückhaltend</a:t>
            </a:r>
          </a:p>
          <a:p>
            <a:pPr lvl="7"/>
            <a:r>
              <a:rPr lang="de-DE"/>
              <a:t>elegant </a:t>
            </a:r>
            <a:br>
              <a:rPr lang="de-DE"/>
            </a:br>
            <a:endParaRPr lang="de-DE"/>
          </a:p>
          <a:p>
            <a:pPr lvl="8"/>
            <a:r>
              <a:rPr lang="en-DE"/>
              <a:t>Secondary Color</a:t>
            </a:r>
            <a:endParaRPr lang="de-DE"/>
          </a:p>
          <a:p>
            <a:pPr lvl="4"/>
            <a:r>
              <a:rPr lang="en-DE"/>
              <a:t>Indigo</a:t>
            </a:r>
            <a:endParaRPr lang="de-DE"/>
          </a:p>
          <a:p>
            <a:pPr lvl="4"/>
            <a:endParaRPr lang="de-DE"/>
          </a:p>
          <a:p>
            <a:pPr marL="0" lvl="1" indent="0">
              <a:buNone/>
              <a:tabLst>
                <a:tab pos="1797050" algn="l"/>
              </a:tabLst>
            </a:pPr>
            <a:r>
              <a:rPr lang="de-DE"/>
              <a:t>	</a:t>
            </a:r>
            <a:r>
              <a:rPr lang="en-DE">
                <a:solidFill>
                  <a:schemeClr val="accent4"/>
                </a:solidFill>
              </a:rPr>
              <a:t>Silver may always </a:t>
            </a:r>
            <a:r>
              <a:rPr lang="de-DE">
                <a:solidFill>
                  <a:schemeClr val="accent4"/>
                </a:solidFill>
              </a:rPr>
              <a:t>	</a:t>
            </a:r>
            <a:r>
              <a:rPr lang="en-DE">
                <a:solidFill>
                  <a:schemeClr val="accent4"/>
                </a:solidFill>
              </a:rPr>
              <a:t>be supplemented</a:t>
            </a:r>
            <a:br>
              <a:rPr lang="de-DE">
                <a:solidFill>
                  <a:schemeClr val="accent4"/>
                </a:solidFill>
              </a:rPr>
            </a:br>
            <a:endParaRPr lang="de-DE">
              <a:solidFill>
                <a:schemeClr val="accent4"/>
              </a:solidFill>
            </a:endParaRPr>
          </a:p>
          <a:p>
            <a:pPr marL="0" lvl="1" indent="0">
              <a:buNone/>
              <a:tabLst>
                <a:tab pos="1797050" algn="l"/>
              </a:tabLst>
            </a:pPr>
            <a:endParaRPr lang="de-DE"/>
          </a:p>
          <a:p>
            <a:pPr>
              <a:lnSpc>
                <a:spcPts val="2400"/>
              </a:lnSpc>
            </a:pPr>
            <a:r>
              <a:rPr lang="de-DE" sz="2400"/>
              <a:t>Heading Segoe UI light 24 pt black + </a:t>
            </a:r>
            <a:r>
              <a:rPr lang="de-DE" sz="2400">
                <a:gradFill>
                  <a:gsLst>
                    <a:gs pos="0">
                      <a:srgbClr val="FF4B4B"/>
                    </a:gs>
                    <a:gs pos="100000">
                      <a:srgbClr val="FF744F"/>
                    </a:gs>
                  </a:gsLst>
                  <a:lin ang="18900000" scaled="0"/>
                </a:gradFill>
              </a:rPr>
              <a:t>gradient</a:t>
            </a:r>
          </a:p>
          <a:p>
            <a:pPr lvl="4"/>
            <a:r>
              <a:rPr lang="de-DE">
                <a:solidFill>
                  <a:schemeClr val="accent1"/>
                </a:solidFill>
              </a:rPr>
              <a:t>Level 5 blue  </a:t>
            </a:r>
            <a:endParaRPr lang="en-DE">
              <a:solidFill>
                <a:schemeClr val="accent1"/>
              </a:solidFill>
            </a:endParaRPr>
          </a:p>
        </p:txBody>
      </p:sp>
      <p:sp>
        <p:nvSpPr>
          <p:cNvPr id="25" name="Title 24">
            <a:extLst>
              <a:ext uri="{FF2B5EF4-FFF2-40B4-BE49-F238E27FC236}">
                <a16:creationId xmlns:a16="http://schemas.microsoft.com/office/drawing/2014/main" id="{BA2F6C57-14E3-D470-9CD0-77A7CC53685C}"/>
              </a:ext>
            </a:extLst>
          </p:cNvPr>
          <p:cNvSpPr>
            <a:spLocks noGrp="1"/>
          </p:cNvSpPr>
          <p:nvPr>
            <p:ph type="title"/>
          </p:nvPr>
        </p:nvSpPr>
        <p:spPr/>
        <p:txBody>
          <a:bodyPr vert="horz"/>
          <a:lstStyle/>
          <a:p>
            <a:r>
              <a:rPr lang="de-DE"/>
              <a:t>colorcodes</a:t>
            </a:r>
            <a:endParaRPr lang="en-US"/>
          </a:p>
        </p:txBody>
      </p:sp>
      <p:sp>
        <p:nvSpPr>
          <p:cNvPr id="49" name="Text Placeholder 48">
            <a:extLst>
              <a:ext uri="{FF2B5EF4-FFF2-40B4-BE49-F238E27FC236}">
                <a16:creationId xmlns:a16="http://schemas.microsoft.com/office/drawing/2014/main" id="{8434D7B8-02CA-C1DB-3EC1-895BE1A96EC8}"/>
              </a:ext>
            </a:extLst>
          </p:cNvPr>
          <p:cNvSpPr>
            <a:spLocks noGrp="1"/>
          </p:cNvSpPr>
          <p:nvPr>
            <p:ph type="body" sz="quarter" idx="14"/>
          </p:nvPr>
        </p:nvSpPr>
        <p:spPr/>
        <p:txBody>
          <a:bodyPr/>
          <a:lstStyle/>
          <a:p>
            <a:r>
              <a:rPr lang="de-DE"/>
              <a:t>RouteS A B C</a:t>
            </a:r>
            <a:endParaRPr lang="en-US"/>
          </a:p>
        </p:txBody>
      </p:sp>
      <p:sp>
        <p:nvSpPr>
          <p:cNvPr id="30" name="Oval 29">
            <a:extLst>
              <a:ext uri="{FF2B5EF4-FFF2-40B4-BE49-F238E27FC236}">
                <a16:creationId xmlns:a16="http://schemas.microsoft.com/office/drawing/2014/main" id="{C8506D05-648C-01C1-364B-128815B0DA49}"/>
              </a:ext>
            </a:extLst>
          </p:cNvPr>
          <p:cNvSpPr>
            <a:spLocks noChangeAspect="1"/>
          </p:cNvSpPr>
          <p:nvPr/>
        </p:nvSpPr>
        <p:spPr>
          <a:xfrm>
            <a:off x="420732" y="3570576"/>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1</a:t>
            </a:r>
          </a:p>
          <a:p>
            <a:pPr algn="ctr">
              <a:lnSpc>
                <a:spcPts val="1200"/>
              </a:lnSpc>
            </a:pPr>
            <a:r>
              <a:rPr lang="de-DE" sz="1100">
                <a:solidFill>
                  <a:schemeClr val="bg1"/>
                </a:solidFill>
                <a:latin typeface="Segoe UI" panose="020B0502040204020203" pitchFamily="34" charset="0"/>
                <a:cs typeface="Segoe UI" panose="020B0502040204020203" pitchFamily="34" charset="0"/>
              </a:rPr>
              <a:t>Indigo</a:t>
            </a:r>
          </a:p>
          <a:p>
            <a:pPr algn="ctr">
              <a:lnSpc>
                <a:spcPts val="1200"/>
              </a:lnSpc>
            </a:pPr>
            <a:r>
              <a:rPr lang="de-DE" sz="1100">
                <a:solidFill>
                  <a:schemeClr val="bg1"/>
                </a:solidFill>
                <a:latin typeface="Segoe UI" panose="020B0502040204020203" pitchFamily="34" charset="0"/>
                <a:cs typeface="Segoe UI" panose="020B0502040204020203" pitchFamily="34" charset="0"/>
              </a:rPr>
              <a:t>#193773</a:t>
            </a:r>
          </a:p>
        </p:txBody>
      </p:sp>
      <p:sp>
        <p:nvSpPr>
          <p:cNvPr id="32" name="Oval 31">
            <a:extLst>
              <a:ext uri="{FF2B5EF4-FFF2-40B4-BE49-F238E27FC236}">
                <a16:creationId xmlns:a16="http://schemas.microsoft.com/office/drawing/2014/main" id="{9D6D875D-F728-51B7-D565-8AFC02EBBDB7}"/>
              </a:ext>
            </a:extLst>
          </p:cNvPr>
          <p:cNvSpPr>
            <a:spLocks noChangeAspect="1"/>
          </p:cNvSpPr>
          <p:nvPr/>
        </p:nvSpPr>
        <p:spPr>
          <a:xfrm>
            <a:off x="8272447" y="3570576"/>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2</a:t>
            </a:r>
          </a:p>
          <a:p>
            <a:pPr algn="ctr">
              <a:lnSpc>
                <a:spcPts val="1200"/>
              </a:lnSpc>
            </a:pPr>
            <a:r>
              <a:rPr lang="de-DE" sz="1100">
                <a:solidFill>
                  <a:schemeClr val="bg1"/>
                </a:solidFill>
                <a:latin typeface="Segoe UI" panose="020B0502040204020203" pitchFamily="34" charset="0"/>
                <a:cs typeface="Segoe UI" panose="020B0502040204020203" pitchFamily="34" charset="0"/>
              </a:rPr>
              <a:t>Royal Blue</a:t>
            </a:r>
          </a:p>
          <a:p>
            <a:pPr algn="ctr">
              <a:lnSpc>
                <a:spcPts val="1200"/>
              </a:lnSpc>
            </a:pPr>
            <a:r>
              <a:rPr lang="de-DE" sz="1100">
                <a:solidFill>
                  <a:schemeClr val="bg1"/>
                </a:solidFill>
                <a:latin typeface="Segoe UI" panose="020B0502040204020203" pitchFamily="34" charset="0"/>
                <a:cs typeface="Segoe UI" panose="020B0502040204020203" pitchFamily="34" charset="0"/>
              </a:rPr>
              <a:t>#3c4bc8</a:t>
            </a:r>
          </a:p>
        </p:txBody>
      </p:sp>
      <p:sp>
        <p:nvSpPr>
          <p:cNvPr id="34" name="Rechteck 42">
            <a:extLst>
              <a:ext uri="{FF2B5EF4-FFF2-40B4-BE49-F238E27FC236}">
                <a16:creationId xmlns:a16="http://schemas.microsoft.com/office/drawing/2014/main" id="{574DBCBE-3B43-8336-F867-96DCF4FC5554}"/>
              </a:ext>
            </a:extLst>
          </p:cNvPr>
          <p:cNvSpPr>
            <a:spLocks noChangeAspect="1"/>
          </p:cNvSpPr>
          <p:nvPr/>
        </p:nvSpPr>
        <p:spPr>
          <a:xfrm>
            <a:off x="9307440" y="3570576"/>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3</a:t>
            </a:r>
          </a:p>
          <a:p>
            <a:pPr algn="ctr">
              <a:lnSpc>
                <a:spcPts val="1200"/>
              </a:lnSpc>
            </a:pPr>
            <a:r>
              <a:rPr lang="de-DE" sz="1100">
                <a:solidFill>
                  <a:schemeClr val="bg1"/>
                </a:solidFill>
                <a:latin typeface="Segoe UI" panose="020B0502040204020203" pitchFamily="34" charset="0"/>
                <a:cs typeface="Segoe UI" panose="020B0502040204020203" pitchFamily="34" charset="0"/>
              </a:rPr>
              <a:t>Vibrant Purple</a:t>
            </a:r>
          </a:p>
          <a:p>
            <a:pPr algn="ctr">
              <a:lnSpc>
                <a:spcPts val="1200"/>
              </a:lnSpc>
            </a:pPr>
            <a:r>
              <a:rPr lang="de-DE" sz="1100">
                <a:solidFill>
                  <a:schemeClr val="bg1"/>
                </a:solidFill>
                <a:latin typeface="Segoe UI" panose="020B0502040204020203" pitchFamily="34" charset="0"/>
                <a:cs typeface="Segoe UI" panose="020B0502040204020203" pitchFamily="34" charset="0"/>
              </a:rPr>
              <a:t>#5b26b7</a:t>
            </a:r>
          </a:p>
        </p:txBody>
      </p:sp>
      <p:sp>
        <p:nvSpPr>
          <p:cNvPr id="35" name="Oval 34">
            <a:extLst>
              <a:ext uri="{FF2B5EF4-FFF2-40B4-BE49-F238E27FC236}">
                <a16:creationId xmlns:a16="http://schemas.microsoft.com/office/drawing/2014/main" id="{ECD025E8-BA15-E6CC-C9D9-17E2C4946FE9}"/>
              </a:ext>
            </a:extLst>
          </p:cNvPr>
          <p:cNvSpPr>
            <a:spLocks noChangeAspect="1"/>
          </p:cNvSpPr>
          <p:nvPr/>
        </p:nvSpPr>
        <p:spPr>
          <a:xfrm>
            <a:off x="4361008" y="3570576"/>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2</a:t>
            </a:r>
          </a:p>
          <a:p>
            <a:pPr algn="ctr">
              <a:lnSpc>
                <a:spcPts val="1200"/>
              </a:lnSpc>
            </a:pPr>
            <a:r>
              <a:rPr lang="de-DE" sz="1100">
                <a:solidFill>
                  <a:schemeClr val="bg1"/>
                </a:solidFill>
                <a:latin typeface="Segoe UI" panose="020B0502040204020203" pitchFamily="34" charset="0"/>
                <a:cs typeface="Segoe UI" panose="020B0502040204020203" pitchFamily="34" charset="0"/>
              </a:rPr>
              <a:t>Royal Blue</a:t>
            </a:r>
          </a:p>
          <a:p>
            <a:pPr algn="ctr">
              <a:lnSpc>
                <a:spcPts val="1200"/>
              </a:lnSpc>
            </a:pPr>
            <a:r>
              <a:rPr lang="de-DE" sz="1100">
                <a:solidFill>
                  <a:schemeClr val="bg1"/>
                </a:solidFill>
                <a:latin typeface="Segoe UI" panose="020B0502040204020203" pitchFamily="34" charset="0"/>
                <a:cs typeface="Segoe UI" panose="020B0502040204020203" pitchFamily="34" charset="0"/>
              </a:rPr>
              <a:t>#3c4bc8</a:t>
            </a:r>
          </a:p>
        </p:txBody>
      </p:sp>
      <p:sp>
        <p:nvSpPr>
          <p:cNvPr id="36" name="Oval 35">
            <a:extLst>
              <a:ext uri="{FF2B5EF4-FFF2-40B4-BE49-F238E27FC236}">
                <a16:creationId xmlns:a16="http://schemas.microsoft.com/office/drawing/2014/main" id="{8A0664C2-82F2-4BCD-EE63-33F0C72C0228}"/>
              </a:ext>
            </a:extLst>
          </p:cNvPr>
          <p:cNvSpPr>
            <a:spLocks noChangeAspect="1"/>
          </p:cNvSpPr>
          <p:nvPr/>
        </p:nvSpPr>
        <p:spPr>
          <a:xfrm>
            <a:off x="1455725" y="3790577"/>
            <a:ext cx="777555" cy="777555"/>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4</a:t>
            </a:r>
          </a:p>
          <a:p>
            <a:pPr algn="ctr">
              <a:lnSpc>
                <a:spcPts val="1200"/>
              </a:lnSpc>
            </a:pPr>
            <a:r>
              <a:rPr lang="de-DE" sz="1100" err="1">
                <a:solidFill>
                  <a:schemeClr val="bg1"/>
                </a:solidFill>
                <a:latin typeface="Segoe UI" panose="020B0502040204020203" pitchFamily="34" charset="0"/>
                <a:cs typeface="Segoe UI" panose="020B0502040204020203" pitchFamily="34" charset="0"/>
              </a:rPr>
              <a:t>Silver</a:t>
            </a:r>
            <a:endParaRPr lang="de-DE" sz="1100">
              <a:solidFill>
                <a:schemeClr val="bg1"/>
              </a:solidFill>
              <a:latin typeface="Segoe UI" panose="020B0502040204020203" pitchFamily="34" charset="0"/>
              <a:cs typeface="Segoe UI" panose="020B0502040204020203" pitchFamily="34" charset="0"/>
            </a:endParaRPr>
          </a:p>
          <a:p>
            <a:pPr algn="ctr">
              <a:lnSpc>
                <a:spcPts val="1200"/>
              </a:lnSpc>
            </a:pPr>
            <a:r>
              <a:rPr lang="de-DE" sz="1100">
                <a:solidFill>
                  <a:schemeClr val="bg1"/>
                </a:solidFill>
                <a:latin typeface="Segoe UI" panose="020B0502040204020203" pitchFamily="34" charset="0"/>
                <a:cs typeface="Segoe UI" panose="020B0502040204020203" pitchFamily="34" charset="0"/>
              </a:rPr>
              <a:t>#cdcdcd</a:t>
            </a:r>
          </a:p>
        </p:txBody>
      </p:sp>
      <p:sp>
        <p:nvSpPr>
          <p:cNvPr id="37" name="Oval 36">
            <a:extLst>
              <a:ext uri="{FF2B5EF4-FFF2-40B4-BE49-F238E27FC236}">
                <a16:creationId xmlns:a16="http://schemas.microsoft.com/office/drawing/2014/main" id="{C6575AC3-208D-E76C-D008-B552E064CD39}"/>
              </a:ext>
            </a:extLst>
          </p:cNvPr>
          <p:cNvSpPr>
            <a:spLocks noChangeAspect="1"/>
          </p:cNvSpPr>
          <p:nvPr/>
        </p:nvSpPr>
        <p:spPr>
          <a:xfrm>
            <a:off x="5316941" y="3790577"/>
            <a:ext cx="777555" cy="777555"/>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4</a:t>
            </a:r>
          </a:p>
          <a:p>
            <a:pPr algn="ctr">
              <a:lnSpc>
                <a:spcPts val="1200"/>
              </a:lnSpc>
            </a:pPr>
            <a:r>
              <a:rPr lang="de-DE" sz="1100" err="1">
                <a:solidFill>
                  <a:schemeClr val="bg1"/>
                </a:solidFill>
                <a:latin typeface="Segoe UI" panose="020B0502040204020203" pitchFamily="34" charset="0"/>
                <a:cs typeface="Segoe UI" panose="020B0502040204020203" pitchFamily="34" charset="0"/>
              </a:rPr>
              <a:t>Silver</a:t>
            </a:r>
            <a:endParaRPr lang="de-DE" sz="1100">
              <a:solidFill>
                <a:schemeClr val="bg1"/>
              </a:solidFill>
              <a:latin typeface="Segoe UI" panose="020B0502040204020203" pitchFamily="34" charset="0"/>
              <a:cs typeface="Segoe UI" panose="020B0502040204020203" pitchFamily="34" charset="0"/>
            </a:endParaRPr>
          </a:p>
          <a:p>
            <a:pPr algn="ctr">
              <a:lnSpc>
                <a:spcPts val="1200"/>
              </a:lnSpc>
            </a:pPr>
            <a:r>
              <a:rPr lang="de-DE" sz="1100">
                <a:solidFill>
                  <a:schemeClr val="bg1"/>
                </a:solidFill>
                <a:latin typeface="Segoe UI" panose="020B0502040204020203" pitchFamily="34" charset="0"/>
                <a:cs typeface="Segoe UI" panose="020B0502040204020203" pitchFamily="34" charset="0"/>
              </a:rPr>
              <a:t>#cdcdcd</a:t>
            </a:r>
          </a:p>
        </p:txBody>
      </p:sp>
      <p:sp>
        <p:nvSpPr>
          <p:cNvPr id="38" name="Oval 37">
            <a:extLst>
              <a:ext uri="{FF2B5EF4-FFF2-40B4-BE49-F238E27FC236}">
                <a16:creationId xmlns:a16="http://schemas.microsoft.com/office/drawing/2014/main" id="{E48BB5A7-E3FF-608E-21C4-FC0BAF96B5C6}"/>
              </a:ext>
            </a:extLst>
          </p:cNvPr>
          <p:cNvSpPr>
            <a:spLocks noChangeAspect="1"/>
          </p:cNvSpPr>
          <p:nvPr/>
        </p:nvSpPr>
        <p:spPr>
          <a:xfrm>
            <a:off x="10306328" y="3790577"/>
            <a:ext cx="777555" cy="777555"/>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4</a:t>
            </a:r>
          </a:p>
          <a:p>
            <a:pPr algn="ctr">
              <a:lnSpc>
                <a:spcPts val="1200"/>
              </a:lnSpc>
            </a:pPr>
            <a:r>
              <a:rPr lang="de-DE" sz="1100" err="1">
                <a:solidFill>
                  <a:schemeClr val="bg1"/>
                </a:solidFill>
                <a:latin typeface="Segoe UI" panose="020B0502040204020203" pitchFamily="34" charset="0"/>
                <a:cs typeface="Segoe UI" panose="020B0502040204020203" pitchFamily="34" charset="0"/>
              </a:rPr>
              <a:t>Silver</a:t>
            </a:r>
            <a:endParaRPr lang="de-DE" sz="1100">
              <a:solidFill>
                <a:schemeClr val="bg1"/>
              </a:solidFill>
              <a:latin typeface="Segoe UI" panose="020B0502040204020203" pitchFamily="34" charset="0"/>
              <a:cs typeface="Segoe UI" panose="020B0502040204020203" pitchFamily="34" charset="0"/>
            </a:endParaRPr>
          </a:p>
          <a:p>
            <a:pPr algn="ctr">
              <a:lnSpc>
                <a:spcPts val="1200"/>
              </a:lnSpc>
            </a:pPr>
            <a:r>
              <a:rPr lang="de-DE" sz="1100">
                <a:solidFill>
                  <a:schemeClr val="bg1"/>
                </a:solidFill>
                <a:latin typeface="Segoe UI" panose="020B0502040204020203" pitchFamily="34" charset="0"/>
                <a:cs typeface="Segoe UI" panose="020B0502040204020203" pitchFamily="34" charset="0"/>
              </a:rPr>
              <a:t>#cdcdcd</a:t>
            </a:r>
          </a:p>
        </p:txBody>
      </p:sp>
      <p:sp>
        <p:nvSpPr>
          <p:cNvPr id="2" name="Freihandform 44">
            <a:extLst>
              <a:ext uri="{FF2B5EF4-FFF2-40B4-BE49-F238E27FC236}">
                <a16:creationId xmlns:a16="http://schemas.microsoft.com/office/drawing/2014/main" id="{AE0D4EDC-9AF7-C8AF-D919-C1E12EB16065}"/>
              </a:ext>
            </a:extLst>
          </p:cNvPr>
          <p:cNvSpPr/>
          <p:nvPr/>
        </p:nvSpPr>
        <p:spPr>
          <a:xfrm rot="6418875">
            <a:off x="6748469" y="723917"/>
            <a:ext cx="1333078" cy="1333240"/>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gradFill>
            <a:gsLst>
              <a:gs pos="0">
                <a:srgbClr val="FF4B4B"/>
              </a:gs>
              <a:gs pos="100000">
                <a:srgbClr val="FF744F"/>
              </a:gs>
            </a:gsLst>
            <a:lin ang="5400000" scaled="1"/>
          </a:gradFill>
          <a:ln w="9525" cap="flat">
            <a:noFill/>
            <a:prstDash val="solid"/>
            <a:miter/>
          </a:ln>
        </p:spPr>
        <p:txBody>
          <a:bodyPr rtlCol="0" anchor="ctr"/>
          <a:lstStyle/>
          <a:p>
            <a:endParaRPr lang="de-DE" sz="1800"/>
          </a:p>
        </p:txBody>
      </p:sp>
      <p:grpSp>
        <p:nvGrpSpPr>
          <p:cNvPr id="4" name="Gruppieren 43">
            <a:extLst>
              <a:ext uri="{FF2B5EF4-FFF2-40B4-BE49-F238E27FC236}">
                <a16:creationId xmlns:a16="http://schemas.microsoft.com/office/drawing/2014/main" id="{655DEBC0-8D7B-1843-AE2E-B36BA1227DF1}"/>
              </a:ext>
            </a:extLst>
          </p:cNvPr>
          <p:cNvGrpSpPr/>
          <p:nvPr/>
        </p:nvGrpSpPr>
        <p:grpSpPr>
          <a:xfrm rot="13228942">
            <a:off x="2914504" y="527057"/>
            <a:ext cx="1356658" cy="1356494"/>
            <a:chOff x="9980316" y="-5479638"/>
            <a:chExt cx="11631544" cy="11631647"/>
          </a:xfrm>
        </p:grpSpPr>
        <p:sp>
          <p:nvSpPr>
            <p:cNvPr id="9" name="Freihandform 44">
              <a:extLst>
                <a:ext uri="{FF2B5EF4-FFF2-40B4-BE49-F238E27FC236}">
                  <a16:creationId xmlns:a16="http://schemas.microsoft.com/office/drawing/2014/main" id="{520100F1-29D3-7C27-9508-34B2D981D5A9}"/>
                </a:ext>
              </a:extLst>
            </p:cNvPr>
            <p:cNvSpPr/>
            <p:nvPr/>
          </p:nvSpPr>
          <p:spPr>
            <a:xfrm rot="4060450">
              <a:off x="9980264" y="-5479586"/>
              <a:ext cx="11631647" cy="11631544"/>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0" name="Freihandform 45">
              <a:extLst>
                <a:ext uri="{FF2B5EF4-FFF2-40B4-BE49-F238E27FC236}">
                  <a16:creationId xmlns:a16="http://schemas.microsoft.com/office/drawing/2014/main" id="{592B009C-6CDA-C356-3CD4-FAD66024AB39}"/>
                </a:ext>
              </a:extLst>
            </p:cNvPr>
            <p:cNvSpPr/>
            <p:nvPr/>
          </p:nvSpPr>
          <p:spPr>
            <a:xfrm rot="4060450">
              <a:off x="10136139" y="-5323752"/>
              <a:ext cx="11319725" cy="11319725"/>
            </a:xfrm>
            <a:custGeom>
              <a:avLst/>
              <a:gdLst>
                <a:gd name="connsiteX0" fmla="*/ 11319725 w 11319725"/>
                <a:gd name="connsiteY0" fmla="*/ 4329802 h 11319725"/>
                <a:gd name="connsiteX1" fmla="*/ 6989924 w 11319725"/>
                <a:gd name="connsiteY1" fmla="*/ 0 h 11319725"/>
                <a:gd name="connsiteX2" fmla="*/ 2661361 w 11319725"/>
                <a:gd name="connsiteY2" fmla="*/ 4237611 h 11319725"/>
                <a:gd name="connsiteX3" fmla="*/ 2661155 w 11319725"/>
                <a:gd name="connsiteY3" fmla="*/ 4237404 h 11319725"/>
                <a:gd name="connsiteX4" fmla="*/ 1399824 w 11319725"/>
                <a:gd name="connsiteY4" fmla="*/ 6705907 h 11319725"/>
                <a:gd name="connsiteX5" fmla="*/ 0 w 11319725"/>
                <a:gd name="connsiteY5" fmla="*/ 8900109 h 11319725"/>
                <a:gd name="connsiteX6" fmla="*/ 2419617 w 11319725"/>
                <a:gd name="connsiteY6" fmla="*/ 11319725 h 11319725"/>
                <a:gd name="connsiteX7" fmla="*/ 4613716 w 11319725"/>
                <a:gd name="connsiteY7" fmla="*/ 9920108 h 11319725"/>
                <a:gd name="connsiteX8" fmla="*/ 7082219 w 11319725"/>
                <a:gd name="connsiteY8" fmla="*/ 8658571 h 11319725"/>
                <a:gd name="connsiteX9" fmla="*/ 7082012 w 11319725"/>
                <a:gd name="connsiteY9" fmla="*/ 8658364 h 11319725"/>
                <a:gd name="connsiteX10" fmla="*/ 11319623 w 11319725"/>
                <a:gd name="connsiteY10" fmla="*/ 4329802 h 1131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19725" h="11319725">
                  <a:moveTo>
                    <a:pt x="11319725" y="4329802"/>
                  </a:moveTo>
                  <a:cubicBezTo>
                    <a:pt x="11319725" y="1938505"/>
                    <a:pt x="9381221" y="0"/>
                    <a:pt x="6989924" y="0"/>
                  </a:cubicBezTo>
                  <a:cubicBezTo>
                    <a:pt x="4598626" y="0"/>
                    <a:pt x="2710454" y="1888895"/>
                    <a:pt x="2661361" y="4237611"/>
                  </a:cubicBezTo>
                  <a:lnTo>
                    <a:pt x="2661155" y="4237404"/>
                  </a:lnTo>
                  <a:cubicBezTo>
                    <a:pt x="2623224" y="6015194"/>
                    <a:pt x="2300346" y="6286704"/>
                    <a:pt x="1399824" y="6705907"/>
                  </a:cubicBezTo>
                  <a:cubicBezTo>
                    <a:pt x="573304" y="7090694"/>
                    <a:pt x="0" y="7928273"/>
                    <a:pt x="0" y="8900109"/>
                  </a:cubicBezTo>
                  <a:cubicBezTo>
                    <a:pt x="0" y="10236371"/>
                    <a:pt x="1083252" y="11319725"/>
                    <a:pt x="2419617" y="11319725"/>
                  </a:cubicBezTo>
                  <a:cubicBezTo>
                    <a:pt x="3391349" y="11319725"/>
                    <a:pt x="4228826" y="10746629"/>
                    <a:pt x="4613716" y="9920108"/>
                  </a:cubicBezTo>
                  <a:cubicBezTo>
                    <a:pt x="5032919" y="9019483"/>
                    <a:pt x="5304326" y="8696502"/>
                    <a:pt x="7082219" y="8658571"/>
                  </a:cubicBezTo>
                  <a:lnTo>
                    <a:pt x="7082012" y="8658364"/>
                  </a:lnTo>
                  <a:cubicBezTo>
                    <a:pt x="9430727" y="8609271"/>
                    <a:pt x="11319623" y="6690198"/>
                    <a:pt x="11319623" y="43298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1" name="Freihandform 46">
              <a:extLst>
                <a:ext uri="{FF2B5EF4-FFF2-40B4-BE49-F238E27FC236}">
                  <a16:creationId xmlns:a16="http://schemas.microsoft.com/office/drawing/2014/main" id="{7658A9E9-26E4-C068-147A-CDCEE5136670}"/>
                </a:ext>
              </a:extLst>
            </p:cNvPr>
            <p:cNvSpPr/>
            <p:nvPr/>
          </p:nvSpPr>
          <p:spPr>
            <a:xfrm rot="4060450">
              <a:off x="10292267" y="-5167680"/>
              <a:ext cx="11007700" cy="11007596"/>
            </a:xfrm>
            <a:custGeom>
              <a:avLst/>
              <a:gdLst>
                <a:gd name="connsiteX0" fmla="*/ 11007700 w 11007700"/>
                <a:gd name="connsiteY0" fmla="*/ 4210429 h 11007596"/>
                <a:gd name="connsiteX1" fmla="*/ 6797272 w 11007700"/>
                <a:gd name="connsiteY1" fmla="*/ 0 h 11007596"/>
                <a:gd name="connsiteX2" fmla="*/ 2587980 w 11007700"/>
                <a:gd name="connsiteY2" fmla="*/ 4120821 h 11007596"/>
                <a:gd name="connsiteX3" fmla="*/ 2587773 w 11007700"/>
                <a:gd name="connsiteY3" fmla="*/ 4120614 h 11007596"/>
                <a:gd name="connsiteX4" fmla="*/ 1361273 w 11007700"/>
                <a:gd name="connsiteY4" fmla="*/ 6521007 h 11007596"/>
                <a:gd name="connsiteX5" fmla="*/ 0 w 11007700"/>
                <a:gd name="connsiteY5" fmla="*/ 8654747 h 11007596"/>
                <a:gd name="connsiteX6" fmla="*/ 2352850 w 11007700"/>
                <a:gd name="connsiteY6" fmla="*/ 11007597 h 11007596"/>
                <a:gd name="connsiteX7" fmla="*/ 4486487 w 11007700"/>
                <a:gd name="connsiteY7" fmla="*/ 9646531 h 11007596"/>
                <a:gd name="connsiteX8" fmla="*/ 6886983 w 11007700"/>
                <a:gd name="connsiteY8" fmla="*/ 8419824 h 11007596"/>
                <a:gd name="connsiteX9" fmla="*/ 6886777 w 11007700"/>
                <a:gd name="connsiteY9" fmla="*/ 8419617 h 11007596"/>
                <a:gd name="connsiteX10" fmla="*/ 11007597 w 11007700"/>
                <a:gd name="connsiteY10" fmla="*/ 4210325 h 1100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7700" h="11007596">
                  <a:moveTo>
                    <a:pt x="11007700" y="4210429"/>
                  </a:moveTo>
                  <a:cubicBezTo>
                    <a:pt x="11007700" y="1885071"/>
                    <a:pt x="9122630" y="0"/>
                    <a:pt x="6797272" y="0"/>
                  </a:cubicBezTo>
                  <a:cubicBezTo>
                    <a:pt x="4471914" y="0"/>
                    <a:pt x="2635730" y="1836908"/>
                    <a:pt x="2587980" y="4120821"/>
                  </a:cubicBezTo>
                  <a:lnTo>
                    <a:pt x="2587773" y="4120614"/>
                  </a:lnTo>
                  <a:cubicBezTo>
                    <a:pt x="2550876" y="5849414"/>
                    <a:pt x="2236887" y="6113483"/>
                    <a:pt x="1361273" y="6521007"/>
                  </a:cubicBezTo>
                  <a:cubicBezTo>
                    <a:pt x="557491" y="6895252"/>
                    <a:pt x="0" y="7709680"/>
                    <a:pt x="0" y="8654747"/>
                  </a:cubicBezTo>
                  <a:cubicBezTo>
                    <a:pt x="0" y="9954215"/>
                    <a:pt x="1053382" y="11007597"/>
                    <a:pt x="2352850" y="11007597"/>
                  </a:cubicBezTo>
                  <a:cubicBezTo>
                    <a:pt x="3297814" y="11007597"/>
                    <a:pt x="4112243" y="10450210"/>
                    <a:pt x="4486487" y="9646531"/>
                  </a:cubicBezTo>
                  <a:cubicBezTo>
                    <a:pt x="4894114" y="8770710"/>
                    <a:pt x="5158080" y="8456721"/>
                    <a:pt x="6886983" y="8419824"/>
                  </a:cubicBezTo>
                  <a:lnTo>
                    <a:pt x="6886777" y="8419617"/>
                  </a:lnTo>
                  <a:cubicBezTo>
                    <a:pt x="9170689" y="8371868"/>
                    <a:pt x="11007597" y="6505711"/>
                    <a:pt x="11007597" y="421032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2" name="Freihandform 47">
              <a:extLst>
                <a:ext uri="{FF2B5EF4-FFF2-40B4-BE49-F238E27FC236}">
                  <a16:creationId xmlns:a16="http://schemas.microsoft.com/office/drawing/2014/main" id="{FE0A6663-D550-4AE0-4A55-2C33B4A6785F}"/>
                </a:ext>
              </a:extLst>
            </p:cNvPr>
            <p:cNvSpPr/>
            <p:nvPr/>
          </p:nvSpPr>
          <p:spPr>
            <a:xfrm rot="4060450">
              <a:off x="10448227" y="-5011719"/>
              <a:ext cx="10695778" cy="10695675"/>
            </a:xfrm>
            <a:custGeom>
              <a:avLst/>
              <a:gdLst>
                <a:gd name="connsiteX0" fmla="*/ 10695779 w 10695778"/>
                <a:gd name="connsiteY0" fmla="*/ 4091158 h 10695675"/>
                <a:gd name="connsiteX1" fmla="*/ 6604620 w 10695778"/>
                <a:gd name="connsiteY1" fmla="*/ 0 h 10695675"/>
                <a:gd name="connsiteX2" fmla="*/ 2514599 w 10695778"/>
                <a:gd name="connsiteY2" fmla="*/ 4004031 h 10695675"/>
                <a:gd name="connsiteX3" fmla="*/ 2514392 w 10695778"/>
                <a:gd name="connsiteY3" fmla="*/ 4003824 h 10695675"/>
                <a:gd name="connsiteX4" fmla="*/ 1322619 w 10695778"/>
                <a:gd name="connsiteY4" fmla="*/ 6336211 h 10695675"/>
                <a:gd name="connsiteX5" fmla="*/ 0 w 10695778"/>
                <a:gd name="connsiteY5" fmla="*/ 8409488 h 10695675"/>
                <a:gd name="connsiteX6" fmla="*/ 2286187 w 10695778"/>
                <a:gd name="connsiteY6" fmla="*/ 10695675 h 10695675"/>
                <a:gd name="connsiteX7" fmla="*/ 4359362 w 10695778"/>
                <a:gd name="connsiteY7" fmla="*/ 9373263 h 10695675"/>
                <a:gd name="connsiteX8" fmla="*/ 6691851 w 10695778"/>
                <a:gd name="connsiteY8" fmla="*/ 8181283 h 10695675"/>
                <a:gd name="connsiteX9" fmla="*/ 6691644 w 10695778"/>
                <a:gd name="connsiteY9" fmla="*/ 8181077 h 10695675"/>
                <a:gd name="connsiteX10" fmla="*/ 10695675 w 10695778"/>
                <a:gd name="connsiteY10" fmla="*/ 4091055 h 106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95778" h="10695675">
                  <a:moveTo>
                    <a:pt x="10695779" y="4091158"/>
                  </a:moveTo>
                  <a:cubicBezTo>
                    <a:pt x="10695779" y="1831740"/>
                    <a:pt x="8864142" y="0"/>
                    <a:pt x="6604620" y="0"/>
                  </a:cubicBezTo>
                  <a:cubicBezTo>
                    <a:pt x="4345099" y="0"/>
                    <a:pt x="2561005" y="1784818"/>
                    <a:pt x="2514599" y="4004031"/>
                  </a:cubicBezTo>
                  <a:lnTo>
                    <a:pt x="2514392" y="4003824"/>
                  </a:lnTo>
                  <a:cubicBezTo>
                    <a:pt x="2478528" y="5683634"/>
                    <a:pt x="2173428" y="5940262"/>
                    <a:pt x="1322619" y="6336211"/>
                  </a:cubicBezTo>
                  <a:cubicBezTo>
                    <a:pt x="541574" y="6699809"/>
                    <a:pt x="0" y="7491190"/>
                    <a:pt x="0" y="8409488"/>
                  </a:cubicBezTo>
                  <a:cubicBezTo>
                    <a:pt x="0" y="9672162"/>
                    <a:pt x="1023616" y="10695675"/>
                    <a:pt x="2286187" y="10695675"/>
                  </a:cubicBezTo>
                  <a:cubicBezTo>
                    <a:pt x="3204382" y="10695675"/>
                    <a:pt x="3995659" y="10154101"/>
                    <a:pt x="4359362" y="9373263"/>
                  </a:cubicBezTo>
                  <a:cubicBezTo>
                    <a:pt x="4755414" y="8522248"/>
                    <a:pt x="5011938" y="8217147"/>
                    <a:pt x="6691851" y="8181283"/>
                  </a:cubicBezTo>
                  <a:lnTo>
                    <a:pt x="6691644" y="8181077"/>
                  </a:lnTo>
                  <a:cubicBezTo>
                    <a:pt x="8910858" y="8134671"/>
                    <a:pt x="10695675" y="6321431"/>
                    <a:pt x="10695675" y="409105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3" name="Freihandform 48">
              <a:extLst>
                <a:ext uri="{FF2B5EF4-FFF2-40B4-BE49-F238E27FC236}">
                  <a16:creationId xmlns:a16="http://schemas.microsoft.com/office/drawing/2014/main" id="{3D7DE814-55BF-7B61-01B8-AE13B5411825}"/>
                </a:ext>
              </a:extLst>
            </p:cNvPr>
            <p:cNvSpPr/>
            <p:nvPr/>
          </p:nvSpPr>
          <p:spPr>
            <a:xfrm rot="4060450">
              <a:off x="10604092" y="-4855718"/>
              <a:ext cx="10383857" cy="10383753"/>
            </a:xfrm>
            <a:custGeom>
              <a:avLst/>
              <a:gdLst>
                <a:gd name="connsiteX0" fmla="*/ 10383857 w 10383857"/>
                <a:gd name="connsiteY0" fmla="*/ 3971785 h 10383753"/>
                <a:gd name="connsiteX1" fmla="*/ 6412072 w 10383857"/>
                <a:gd name="connsiteY1" fmla="*/ 0 h 10383753"/>
                <a:gd name="connsiteX2" fmla="*/ 2441321 w 10383857"/>
                <a:gd name="connsiteY2" fmla="*/ 3887241 h 10383753"/>
                <a:gd name="connsiteX3" fmla="*/ 2441114 w 10383857"/>
                <a:gd name="connsiteY3" fmla="*/ 3887034 h 10383753"/>
                <a:gd name="connsiteX4" fmla="*/ 1284068 w 10383857"/>
                <a:gd name="connsiteY4" fmla="*/ 6151414 h 10383753"/>
                <a:gd name="connsiteX5" fmla="*/ 0 w 10383857"/>
                <a:gd name="connsiteY5" fmla="*/ 8164230 h 10383753"/>
                <a:gd name="connsiteX6" fmla="*/ 2219524 w 10383857"/>
                <a:gd name="connsiteY6" fmla="*/ 10383754 h 10383753"/>
                <a:gd name="connsiteX7" fmla="*/ 4232237 w 10383857"/>
                <a:gd name="connsiteY7" fmla="*/ 9099892 h 10383753"/>
                <a:gd name="connsiteX8" fmla="*/ 6496719 w 10383857"/>
                <a:gd name="connsiteY8" fmla="*/ 7942639 h 10383753"/>
                <a:gd name="connsiteX9" fmla="*/ 6496512 w 10383857"/>
                <a:gd name="connsiteY9" fmla="*/ 7942433 h 10383753"/>
                <a:gd name="connsiteX10" fmla="*/ 10383754 w 10383857"/>
                <a:gd name="connsiteY10" fmla="*/ 3971681 h 1038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83857" h="10383753">
                  <a:moveTo>
                    <a:pt x="10383857" y="3971785"/>
                  </a:moveTo>
                  <a:cubicBezTo>
                    <a:pt x="10383857" y="1778203"/>
                    <a:pt x="8605654" y="0"/>
                    <a:pt x="6412072" y="0"/>
                  </a:cubicBezTo>
                  <a:cubicBezTo>
                    <a:pt x="4218490" y="0"/>
                    <a:pt x="2486383" y="1732727"/>
                    <a:pt x="2441321" y="3887241"/>
                  </a:cubicBezTo>
                  <a:lnTo>
                    <a:pt x="2441114" y="3887034"/>
                  </a:lnTo>
                  <a:cubicBezTo>
                    <a:pt x="2406284" y="5517855"/>
                    <a:pt x="2110072" y="5766937"/>
                    <a:pt x="1284068" y="6151414"/>
                  </a:cubicBezTo>
                  <a:cubicBezTo>
                    <a:pt x="525864" y="6504471"/>
                    <a:pt x="0" y="7272699"/>
                    <a:pt x="0" y="8164230"/>
                  </a:cubicBezTo>
                  <a:cubicBezTo>
                    <a:pt x="0" y="9390006"/>
                    <a:pt x="993747" y="10383754"/>
                    <a:pt x="2219524" y="10383754"/>
                  </a:cubicBezTo>
                  <a:cubicBezTo>
                    <a:pt x="3110950" y="10383754"/>
                    <a:pt x="3879180" y="9857992"/>
                    <a:pt x="4232237" y="9099892"/>
                  </a:cubicBezTo>
                  <a:cubicBezTo>
                    <a:pt x="4616713" y="8273682"/>
                    <a:pt x="4865796" y="7977469"/>
                    <a:pt x="6496719" y="7942639"/>
                  </a:cubicBezTo>
                  <a:lnTo>
                    <a:pt x="6496512" y="7942433"/>
                  </a:lnTo>
                  <a:cubicBezTo>
                    <a:pt x="8651026" y="7897370"/>
                    <a:pt x="10383754" y="6137047"/>
                    <a:pt x="10383754" y="39716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4" name="Freihandform 49">
              <a:extLst>
                <a:ext uri="{FF2B5EF4-FFF2-40B4-BE49-F238E27FC236}">
                  <a16:creationId xmlns:a16="http://schemas.microsoft.com/office/drawing/2014/main" id="{7843AFD1-BB45-89FB-1E27-20FEC68BF920}"/>
                </a:ext>
              </a:extLst>
            </p:cNvPr>
            <p:cNvSpPr/>
            <p:nvPr/>
          </p:nvSpPr>
          <p:spPr>
            <a:xfrm rot="4060450">
              <a:off x="10760150" y="-4699797"/>
              <a:ext cx="10071934" cy="10071830"/>
            </a:xfrm>
            <a:custGeom>
              <a:avLst/>
              <a:gdLst>
                <a:gd name="connsiteX0" fmla="*/ 10071934 w 10071934"/>
                <a:gd name="connsiteY0" fmla="*/ 3852515 h 10071830"/>
                <a:gd name="connsiteX1" fmla="*/ 6219421 w 10071934"/>
                <a:gd name="connsiteY1" fmla="*/ 0 h 10071830"/>
                <a:gd name="connsiteX2" fmla="*/ 2367940 w 10071934"/>
                <a:gd name="connsiteY2" fmla="*/ 3770452 h 10071830"/>
                <a:gd name="connsiteX3" fmla="*/ 2367733 w 10071934"/>
                <a:gd name="connsiteY3" fmla="*/ 3770245 h 10071830"/>
                <a:gd name="connsiteX4" fmla="*/ 1245517 w 10071934"/>
                <a:gd name="connsiteY4" fmla="*/ 5966617 h 10071830"/>
                <a:gd name="connsiteX5" fmla="*/ 0 w 10071934"/>
                <a:gd name="connsiteY5" fmla="*/ 7918971 h 10071830"/>
                <a:gd name="connsiteX6" fmla="*/ 2152861 w 10071934"/>
                <a:gd name="connsiteY6" fmla="*/ 10071831 h 10071830"/>
                <a:gd name="connsiteX7" fmla="*/ 4105111 w 10071934"/>
                <a:gd name="connsiteY7" fmla="*/ 8826521 h 10071830"/>
                <a:gd name="connsiteX8" fmla="*/ 6301587 w 10071934"/>
                <a:gd name="connsiteY8" fmla="*/ 7704098 h 10071830"/>
                <a:gd name="connsiteX9" fmla="*/ 6301587 w 10071934"/>
                <a:gd name="connsiteY9" fmla="*/ 7703892 h 10071830"/>
                <a:gd name="connsiteX10" fmla="*/ 10071934 w 10071934"/>
                <a:gd name="connsiteY10" fmla="*/ 3852411 h 100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1934" h="10071830">
                  <a:moveTo>
                    <a:pt x="10071934" y="3852515"/>
                  </a:moveTo>
                  <a:cubicBezTo>
                    <a:pt x="10071934" y="1724872"/>
                    <a:pt x="8347166" y="0"/>
                    <a:pt x="6219421" y="0"/>
                  </a:cubicBezTo>
                  <a:cubicBezTo>
                    <a:pt x="4091675" y="0"/>
                    <a:pt x="2411659" y="1680740"/>
                    <a:pt x="2367940" y="3770452"/>
                  </a:cubicBezTo>
                  <a:lnTo>
                    <a:pt x="2367733" y="3770245"/>
                  </a:lnTo>
                  <a:cubicBezTo>
                    <a:pt x="2334040" y="5352075"/>
                    <a:pt x="2046716" y="5593716"/>
                    <a:pt x="1245517" y="5966617"/>
                  </a:cubicBezTo>
                  <a:cubicBezTo>
                    <a:pt x="510051" y="6309029"/>
                    <a:pt x="0" y="7054209"/>
                    <a:pt x="0" y="7918971"/>
                  </a:cubicBezTo>
                  <a:cubicBezTo>
                    <a:pt x="0" y="9107954"/>
                    <a:pt x="963878" y="10071831"/>
                    <a:pt x="2152861" y="10071831"/>
                  </a:cubicBezTo>
                  <a:cubicBezTo>
                    <a:pt x="3017519" y="10071831"/>
                    <a:pt x="3762597" y="9561883"/>
                    <a:pt x="4105111" y="8826521"/>
                  </a:cubicBezTo>
                  <a:cubicBezTo>
                    <a:pt x="4478115" y="8025219"/>
                    <a:pt x="4719653" y="7737792"/>
                    <a:pt x="6301587" y="7704098"/>
                  </a:cubicBezTo>
                  <a:lnTo>
                    <a:pt x="6301587" y="7703892"/>
                  </a:lnTo>
                  <a:cubicBezTo>
                    <a:pt x="8391195" y="7660277"/>
                    <a:pt x="10071934" y="5952665"/>
                    <a:pt x="10071934" y="385241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5" name="Freihandform 50">
              <a:extLst>
                <a:ext uri="{FF2B5EF4-FFF2-40B4-BE49-F238E27FC236}">
                  <a16:creationId xmlns:a16="http://schemas.microsoft.com/office/drawing/2014/main" id="{7C995D58-D987-A3AF-B648-355CD8D99D81}"/>
                </a:ext>
              </a:extLst>
            </p:cNvPr>
            <p:cNvSpPr/>
            <p:nvPr/>
          </p:nvSpPr>
          <p:spPr>
            <a:xfrm rot="4060450">
              <a:off x="10916015" y="-4543797"/>
              <a:ext cx="9760012" cy="9759909"/>
            </a:xfrm>
            <a:custGeom>
              <a:avLst/>
              <a:gdLst>
                <a:gd name="connsiteX0" fmla="*/ 9760013 w 9760012"/>
                <a:gd name="connsiteY0" fmla="*/ 3733141 h 9759909"/>
                <a:gd name="connsiteX1" fmla="*/ 6026872 w 9760012"/>
                <a:gd name="connsiteY1" fmla="*/ 0 h 9759909"/>
                <a:gd name="connsiteX2" fmla="*/ 2294662 w 9760012"/>
                <a:gd name="connsiteY2" fmla="*/ 3653662 h 9759909"/>
                <a:gd name="connsiteX3" fmla="*/ 2294455 w 9760012"/>
                <a:gd name="connsiteY3" fmla="*/ 3653455 h 9759909"/>
                <a:gd name="connsiteX4" fmla="*/ 1206966 w 9760012"/>
                <a:gd name="connsiteY4" fmla="*/ 5781820 h 9759909"/>
                <a:gd name="connsiteX5" fmla="*/ 0 w 9760012"/>
                <a:gd name="connsiteY5" fmla="*/ 7673713 h 9759909"/>
                <a:gd name="connsiteX6" fmla="*/ 2086197 w 9760012"/>
                <a:gd name="connsiteY6" fmla="*/ 9759909 h 9759909"/>
                <a:gd name="connsiteX7" fmla="*/ 3977986 w 9760012"/>
                <a:gd name="connsiteY7" fmla="*/ 8553150 h 9759909"/>
                <a:gd name="connsiteX8" fmla="*/ 6106351 w 9760012"/>
                <a:gd name="connsiteY8" fmla="*/ 7465454 h 9759909"/>
                <a:gd name="connsiteX9" fmla="*/ 6106248 w 9760012"/>
                <a:gd name="connsiteY9" fmla="*/ 7465454 h 9759909"/>
                <a:gd name="connsiteX10" fmla="*/ 9759909 w 9760012"/>
                <a:gd name="connsiteY10" fmla="*/ 3733141 h 975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60012" h="9759909">
                  <a:moveTo>
                    <a:pt x="9760013" y="3733141"/>
                  </a:moveTo>
                  <a:cubicBezTo>
                    <a:pt x="9760013" y="1671335"/>
                    <a:pt x="8088575" y="0"/>
                    <a:pt x="6026872" y="0"/>
                  </a:cubicBezTo>
                  <a:cubicBezTo>
                    <a:pt x="3965170" y="0"/>
                    <a:pt x="2337037" y="1628650"/>
                    <a:pt x="2294662" y="3653662"/>
                  </a:cubicBezTo>
                  <a:lnTo>
                    <a:pt x="2294455" y="3653455"/>
                  </a:lnTo>
                  <a:cubicBezTo>
                    <a:pt x="2261796" y="5186295"/>
                    <a:pt x="1983360" y="5420392"/>
                    <a:pt x="1206966" y="5781820"/>
                  </a:cubicBezTo>
                  <a:cubicBezTo>
                    <a:pt x="494341" y="6113586"/>
                    <a:pt x="0" y="6835720"/>
                    <a:pt x="0" y="7673713"/>
                  </a:cubicBezTo>
                  <a:cubicBezTo>
                    <a:pt x="0" y="8825901"/>
                    <a:pt x="934009" y="9759909"/>
                    <a:pt x="2086197" y="9759909"/>
                  </a:cubicBezTo>
                  <a:cubicBezTo>
                    <a:pt x="2924087" y="9759909"/>
                    <a:pt x="3646117" y="9265775"/>
                    <a:pt x="3977986" y="8553150"/>
                  </a:cubicBezTo>
                  <a:cubicBezTo>
                    <a:pt x="4339414" y="7776653"/>
                    <a:pt x="4573511" y="7498115"/>
                    <a:pt x="6106351" y="7465454"/>
                  </a:cubicBezTo>
                  <a:lnTo>
                    <a:pt x="6106248" y="7465454"/>
                  </a:lnTo>
                  <a:cubicBezTo>
                    <a:pt x="8131260" y="7422976"/>
                    <a:pt x="9759909" y="5768384"/>
                    <a:pt x="9759909" y="373314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6" name="Freihandform 51">
              <a:extLst>
                <a:ext uri="{FF2B5EF4-FFF2-40B4-BE49-F238E27FC236}">
                  <a16:creationId xmlns:a16="http://schemas.microsoft.com/office/drawing/2014/main" id="{63A1089C-366D-E209-40C2-B6C24F3CC56E}"/>
                </a:ext>
              </a:extLst>
            </p:cNvPr>
            <p:cNvSpPr/>
            <p:nvPr/>
          </p:nvSpPr>
          <p:spPr>
            <a:xfrm rot="4060450">
              <a:off x="11072094" y="-4387859"/>
              <a:ext cx="9447987" cy="9448091"/>
            </a:xfrm>
            <a:custGeom>
              <a:avLst/>
              <a:gdLst>
                <a:gd name="connsiteX0" fmla="*/ 9447884 w 9447987"/>
                <a:gd name="connsiteY0" fmla="*/ 3613870 h 9448091"/>
                <a:gd name="connsiteX1" fmla="*/ 5834014 w 9447987"/>
                <a:gd name="connsiteY1" fmla="*/ 0 h 9448091"/>
                <a:gd name="connsiteX2" fmla="*/ 2221177 w 9447987"/>
                <a:gd name="connsiteY2" fmla="*/ 3536975 h 9448091"/>
                <a:gd name="connsiteX3" fmla="*/ 2221074 w 9447987"/>
                <a:gd name="connsiteY3" fmla="*/ 3536975 h 9448091"/>
                <a:gd name="connsiteX4" fmla="*/ 1168312 w 9447987"/>
                <a:gd name="connsiteY4" fmla="*/ 5597127 h 9448091"/>
                <a:gd name="connsiteX5" fmla="*/ 0 w 9447987"/>
                <a:gd name="connsiteY5" fmla="*/ 7428557 h 9448091"/>
                <a:gd name="connsiteX6" fmla="*/ 2019534 w 9447987"/>
                <a:gd name="connsiteY6" fmla="*/ 9448091 h 9448091"/>
                <a:gd name="connsiteX7" fmla="*/ 3850861 w 9447987"/>
                <a:gd name="connsiteY7" fmla="*/ 8279883 h 9448091"/>
                <a:gd name="connsiteX8" fmla="*/ 5911220 w 9447987"/>
                <a:gd name="connsiteY8" fmla="*/ 7226914 h 9448091"/>
                <a:gd name="connsiteX9" fmla="*/ 5911116 w 9447987"/>
                <a:gd name="connsiteY9" fmla="*/ 7226914 h 9448091"/>
                <a:gd name="connsiteX10" fmla="*/ 9447988 w 9447987"/>
                <a:gd name="connsiteY10" fmla="*/ 3613870 h 944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47987" h="9448091">
                  <a:moveTo>
                    <a:pt x="9447884" y="3613870"/>
                  </a:moveTo>
                  <a:cubicBezTo>
                    <a:pt x="9447884" y="1618004"/>
                    <a:pt x="7829880" y="0"/>
                    <a:pt x="5834014" y="0"/>
                  </a:cubicBezTo>
                  <a:cubicBezTo>
                    <a:pt x="3838148" y="0"/>
                    <a:pt x="2262106" y="1576560"/>
                    <a:pt x="2221177" y="3536975"/>
                  </a:cubicBezTo>
                  <a:lnTo>
                    <a:pt x="2221074" y="3536975"/>
                  </a:lnTo>
                  <a:cubicBezTo>
                    <a:pt x="2189448" y="5020620"/>
                    <a:pt x="1919901" y="5247275"/>
                    <a:pt x="1168312" y="5597127"/>
                  </a:cubicBezTo>
                  <a:cubicBezTo>
                    <a:pt x="478425" y="5918351"/>
                    <a:pt x="0" y="6617333"/>
                    <a:pt x="0" y="7428557"/>
                  </a:cubicBezTo>
                  <a:cubicBezTo>
                    <a:pt x="0" y="8543848"/>
                    <a:pt x="904139" y="9448091"/>
                    <a:pt x="2019534" y="9448091"/>
                  </a:cubicBezTo>
                  <a:cubicBezTo>
                    <a:pt x="2830655" y="9448091"/>
                    <a:pt x="3529637" y="8969666"/>
                    <a:pt x="3850861" y="8279883"/>
                  </a:cubicBezTo>
                  <a:cubicBezTo>
                    <a:pt x="4200714" y="7528191"/>
                    <a:pt x="4427265" y="7258644"/>
                    <a:pt x="5911220" y="7226914"/>
                  </a:cubicBezTo>
                  <a:lnTo>
                    <a:pt x="5911116" y="7226914"/>
                  </a:lnTo>
                  <a:cubicBezTo>
                    <a:pt x="7871428" y="7185779"/>
                    <a:pt x="9447988" y="5584001"/>
                    <a:pt x="9447988" y="361387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7" name="Freihandform 52">
              <a:extLst>
                <a:ext uri="{FF2B5EF4-FFF2-40B4-BE49-F238E27FC236}">
                  <a16:creationId xmlns:a16="http://schemas.microsoft.com/office/drawing/2014/main" id="{2CEEB412-A832-B793-FB42-30F0521C8B50}"/>
                </a:ext>
              </a:extLst>
            </p:cNvPr>
            <p:cNvSpPr/>
            <p:nvPr/>
          </p:nvSpPr>
          <p:spPr>
            <a:xfrm rot="4060450">
              <a:off x="11227976" y="-4231779"/>
              <a:ext cx="9136169" cy="9136065"/>
            </a:xfrm>
            <a:custGeom>
              <a:avLst/>
              <a:gdLst>
                <a:gd name="connsiteX0" fmla="*/ 9135962 w 9136169"/>
                <a:gd name="connsiteY0" fmla="*/ 3494497 h 9136065"/>
                <a:gd name="connsiteX1" fmla="*/ 5641466 w 9136169"/>
                <a:gd name="connsiteY1" fmla="*/ 0 h 9136065"/>
                <a:gd name="connsiteX2" fmla="*/ 2147899 w 9136169"/>
                <a:gd name="connsiteY2" fmla="*/ 3420185 h 9136065"/>
                <a:gd name="connsiteX3" fmla="*/ 2147796 w 9136169"/>
                <a:gd name="connsiteY3" fmla="*/ 3420185 h 9136065"/>
                <a:gd name="connsiteX4" fmla="*/ 1129761 w 9136169"/>
                <a:gd name="connsiteY4" fmla="*/ 5412331 h 9136065"/>
                <a:gd name="connsiteX5" fmla="*/ 0 w 9136169"/>
                <a:gd name="connsiteY5" fmla="*/ 7183195 h 9136065"/>
                <a:gd name="connsiteX6" fmla="*/ 1952871 w 9136169"/>
                <a:gd name="connsiteY6" fmla="*/ 9136066 h 9136065"/>
                <a:gd name="connsiteX7" fmla="*/ 3723735 w 9136169"/>
                <a:gd name="connsiteY7" fmla="*/ 8006512 h 9136065"/>
                <a:gd name="connsiteX8" fmla="*/ 5716087 w 9136169"/>
                <a:gd name="connsiteY8" fmla="*/ 6988373 h 9136065"/>
                <a:gd name="connsiteX9" fmla="*/ 5715984 w 9136169"/>
                <a:gd name="connsiteY9" fmla="*/ 6988373 h 9136065"/>
                <a:gd name="connsiteX10" fmla="*/ 9136169 w 9136169"/>
                <a:gd name="connsiteY10" fmla="*/ 3494600 h 913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169" h="9136065">
                  <a:moveTo>
                    <a:pt x="9135962" y="3494497"/>
                  </a:moveTo>
                  <a:cubicBezTo>
                    <a:pt x="9135962" y="1564570"/>
                    <a:pt x="7571392" y="0"/>
                    <a:pt x="5641466" y="0"/>
                  </a:cubicBezTo>
                  <a:cubicBezTo>
                    <a:pt x="3711540" y="0"/>
                    <a:pt x="2187484" y="1524572"/>
                    <a:pt x="2147899" y="3420185"/>
                  </a:cubicBezTo>
                  <a:lnTo>
                    <a:pt x="2147796" y="3420185"/>
                  </a:lnTo>
                  <a:cubicBezTo>
                    <a:pt x="2117203" y="4854840"/>
                    <a:pt x="1856545" y="5074053"/>
                    <a:pt x="1129761" y="5412331"/>
                  </a:cubicBezTo>
                  <a:cubicBezTo>
                    <a:pt x="462612" y="5722909"/>
                    <a:pt x="0" y="6398843"/>
                    <a:pt x="0" y="7183195"/>
                  </a:cubicBezTo>
                  <a:cubicBezTo>
                    <a:pt x="0" y="8261693"/>
                    <a:pt x="874270" y="9136066"/>
                    <a:pt x="1952871" y="9136066"/>
                  </a:cubicBezTo>
                  <a:cubicBezTo>
                    <a:pt x="2737223" y="9136066"/>
                    <a:pt x="3413054" y="8673454"/>
                    <a:pt x="3723735" y="8006512"/>
                  </a:cubicBezTo>
                  <a:cubicBezTo>
                    <a:pt x="4062013" y="7279624"/>
                    <a:pt x="4281123" y="7018966"/>
                    <a:pt x="5716087" y="6988373"/>
                  </a:cubicBezTo>
                  <a:lnTo>
                    <a:pt x="5715984" y="6988373"/>
                  </a:lnTo>
                  <a:cubicBezTo>
                    <a:pt x="7611597" y="6948582"/>
                    <a:pt x="9136169" y="5399721"/>
                    <a:pt x="9136169" y="349460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8" name="Freihandform 53">
              <a:extLst>
                <a:ext uri="{FF2B5EF4-FFF2-40B4-BE49-F238E27FC236}">
                  <a16:creationId xmlns:a16="http://schemas.microsoft.com/office/drawing/2014/main" id="{95C6BDF9-1A57-E644-392B-732A0E4C1614}"/>
                </a:ext>
              </a:extLst>
            </p:cNvPr>
            <p:cNvSpPr/>
            <p:nvPr/>
          </p:nvSpPr>
          <p:spPr>
            <a:xfrm rot="4060450">
              <a:off x="11384016" y="-4075834"/>
              <a:ext cx="8824143" cy="8824040"/>
            </a:xfrm>
            <a:custGeom>
              <a:avLst/>
              <a:gdLst>
                <a:gd name="connsiteX0" fmla="*/ 8824041 w 8824143"/>
                <a:gd name="connsiteY0" fmla="*/ 3375226 h 8824040"/>
                <a:gd name="connsiteX1" fmla="*/ 5448815 w 8824143"/>
                <a:gd name="connsiteY1" fmla="*/ 0 h 8824040"/>
                <a:gd name="connsiteX2" fmla="*/ 2074518 w 8824143"/>
                <a:gd name="connsiteY2" fmla="*/ 3303395 h 8824040"/>
                <a:gd name="connsiteX3" fmla="*/ 2074415 w 8824143"/>
                <a:gd name="connsiteY3" fmla="*/ 3303395 h 8824040"/>
                <a:gd name="connsiteX4" fmla="*/ 1091210 w 8824143"/>
                <a:gd name="connsiteY4" fmla="*/ 5227534 h 8824040"/>
                <a:gd name="connsiteX5" fmla="*/ 0 w 8824143"/>
                <a:gd name="connsiteY5" fmla="*/ 6937936 h 8824040"/>
                <a:gd name="connsiteX6" fmla="*/ 1886104 w 8824143"/>
                <a:gd name="connsiteY6" fmla="*/ 8824041 h 8824040"/>
                <a:gd name="connsiteX7" fmla="*/ 3596507 w 8824143"/>
                <a:gd name="connsiteY7" fmla="*/ 7733038 h 8824040"/>
                <a:gd name="connsiteX8" fmla="*/ 5520852 w 8824143"/>
                <a:gd name="connsiteY8" fmla="*/ 6749626 h 8824040"/>
                <a:gd name="connsiteX9" fmla="*/ 5520749 w 8824143"/>
                <a:gd name="connsiteY9" fmla="*/ 6749626 h 8824040"/>
                <a:gd name="connsiteX10" fmla="*/ 8824144 w 8824143"/>
                <a:gd name="connsiteY10" fmla="*/ 3375226 h 882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4143" h="8824040">
                  <a:moveTo>
                    <a:pt x="8824041" y="3375226"/>
                  </a:moveTo>
                  <a:cubicBezTo>
                    <a:pt x="8824041" y="1511136"/>
                    <a:pt x="7312904" y="0"/>
                    <a:pt x="5448815" y="0"/>
                  </a:cubicBezTo>
                  <a:cubicBezTo>
                    <a:pt x="3584725" y="0"/>
                    <a:pt x="2112759" y="1472482"/>
                    <a:pt x="2074518" y="3303395"/>
                  </a:cubicBezTo>
                  <a:lnTo>
                    <a:pt x="2074415" y="3303395"/>
                  </a:lnTo>
                  <a:cubicBezTo>
                    <a:pt x="2044856" y="4689060"/>
                    <a:pt x="1793086" y="4900832"/>
                    <a:pt x="1091210" y="5227534"/>
                  </a:cubicBezTo>
                  <a:cubicBezTo>
                    <a:pt x="446902" y="5527467"/>
                    <a:pt x="0" y="6180353"/>
                    <a:pt x="0" y="6937936"/>
                  </a:cubicBezTo>
                  <a:cubicBezTo>
                    <a:pt x="0" y="7979640"/>
                    <a:pt x="844504" y="8824041"/>
                    <a:pt x="1886104" y="8824041"/>
                  </a:cubicBezTo>
                  <a:cubicBezTo>
                    <a:pt x="2643585" y="8824041"/>
                    <a:pt x="3296471" y="8377242"/>
                    <a:pt x="3596507" y="7733038"/>
                  </a:cubicBezTo>
                  <a:cubicBezTo>
                    <a:pt x="3923312" y="7030955"/>
                    <a:pt x="4134877" y="6779185"/>
                    <a:pt x="5520852" y="6749626"/>
                  </a:cubicBezTo>
                  <a:lnTo>
                    <a:pt x="5520749" y="6749626"/>
                  </a:lnTo>
                  <a:cubicBezTo>
                    <a:pt x="7351662" y="6711281"/>
                    <a:pt x="8824144" y="5215235"/>
                    <a:pt x="8824144" y="337522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9" name="Freihandform 54">
              <a:extLst>
                <a:ext uri="{FF2B5EF4-FFF2-40B4-BE49-F238E27FC236}">
                  <a16:creationId xmlns:a16="http://schemas.microsoft.com/office/drawing/2014/main" id="{DEA41FD7-D300-D73C-F412-FA96AC810C86}"/>
                </a:ext>
              </a:extLst>
            </p:cNvPr>
            <p:cNvSpPr/>
            <p:nvPr/>
          </p:nvSpPr>
          <p:spPr>
            <a:xfrm rot="4060450">
              <a:off x="11539977" y="-3919873"/>
              <a:ext cx="8512222" cy="8512118"/>
            </a:xfrm>
            <a:custGeom>
              <a:avLst/>
              <a:gdLst>
                <a:gd name="connsiteX0" fmla="*/ 8512119 w 8512222"/>
                <a:gd name="connsiteY0" fmla="*/ 3255853 h 8512118"/>
                <a:gd name="connsiteX1" fmla="*/ 5256266 w 8512222"/>
                <a:gd name="connsiteY1" fmla="*/ 0 h 8512118"/>
                <a:gd name="connsiteX2" fmla="*/ 2001240 w 8512222"/>
                <a:gd name="connsiteY2" fmla="*/ 3186606 h 8512118"/>
                <a:gd name="connsiteX3" fmla="*/ 2001137 w 8512222"/>
                <a:gd name="connsiteY3" fmla="*/ 3186606 h 8512118"/>
                <a:gd name="connsiteX4" fmla="*/ 1052659 w 8512222"/>
                <a:gd name="connsiteY4" fmla="*/ 5042737 h 8512118"/>
                <a:gd name="connsiteX5" fmla="*/ 0 w 8512222"/>
                <a:gd name="connsiteY5" fmla="*/ 6692678 h 8512118"/>
                <a:gd name="connsiteX6" fmla="*/ 1819441 w 8512222"/>
                <a:gd name="connsiteY6" fmla="*/ 8512119 h 8512118"/>
                <a:gd name="connsiteX7" fmla="*/ 3469382 w 8512222"/>
                <a:gd name="connsiteY7" fmla="*/ 7459667 h 8512118"/>
                <a:gd name="connsiteX8" fmla="*/ 5325720 w 8512222"/>
                <a:gd name="connsiteY8" fmla="*/ 6510982 h 8512118"/>
                <a:gd name="connsiteX9" fmla="*/ 5325617 w 8512222"/>
                <a:gd name="connsiteY9" fmla="*/ 6510982 h 8512118"/>
                <a:gd name="connsiteX10" fmla="*/ 8512222 w 8512222"/>
                <a:gd name="connsiteY10" fmla="*/ 3255853 h 85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12222" h="8512118">
                  <a:moveTo>
                    <a:pt x="8512119" y="3255853"/>
                  </a:moveTo>
                  <a:cubicBezTo>
                    <a:pt x="8512119" y="1457703"/>
                    <a:pt x="7054417" y="0"/>
                    <a:pt x="5256266" y="0"/>
                  </a:cubicBezTo>
                  <a:cubicBezTo>
                    <a:pt x="3458116" y="0"/>
                    <a:pt x="2038138" y="1420392"/>
                    <a:pt x="2001240" y="3186606"/>
                  </a:cubicBezTo>
                  <a:lnTo>
                    <a:pt x="2001137" y="3186606"/>
                  </a:lnTo>
                  <a:cubicBezTo>
                    <a:pt x="1972611" y="4523281"/>
                    <a:pt x="1729833" y="4727508"/>
                    <a:pt x="1052659" y="5042737"/>
                  </a:cubicBezTo>
                  <a:cubicBezTo>
                    <a:pt x="431089" y="5332128"/>
                    <a:pt x="0" y="5961863"/>
                    <a:pt x="0" y="6692678"/>
                  </a:cubicBezTo>
                  <a:cubicBezTo>
                    <a:pt x="0" y="7697587"/>
                    <a:pt x="814635" y="8512119"/>
                    <a:pt x="1819441" y="8512119"/>
                  </a:cubicBezTo>
                  <a:cubicBezTo>
                    <a:pt x="2550153" y="8512119"/>
                    <a:pt x="3179991" y="8081133"/>
                    <a:pt x="3469382" y="7459667"/>
                  </a:cubicBezTo>
                  <a:cubicBezTo>
                    <a:pt x="3784611" y="6782389"/>
                    <a:pt x="3988735" y="6539508"/>
                    <a:pt x="5325720" y="6510982"/>
                  </a:cubicBezTo>
                  <a:lnTo>
                    <a:pt x="5325617" y="6510982"/>
                  </a:lnTo>
                  <a:cubicBezTo>
                    <a:pt x="7091831" y="6473981"/>
                    <a:pt x="8512222" y="5030851"/>
                    <a:pt x="8512222" y="325585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0" name="Freihandform 55">
              <a:extLst>
                <a:ext uri="{FF2B5EF4-FFF2-40B4-BE49-F238E27FC236}">
                  <a16:creationId xmlns:a16="http://schemas.microsoft.com/office/drawing/2014/main" id="{B56D94B3-07AE-1BC5-F116-6B1482C10AEE}"/>
                </a:ext>
              </a:extLst>
            </p:cNvPr>
            <p:cNvSpPr/>
            <p:nvPr/>
          </p:nvSpPr>
          <p:spPr>
            <a:xfrm rot="4060450">
              <a:off x="11695970" y="-3763960"/>
              <a:ext cx="8200196" cy="8200196"/>
            </a:xfrm>
            <a:custGeom>
              <a:avLst/>
              <a:gdLst>
                <a:gd name="connsiteX0" fmla="*/ 8200197 w 8200196"/>
                <a:gd name="connsiteY0" fmla="*/ 3136582 h 8200196"/>
                <a:gd name="connsiteX1" fmla="*/ 5063615 w 8200196"/>
                <a:gd name="connsiteY1" fmla="*/ 0 h 8200196"/>
                <a:gd name="connsiteX2" fmla="*/ 1927859 w 8200196"/>
                <a:gd name="connsiteY2" fmla="*/ 3069816 h 8200196"/>
                <a:gd name="connsiteX3" fmla="*/ 1927756 w 8200196"/>
                <a:gd name="connsiteY3" fmla="*/ 3069816 h 8200196"/>
                <a:gd name="connsiteX4" fmla="*/ 1014004 w 8200196"/>
                <a:gd name="connsiteY4" fmla="*/ 4857941 h 8200196"/>
                <a:gd name="connsiteX5" fmla="*/ 0 w 8200196"/>
                <a:gd name="connsiteY5" fmla="*/ 6447419 h 8200196"/>
                <a:gd name="connsiteX6" fmla="*/ 1752778 w 8200196"/>
                <a:gd name="connsiteY6" fmla="*/ 8200197 h 8200196"/>
                <a:gd name="connsiteX7" fmla="*/ 3342257 w 8200196"/>
                <a:gd name="connsiteY7" fmla="*/ 7186296 h 8200196"/>
                <a:gd name="connsiteX8" fmla="*/ 5130485 w 8200196"/>
                <a:gd name="connsiteY8" fmla="*/ 6272441 h 8200196"/>
                <a:gd name="connsiteX9" fmla="*/ 5130381 w 8200196"/>
                <a:gd name="connsiteY9" fmla="*/ 6272441 h 8200196"/>
                <a:gd name="connsiteX10" fmla="*/ 8200197 w 8200196"/>
                <a:gd name="connsiteY10" fmla="*/ 3136582 h 8200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00196" h="8200196">
                  <a:moveTo>
                    <a:pt x="8200197" y="3136582"/>
                  </a:moveTo>
                  <a:cubicBezTo>
                    <a:pt x="8200197" y="1404269"/>
                    <a:pt x="6795928" y="0"/>
                    <a:pt x="5063615" y="0"/>
                  </a:cubicBezTo>
                  <a:cubicBezTo>
                    <a:pt x="3331301" y="0"/>
                    <a:pt x="1963413" y="1368405"/>
                    <a:pt x="1927859" y="3069816"/>
                  </a:cubicBezTo>
                  <a:lnTo>
                    <a:pt x="1927756" y="3069816"/>
                  </a:lnTo>
                  <a:cubicBezTo>
                    <a:pt x="1900264" y="4357501"/>
                    <a:pt x="1666374" y="4554287"/>
                    <a:pt x="1014004" y="4857941"/>
                  </a:cubicBezTo>
                  <a:cubicBezTo>
                    <a:pt x="415276" y="5136686"/>
                    <a:pt x="0" y="5743477"/>
                    <a:pt x="0" y="6447419"/>
                  </a:cubicBezTo>
                  <a:cubicBezTo>
                    <a:pt x="0" y="7415431"/>
                    <a:pt x="784766" y="8200197"/>
                    <a:pt x="1752778" y="8200197"/>
                  </a:cubicBezTo>
                  <a:cubicBezTo>
                    <a:pt x="2456721" y="8200197"/>
                    <a:pt x="3063408" y="7785025"/>
                    <a:pt x="3342257" y="7186296"/>
                  </a:cubicBezTo>
                  <a:cubicBezTo>
                    <a:pt x="3645910" y="6533823"/>
                    <a:pt x="3842592" y="6299933"/>
                    <a:pt x="5130485" y="6272441"/>
                  </a:cubicBezTo>
                  <a:lnTo>
                    <a:pt x="5130381" y="6272441"/>
                  </a:lnTo>
                  <a:cubicBezTo>
                    <a:pt x="6831792" y="6236784"/>
                    <a:pt x="8200197" y="4846572"/>
                    <a:pt x="8200197" y="313658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1" name="Freihandform 56">
              <a:extLst>
                <a:ext uri="{FF2B5EF4-FFF2-40B4-BE49-F238E27FC236}">
                  <a16:creationId xmlns:a16="http://schemas.microsoft.com/office/drawing/2014/main" id="{0F881E4C-502C-DC99-2BF0-2B4102D23F0A}"/>
                </a:ext>
              </a:extLst>
            </p:cNvPr>
            <p:cNvSpPr/>
            <p:nvPr/>
          </p:nvSpPr>
          <p:spPr>
            <a:xfrm rot="4060450">
              <a:off x="11851979" y="-3607967"/>
              <a:ext cx="7888274" cy="7888171"/>
            </a:xfrm>
            <a:custGeom>
              <a:avLst/>
              <a:gdLst>
                <a:gd name="connsiteX0" fmla="*/ 7888275 w 7888274"/>
                <a:gd name="connsiteY0" fmla="*/ 3017312 h 7888171"/>
                <a:gd name="connsiteX1" fmla="*/ 4870963 w 7888274"/>
                <a:gd name="connsiteY1" fmla="*/ 0 h 7888171"/>
                <a:gd name="connsiteX2" fmla="*/ 1854478 w 7888274"/>
                <a:gd name="connsiteY2" fmla="*/ 2953026 h 7888171"/>
                <a:gd name="connsiteX3" fmla="*/ 1854375 w 7888274"/>
                <a:gd name="connsiteY3" fmla="*/ 2953026 h 7888171"/>
                <a:gd name="connsiteX4" fmla="*/ 975454 w 7888274"/>
                <a:gd name="connsiteY4" fmla="*/ 4673040 h 7888171"/>
                <a:gd name="connsiteX5" fmla="*/ 0 w 7888274"/>
                <a:gd name="connsiteY5" fmla="*/ 6202057 h 7888171"/>
                <a:gd name="connsiteX6" fmla="*/ 1686115 w 7888274"/>
                <a:gd name="connsiteY6" fmla="*/ 7888172 h 7888171"/>
                <a:gd name="connsiteX7" fmla="*/ 3215131 w 7888274"/>
                <a:gd name="connsiteY7" fmla="*/ 6912822 h 7888171"/>
                <a:gd name="connsiteX8" fmla="*/ 4935353 w 7888274"/>
                <a:gd name="connsiteY8" fmla="*/ 6033694 h 7888171"/>
                <a:gd name="connsiteX9" fmla="*/ 4935249 w 7888274"/>
                <a:gd name="connsiteY9" fmla="*/ 6033694 h 7888171"/>
                <a:gd name="connsiteX10" fmla="*/ 7888275 w 7888274"/>
                <a:gd name="connsiteY10" fmla="*/ 3017105 h 788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88274" h="7888171">
                  <a:moveTo>
                    <a:pt x="7888275" y="3017312"/>
                  </a:moveTo>
                  <a:cubicBezTo>
                    <a:pt x="7888275" y="1350938"/>
                    <a:pt x="6537440" y="0"/>
                    <a:pt x="4870963" y="0"/>
                  </a:cubicBezTo>
                  <a:cubicBezTo>
                    <a:pt x="3204486" y="0"/>
                    <a:pt x="1888688" y="1316315"/>
                    <a:pt x="1854478" y="2953026"/>
                  </a:cubicBezTo>
                  <a:lnTo>
                    <a:pt x="1854375" y="2953026"/>
                  </a:lnTo>
                  <a:cubicBezTo>
                    <a:pt x="1827916" y="4191825"/>
                    <a:pt x="1602915" y="4381066"/>
                    <a:pt x="975454" y="4673040"/>
                  </a:cubicBezTo>
                  <a:cubicBezTo>
                    <a:pt x="399463" y="4941244"/>
                    <a:pt x="0" y="5524883"/>
                    <a:pt x="0" y="6202057"/>
                  </a:cubicBezTo>
                  <a:cubicBezTo>
                    <a:pt x="0" y="7133276"/>
                    <a:pt x="754897" y="7888172"/>
                    <a:pt x="1686115" y="7888172"/>
                  </a:cubicBezTo>
                  <a:cubicBezTo>
                    <a:pt x="2363289" y="7888172"/>
                    <a:pt x="2946928" y="7488812"/>
                    <a:pt x="3215131" y="6912822"/>
                  </a:cubicBezTo>
                  <a:cubicBezTo>
                    <a:pt x="3507209" y="6285257"/>
                    <a:pt x="3696450" y="6060153"/>
                    <a:pt x="4935353" y="6033694"/>
                  </a:cubicBezTo>
                  <a:lnTo>
                    <a:pt x="4935249" y="6033694"/>
                  </a:lnTo>
                  <a:cubicBezTo>
                    <a:pt x="6571961" y="5999380"/>
                    <a:pt x="7888275" y="4662085"/>
                    <a:pt x="7888275" y="301710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6" name="Freihandform 57">
              <a:extLst>
                <a:ext uri="{FF2B5EF4-FFF2-40B4-BE49-F238E27FC236}">
                  <a16:creationId xmlns:a16="http://schemas.microsoft.com/office/drawing/2014/main" id="{174EC886-0982-03AA-71FE-86A996AD6371}"/>
                </a:ext>
              </a:extLst>
            </p:cNvPr>
            <p:cNvSpPr/>
            <p:nvPr/>
          </p:nvSpPr>
          <p:spPr>
            <a:xfrm rot="4060450">
              <a:off x="12007979" y="-3451911"/>
              <a:ext cx="7576352" cy="7576249"/>
            </a:xfrm>
            <a:custGeom>
              <a:avLst/>
              <a:gdLst>
                <a:gd name="connsiteX0" fmla="*/ 7576250 w 7576352"/>
                <a:gd name="connsiteY0" fmla="*/ 2897939 h 7576249"/>
                <a:gd name="connsiteX1" fmla="*/ 4678312 w 7576352"/>
                <a:gd name="connsiteY1" fmla="*/ 0 h 7576249"/>
                <a:gd name="connsiteX2" fmla="*/ 1781200 w 7576352"/>
                <a:gd name="connsiteY2" fmla="*/ 2836236 h 7576249"/>
                <a:gd name="connsiteX3" fmla="*/ 1781097 w 7576352"/>
                <a:gd name="connsiteY3" fmla="*/ 2836236 h 7576249"/>
                <a:gd name="connsiteX4" fmla="*/ 936902 w 7576352"/>
                <a:gd name="connsiteY4" fmla="*/ 4488244 h 7576249"/>
                <a:gd name="connsiteX5" fmla="*/ 0 w 7576352"/>
                <a:gd name="connsiteY5" fmla="*/ 5956799 h 7576249"/>
                <a:gd name="connsiteX6" fmla="*/ 1619451 w 7576352"/>
                <a:gd name="connsiteY6" fmla="*/ 7576250 h 7576249"/>
                <a:gd name="connsiteX7" fmla="*/ 3088006 w 7576352"/>
                <a:gd name="connsiteY7" fmla="*/ 6639451 h 7576249"/>
                <a:gd name="connsiteX8" fmla="*/ 4740221 w 7576352"/>
                <a:gd name="connsiteY8" fmla="*/ 5795153 h 7576249"/>
                <a:gd name="connsiteX9" fmla="*/ 4740117 w 7576352"/>
                <a:gd name="connsiteY9" fmla="*/ 5795153 h 7576249"/>
                <a:gd name="connsiteX10" fmla="*/ 7576353 w 7576352"/>
                <a:gd name="connsiteY10" fmla="*/ 2897835 h 75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6352" h="7576249">
                  <a:moveTo>
                    <a:pt x="7576250" y="2897939"/>
                  </a:moveTo>
                  <a:cubicBezTo>
                    <a:pt x="7576250" y="1297401"/>
                    <a:pt x="6278746" y="0"/>
                    <a:pt x="4678312" y="0"/>
                  </a:cubicBezTo>
                  <a:cubicBezTo>
                    <a:pt x="3077877" y="0"/>
                    <a:pt x="1813963" y="1264224"/>
                    <a:pt x="1781200" y="2836236"/>
                  </a:cubicBezTo>
                  <a:lnTo>
                    <a:pt x="1781097" y="2836236"/>
                  </a:lnTo>
                  <a:cubicBezTo>
                    <a:pt x="1755672" y="4026045"/>
                    <a:pt x="1539559" y="4207742"/>
                    <a:pt x="936902" y="4488244"/>
                  </a:cubicBezTo>
                  <a:cubicBezTo>
                    <a:pt x="383649" y="4745802"/>
                    <a:pt x="0" y="5306393"/>
                    <a:pt x="0" y="5956799"/>
                  </a:cubicBezTo>
                  <a:cubicBezTo>
                    <a:pt x="0" y="6851223"/>
                    <a:pt x="725027" y="7576250"/>
                    <a:pt x="1619451" y="7576250"/>
                  </a:cubicBezTo>
                  <a:cubicBezTo>
                    <a:pt x="2269857" y="7576250"/>
                    <a:pt x="2830345" y="7192600"/>
                    <a:pt x="3088006" y="6639451"/>
                  </a:cubicBezTo>
                  <a:cubicBezTo>
                    <a:pt x="3368508" y="6036691"/>
                    <a:pt x="3550204" y="5820475"/>
                    <a:pt x="4740221" y="5795153"/>
                  </a:cubicBezTo>
                  <a:lnTo>
                    <a:pt x="4740117" y="5795153"/>
                  </a:lnTo>
                  <a:cubicBezTo>
                    <a:pt x="6312129" y="5762184"/>
                    <a:pt x="7576353" y="4477702"/>
                    <a:pt x="7576353" y="289783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9" name="Freihandform 58">
              <a:extLst>
                <a:ext uri="{FF2B5EF4-FFF2-40B4-BE49-F238E27FC236}">
                  <a16:creationId xmlns:a16="http://schemas.microsoft.com/office/drawing/2014/main" id="{60CE1BF0-7760-81CC-1DAC-079197C09F08}"/>
                </a:ext>
              </a:extLst>
            </p:cNvPr>
            <p:cNvSpPr/>
            <p:nvPr/>
          </p:nvSpPr>
          <p:spPr>
            <a:xfrm rot="4060450">
              <a:off x="12163901" y="-3296044"/>
              <a:ext cx="7264431" cy="7264327"/>
            </a:xfrm>
            <a:custGeom>
              <a:avLst/>
              <a:gdLst>
                <a:gd name="connsiteX0" fmla="*/ 7264431 w 7264431"/>
                <a:gd name="connsiteY0" fmla="*/ 2778668 h 7264327"/>
                <a:gd name="connsiteX1" fmla="*/ 4485763 w 7264431"/>
                <a:gd name="connsiteY1" fmla="*/ 0 h 7264327"/>
                <a:gd name="connsiteX2" fmla="*/ 1707922 w 7264431"/>
                <a:gd name="connsiteY2" fmla="*/ 2719446 h 7264327"/>
                <a:gd name="connsiteX3" fmla="*/ 1707819 w 7264431"/>
                <a:gd name="connsiteY3" fmla="*/ 2719446 h 7264327"/>
                <a:gd name="connsiteX4" fmla="*/ 898352 w 7264431"/>
                <a:gd name="connsiteY4" fmla="*/ 4303448 h 7264327"/>
                <a:gd name="connsiteX5" fmla="*/ 0 w 7264431"/>
                <a:gd name="connsiteY5" fmla="*/ 5711540 h 7264327"/>
                <a:gd name="connsiteX6" fmla="*/ 1552788 w 7264431"/>
                <a:gd name="connsiteY6" fmla="*/ 7264328 h 7264327"/>
                <a:gd name="connsiteX7" fmla="*/ 2960881 w 7264431"/>
                <a:gd name="connsiteY7" fmla="*/ 6366183 h 7264327"/>
                <a:gd name="connsiteX8" fmla="*/ 4545089 w 7264431"/>
                <a:gd name="connsiteY8" fmla="*/ 5556613 h 7264327"/>
                <a:gd name="connsiteX9" fmla="*/ 4544985 w 7264431"/>
                <a:gd name="connsiteY9" fmla="*/ 5556613 h 7264327"/>
                <a:gd name="connsiteX10" fmla="*/ 7264431 w 7264431"/>
                <a:gd name="connsiteY10" fmla="*/ 2778668 h 72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64431" h="7264327">
                  <a:moveTo>
                    <a:pt x="7264431" y="2778668"/>
                  </a:moveTo>
                  <a:cubicBezTo>
                    <a:pt x="7264431" y="1244070"/>
                    <a:pt x="6020361" y="0"/>
                    <a:pt x="4485763" y="0"/>
                  </a:cubicBezTo>
                  <a:cubicBezTo>
                    <a:pt x="2951166" y="0"/>
                    <a:pt x="1739342" y="1212237"/>
                    <a:pt x="1707922" y="2719446"/>
                  </a:cubicBezTo>
                  <a:lnTo>
                    <a:pt x="1707819" y="2719446"/>
                  </a:lnTo>
                  <a:cubicBezTo>
                    <a:pt x="1683531" y="3860266"/>
                    <a:pt x="1476203" y="4034520"/>
                    <a:pt x="898352" y="4303448"/>
                  </a:cubicBezTo>
                  <a:cubicBezTo>
                    <a:pt x="367940" y="4550359"/>
                    <a:pt x="0" y="5087903"/>
                    <a:pt x="0" y="5711540"/>
                  </a:cubicBezTo>
                  <a:cubicBezTo>
                    <a:pt x="0" y="6569067"/>
                    <a:pt x="695158" y="7264328"/>
                    <a:pt x="1552788" y="7264328"/>
                  </a:cubicBezTo>
                  <a:cubicBezTo>
                    <a:pt x="2176425" y="7264328"/>
                    <a:pt x="2713865" y="6896491"/>
                    <a:pt x="2960881" y="6366183"/>
                  </a:cubicBezTo>
                  <a:cubicBezTo>
                    <a:pt x="3229911" y="5788228"/>
                    <a:pt x="3404062" y="5580901"/>
                    <a:pt x="4545089" y="5556613"/>
                  </a:cubicBezTo>
                  <a:lnTo>
                    <a:pt x="4544985" y="5556613"/>
                  </a:lnTo>
                  <a:cubicBezTo>
                    <a:pt x="6052297" y="5524987"/>
                    <a:pt x="7264431" y="4293422"/>
                    <a:pt x="7264431" y="277866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1" name="Freihandform 59">
              <a:extLst>
                <a:ext uri="{FF2B5EF4-FFF2-40B4-BE49-F238E27FC236}">
                  <a16:creationId xmlns:a16="http://schemas.microsoft.com/office/drawing/2014/main" id="{5777D051-9CAF-A300-2071-01E01187BF9D}"/>
                </a:ext>
              </a:extLst>
            </p:cNvPr>
            <p:cNvSpPr/>
            <p:nvPr/>
          </p:nvSpPr>
          <p:spPr>
            <a:xfrm rot="4060450">
              <a:off x="12319845" y="-3139854"/>
              <a:ext cx="6952509" cy="6952405"/>
            </a:xfrm>
            <a:custGeom>
              <a:avLst/>
              <a:gdLst>
                <a:gd name="connsiteX0" fmla="*/ 6952303 w 6952509"/>
                <a:gd name="connsiteY0" fmla="*/ 2659295 h 6952405"/>
                <a:gd name="connsiteX1" fmla="*/ 4293009 w 6952509"/>
                <a:gd name="connsiteY1" fmla="*/ 0 h 6952405"/>
                <a:gd name="connsiteX2" fmla="*/ 1634437 w 6952509"/>
                <a:gd name="connsiteY2" fmla="*/ 2602657 h 6952405"/>
                <a:gd name="connsiteX3" fmla="*/ 1634334 w 6952509"/>
                <a:gd name="connsiteY3" fmla="*/ 2602657 h 6952405"/>
                <a:gd name="connsiteX4" fmla="*/ 859697 w 6952509"/>
                <a:gd name="connsiteY4" fmla="*/ 4118651 h 6952405"/>
                <a:gd name="connsiteX5" fmla="*/ 0 w 6952509"/>
                <a:gd name="connsiteY5" fmla="*/ 5466281 h 6952405"/>
                <a:gd name="connsiteX6" fmla="*/ 1486125 w 6952509"/>
                <a:gd name="connsiteY6" fmla="*/ 6952406 h 6952405"/>
                <a:gd name="connsiteX7" fmla="*/ 2833756 w 6952509"/>
                <a:gd name="connsiteY7" fmla="*/ 6092812 h 6952405"/>
                <a:gd name="connsiteX8" fmla="*/ 4349957 w 6952509"/>
                <a:gd name="connsiteY8" fmla="*/ 5317968 h 6952405"/>
                <a:gd name="connsiteX9" fmla="*/ 4349853 w 6952509"/>
                <a:gd name="connsiteY9" fmla="*/ 5317968 h 6952405"/>
                <a:gd name="connsiteX10" fmla="*/ 6952510 w 6952509"/>
                <a:gd name="connsiteY10" fmla="*/ 2659295 h 695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2509" h="6952405">
                  <a:moveTo>
                    <a:pt x="6952303" y="2659295"/>
                  </a:moveTo>
                  <a:cubicBezTo>
                    <a:pt x="6952303" y="1190636"/>
                    <a:pt x="5761666" y="0"/>
                    <a:pt x="4293009" y="0"/>
                  </a:cubicBezTo>
                  <a:cubicBezTo>
                    <a:pt x="2824350" y="0"/>
                    <a:pt x="1664513" y="1160147"/>
                    <a:pt x="1634437" y="2602657"/>
                  </a:cubicBezTo>
                  <a:lnTo>
                    <a:pt x="1634334" y="2602657"/>
                  </a:lnTo>
                  <a:cubicBezTo>
                    <a:pt x="1611080" y="3694487"/>
                    <a:pt x="1412744" y="3861196"/>
                    <a:pt x="859697" y="4118651"/>
                  </a:cubicBezTo>
                  <a:cubicBezTo>
                    <a:pt x="352023" y="4355021"/>
                    <a:pt x="0" y="4869413"/>
                    <a:pt x="0" y="5466281"/>
                  </a:cubicBezTo>
                  <a:cubicBezTo>
                    <a:pt x="0" y="6287014"/>
                    <a:pt x="665392" y="6952406"/>
                    <a:pt x="1486125" y="6952406"/>
                  </a:cubicBezTo>
                  <a:cubicBezTo>
                    <a:pt x="2082993" y="6952406"/>
                    <a:pt x="2597385" y="6600383"/>
                    <a:pt x="2833756" y="6092812"/>
                  </a:cubicBezTo>
                  <a:cubicBezTo>
                    <a:pt x="3091210" y="5539662"/>
                    <a:pt x="3257919" y="5341326"/>
                    <a:pt x="4349957" y="5317968"/>
                  </a:cubicBezTo>
                  <a:lnTo>
                    <a:pt x="4349853" y="5317968"/>
                  </a:lnTo>
                  <a:cubicBezTo>
                    <a:pt x="5792363" y="5287686"/>
                    <a:pt x="6952510" y="4109039"/>
                    <a:pt x="6952510" y="265929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3" name="Freihandform 60">
              <a:extLst>
                <a:ext uri="{FF2B5EF4-FFF2-40B4-BE49-F238E27FC236}">
                  <a16:creationId xmlns:a16="http://schemas.microsoft.com/office/drawing/2014/main" id="{315ED948-C348-6ABF-5EE4-8FF0F62DCC2D}"/>
                </a:ext>
              </a:extLst>
            </p:cNvPr>
            <p:cNvSpPr/>
            <p:nvPr/>
          </p:nvSpPr>
          <p:spPr>
            <a:xfrm rot="4060450">
              <a:off x="12475829" y="-2983980"/>
              <a:ext cx="6640690" cy="6640484"/>
            </a:xfrm>
            <a:custGeom>
              <a:avLst/>
              <a:gdLst>
                <a:gd name="connsiteX0" fmla="*/ 6640484 w 6640690"/>
                <a:gd name="connsiteY0" fmla="*/ 2540024 h 6640484"/>
                <a:gd name="connsiteX1" fmla="*/ 4100460 w 6640690"/>
                <a:gd name="connsiteY1" fmla="*/ 0 h 6640484"/>
                <a:gd name="connsiteX2" fmla="*/ 1561160 w 6640690"/>
                <a:gd name="connsiteY2" fmla="*/ 2485970 h 6640484"/>
                <a:gd name="connsiteX3" fmla="*/ 1561056 w 6640690"/>
                <a:gd name="connsiteY3" fmla="*/ 2485970 h 6640484"/>
                <a:gd name="connsiteX4" fmla="*/ 821146 w 6640690"/>
                <a:gd name="connsiteY4" fmla="*/ 3933957 h 6640484"/>
                <a:gd name="connsiteX5" fmla="*/ 0 w 6640690"/>
                <a:gd name="connsiteY5" fmla="*/ 5221126 h 6640484"/>
                <a:gd name="connsiteX6" fmla="*/ 1419358 w 6640690"/>
                <a:gd name="connsiteY6" fmla="*/ 6640484 h 6640484"/>
                <a:gd name="connsiteX7" fmla="*/ 2706527 w 6640690"/>
                <a:gd name="connsiteY7" fmla="*/ 5819442 h 6640484"/>
                <a:gd name="connsiteX8" fmla="*/ 4154721 w 6640690"/>
                <a:gd name="connsiteY8" fmla="*/ 5079428 h 6640484"/>
                <a:gd name="connsiteX9" fmla="*/ 4154721 w 6640690"/>
                <a:gd name="connsiteY9" fmla="*/ 5079428 h 6640484"/>
                <a:gd name="connsiteX10" fmla="*/ 6640691 w 6640690"/>
                <a:gd name="connsiteY10" fmla="*/ 2540024 h 664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0690" h="6640484">
                  <a:moveTo>
                    <a:pt x="6640484" y="2540024"/>
                  </a:moveTo>
                  <a:cubicBezTo>
                    <a:pt x="6640484" y="1137202"/>
                    <a:pt x="5503282" y="0"/>
                    <a:pt x="4100460" y="0"/>
                  </a:cubicBezTo>
                  <a:cubicBezTo>
                    <a:pt x="2697639" y="0"/>
                    <a:pt x="1589892" y="1108057"/>
                    <a:pt x="1561160" y="2485970"/>
                  </a:cubicBezTo>
                  <a:lnTo>
                    <a:pt x="1561056" y="2485970"/>
                  </a:lnTo>
                  <a:cubicBezTo>
                    <a:pt x="1538835" y="3528810"/>
                    <a:pt x="1349388" y="3688078"/>
                    <a:pt x="821146" y="3933957"/>
                  </a:cubicBezTo>
                  <a:cubicBezTo>
                    <a:pt x="336210" y="4159682"/>
                    <a:pt x="0" y="4651027"/>
                    <a:pt x="0" y="5221126"/>
                  </a:cubicBezTo>
                  <a:cubicBezTo>
                    <a:pt x="0" y="6005065"/>
                    <a:pt x="635523" y="6640484"/>
                    <a:pt x="1419358" y="6640484"/>
                  </a:cubicBezTo>
                  <a:cubicBezTo>
                    <a:pt x="1989458" y="6640484"/>
                    <a:pt x="2480699" y="6304274"/>
                    <a:pt x="2706527" y="5819442"/>
                  </a:cubicBezTo>
                  <a:cubicBezTo>
                    <a:pt x="2952406" y="5291097"/>
                    <a:pt x="3111674" y="5101649"/>
                    <a:pt x="4154721" y="5079428"/>
                  </a:cubicBezTo>
                  <a:lnTo>
                    <a:pt x="4154721" y="5079428"/>
                  </a:lnTo>
                  <a:cubicBezTo>
                    <a:pt x="5532531" y="5050489"/>
                    <a:pt x="6640691" y="3924759"/>
                    <a:pt x="6640691" y="254002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9" name="Freihandform 61">
              <a:extLst>
                <a:ext uri="{FF2B5EF4-FFF2-40B4-BE49-F238E27FC236}">
                  <a16:creationId xmlns:a16="http://schemas.microsoft.com/office/drawing/2014/main" id="{E5654703-408A-4915-BA93-8AC703F2C858}"/>
                </a:ext>
              </a:extLst>
            </p:cNvPr>
            <p:cNvSpPr/>
            <p:nvPr/>
          </p:nvSpPr>
          <p:spPr>
            <a:xfrm rot="4060450">
              <a:off x="12631766" y="-2827932"/>
              <a:ext cx="6328665" cy="6328562"/>
            </a:xfrm>
            <a:custGeom>
              <a:avLst/>
              <a:gdLst>
                <a:gd name="connsiteX0" fmla="*/ 6328459 w 6328665"/>
                <a:gd name="connsiteY0" fmla="*/ 2420651 h 6328562"/>
                <a:gd name="connsiteX1" fmla="*/ 3907808 w 6328665"/>
                <a:gd name="connsiteY1" fmla="*/ 0 h 6328562"/>
                <a:gd name="connsiteX2" fmla="*/ 1487779 w 6328665"/>
                <a:gd name="connsiteY2" fmla="*/ 2369180 h 6328562"/>
                <a:gd name="connsiteX3" fmla="*/ 1487779 w 6328665"/>
                <a:gd name="connsiteY3" fmla="*/ 2369180 h 6328562"/>
                <a:gd name="connsiteX4" fmla="*/ 782595 w 6328665"/>
                <a:gd name="connsiteY4" fmla="*/ 3749161 h 6328562"/>
                <a:gd name="connsiteX5" fmla="*/ 0 w 6328665"/>
                <a:gd name="connsiteY5" fmla="*/ 4975867 h 6328562"/>
                <a:gd name="connsiteX6" fmla="*/ 1352695 w 6328665"/>
                <a:gd name="connsiteY6" fmla="*/ 6328562 h 6328562"/>
                <a:gd name="connsiteX7" fmla="*/ 2579402 w 6328665"/>
                <a:gd name="connsiteY7" fmla="*/ 5546070 h 6328562"/>
                <a:gd name="connsiteX8" fmla="*/ 3959485 w 6328665"/>
                <a:gd name="connsiteY8" fmla="*/ 4840784 h 6328562"/>
                <a:gd name="connsiteX9" fmla="*/ 3959485 w 6328665"/>
                <a:gd name="connsiteY9" fmla="*/ 4840784 h 6328562"/>
                <a:gd name="connsiteX10" fmla="*/ 6328666 w 6328665"/>
                <a:gd name="connsiteY10" fmla="*/ 2420651 h 632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8665" h="6328562">
                  <a:moveTo>
                    <a:pt x="6328459" y="2420651"/>
                  </a:moveTo>
                  <a:cubicBezTo>
                    <a:pt x="6328459" y="1083769"/>
                    <a:pt x="5244691" y="0"/>
                    <a:pt x="3907808" y="0"/>
                  </a:cubicBezTo>
                  <a:cubicBezTo>
                    <a:pt x="2570927" y="0"/>
                    <a:pt x="1515271" y="1056070"/>
                    <a:pt x="1487779" y="2369180"/>
                  </a:cubicBezTo>
                  <a:lnTo>
                    <a:pt x="1487779" y="2369180"/>
                  </a:lnTo>
                  <a:cubicBezTo>
                    <a:pt x="1466591" y="3363031"/>
                    <a:pt x="1286032" y="3514858"/>
                    <a:pt x="782595" y="3749161"/>
                  </a:cubicBezTo>
                  <a:cubicBezTo>
                    <a:pt x="320500" y="3964343"/>
                    <a:pt x="0" y="4432536"/>
                    <a:pt x="0" y="4975867"/>
                  </a:cubicBezTo>
                  <a:cubicBezTo>
                    <a:pt x="0" y="5722909"/>
                    <a:pt x="605654" y="6328562"/>
                    <a:pt x="1352695" y="6328562"/>
                  </a:cubicBezTo>
                  <a:cubicBezTo>
                    <a:pt x="1896026" y="6328562"/>
                    <a:pt x="2364219" y="6008166"/>
                    <a:pt x="2579402" y="5546070"/>
                  </a:cubicBezTo>
                  <a:cubicBezTo>
                    <a:pt x="2813705" y="5042531"/>
                    <a:pt x="2965532" y="4861971"/>
                    <a:pt x="3959485" y="4840784"/>
                  </a:cubicBezTo>
                  <a:lnTo>
                    <a:pt x="3959485" y="4840784"/>
                  </a:lnTo>
                  <a:cubicBezTo>
                    <a:pt x="5272596" y="4813292"/>
                    <a:pt x="6328666" y="3740376"/>
                    <a:pt x="6328666" y="242065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0" name="Freihandform 62">
              <a:extLst>
                <a:ext uri="{FF2B5EF4-FFF2-40B4-BE49-F238E27FC236}">
                  <a16:creationId xmlns:a16="http://schemas.microsoft.com/office/drawing/2014/main" id="{C0993B46-A64B-6232-03DA-2BEBA29A330F}"/>
                </a:ext>
              </a:extLst>
            </p:cNvPr>
            <p:cNvSpPr/>
            <p:nvPr/>
          </p:nvSpPr>
          <p:spPr>
            <a:xfrm rot="4060450">
              <a:off x="12787744" y="-2672201"/>
              <a:ext cx="6016743" cy="6016640"/>
            </a:xfrm>
            <a:custGeom>
              <a:avLst/>
              <a:gdLst>
                <a:gd name="connsiteX0" fmla="*/ 6016641 w 6016743"/>
                <a:gd name="connsiteY0" fmla="*/ 2301380 h 6016640"/>
                <a:gd name="connsiteX1" fmla="*/ 3715260 w 6016743"/>
                <a:gd name="connsiteY1" fmla="*/ 0 h 6016640"/>
                <a:gd name="connsiteX2" fmla="*/ 1414501 w 6016743"/>
                <a:gd name="connsiteY2" fmla="*/ 2252390 h 6016640"/>
                <a:gd name="connsiteX3" fmla="*/ 1414501 w 6016743"/>
                <a:gd name="connsiteY3" fmla="*/ 2252390 h 6016640"/>
                <a:gd name="connsiteX4" fmla="*/ 744044 w 6016743"/>
                <a:gd name="connsiteY4" fmla="*/ 3564364 h 6016640"/>
                <a:gd name="connsiteX5" fmla="*/ 0 w 6016743"/>
                <a:gd name="connsiteY5" fmla="*/ 4730609 h 6016640"/>
                <a:gd name="connsiteX6" fmla="*/ 1286032 w 6016743"/>
                <a:gd name="connsiteY6" fmla="*/ 6016641 h 6016640"/>
                <a:gd name="connsiteX7" fmla="*/ 2452276 w 6016743"/>
                <a:gd name="connsiteY7" fmla="*/ 5272699 h 6016640"/>
                <a:gd name="connsiteX8" fmla="*/ 3764353 w 6016743"/>
                <a:gd name="connsiteY8" fmla="*/ 4602140 h 6016640"/>
                <a:gd name="connsiteX9" fmla="*/ 3764353 w 6016743"/>
                <a:gd name="connsiteY9" fmla="*/ 4602140 h 6016640"/>
                <a:gd name="connsiteX10" fmla="*/ 6016744 w 6016743"/>
                <a:gd name="connsiteY10" fmla="*/ 2301277 h 601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16743" h="6016640">
                  <a:moveTo>
                    <a:pt x="6016641" y="2301380"/>
                  </a:moveTo>
                  <a:cubicBezTo>
                    <a:pt x="6016641" y="1030334"/>
                    <a:pt x="4986306" y="0"/>
                    <a:pt x="3715260" y="0"/>
                  </a:cubicBezTo>
                  <a:cubicBezTo>
                    <a:pt x="2444215" y="0"/>
                    <a:pt x="1440649" y="1003979"/>
                    <a:pt x="1414501" y="2252390"/>
                  </a:cubicBezTo>
                  <a:lnTo>
                    <a:pt x="1414501" y="2252390"/>
                  </a:lnTo>
                  <a:cubicBezTo>
                    <a:pt x="1394347" y="3197251"/>
                    <a:pt x="1222676" y="3341533"/>
                    <a:pt x="744044" y="3564364"/>
                  </a:cubicBezTo>
                  <a:cubicBezTo>
                    <a:pt x="304687" y="3768901"/>
                    <a:pt x="0" y="4214046"/>
                    <a:pt x="0" y="4730609"/>
                  </a:cubicBezTo>
                  <a:cubicBezTo>
                    <a:pt x="0" y="5440856"/>
                    <a:pt x="575784" y="6016641"/>
                    <a:pt x="1286032" y="6016641"/>
                  </a:cubicBezTo>
                  <a:cubicBezTo>
                    <a:pt x="1802491" y="6016641"/>
                    <a:pt x="2247636" y="5711953"/>
                    <a:pt x="2452276" y="5272699"/>
                  </a:cubicBezTo>
                  <a:cubicBezTo>
                    <a:pt x="2675108" y="4793964"/>
                    <a:pt x="2819389" y="4622294"/>
                    <a:pt x="3764353" y="4602140"/>
                  </a:cubicBezTo>
                  <a:lnTo>
                    <a:pt x="3764353" y="4602140"/>
                  </a:lnTo>
                  <a:cubicBezTo>
                    <a:pt x="5012765" y="4575991"/>
                    <a:pt x="6016744" y="3555889"/>
                    <a:pt x="6016744" y="230127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1" name="Freihandform 63">
              <a:extLst>
                <a:ext uri="{FF2B5EF4-FFF2-40B4-BE49-F238E27FC236}">
                  <a16:creationId xmlns:a16="http://schemas.microsoft.com/office/drawing/2014/main" id="{99928C97-AAC6-0412-9D9A-0CC856927C65}"/>
                </a:ext>
              </a:extLst>
            </p:cNvPr>
            <p:cNvSpPr/>
            <p:nvPr/>
          </p:nvSpPr>
          <p:spPr>
            <a:xfrm rot="4060450">
              <a:off x="12943649" y="-2516105"/>
              <a:ext cx="5704821" cy="5704718"/>
            </a:xfrm>
            <a:custGeom>
              <a:avLst/>
              <a:gdLst>
                <a:gd name="connsiteX0" fmla="*/ 5704615 w 5704821"/>
                <a:gd name="connsiteY0" fmla="*/ 2182006 h 5704718"/>
                <a:gd name="connsiteX1" fmla="*/ 3522609 w 5704821"/>
                <a:gd name="connsiteY1" fmla="*/ 0 h 5704718"/>
                <a:gd name="connsiteX2" fmla="*/ 1341119 w 5704821"/>
                <a:gd name="connsiteY2" fmla="*/ 2135600 h 5704718"/>
                <a:gd name="connsiteX3" fmla="*/ 1341119 w 5704821"/>
                <a:gd name="connsiteY3" fmla="*/ 2135600 h 5704718"/>
                <a:gd name="connsiteX4" fmla="*/ 705493 w 5704821"/>
                <a:gd name="connsiteY4" fmla="*/ 3379567 h 5704718"/>
                <a:gd name="connsiteX5" fmla="*/ 0 w 5704821"/>
                <a:gd name="connsiteY5" fmla="*/ 4485350 h 5704718"/>
                <a:gd name="connsiteX6" fmla="*/ 1219368 w 5704821"/>
                <a:gd name="connsiteY6" fmla="*/ 5704719 h 5704718"/>
                <a:gd name="connsiteX7" fmla="*/ 2325151 w 5704821"/>
                <a:gd name="connsiteY7" fmla="*/ 4999329 h 5704718"/>
                <a:gd name="connsiteX8" fmla="*/ 3569221 w 5704821"/>
                <a:gd name="connsiteY8" fmla="*/ 4363599 h 5704718"/>
                <a:gd name="connsiteX9" fmla="*/ 3569221 w 5704821"/>
                <a:gd name="connsiteY9" fmla="*/ 4363599 h 5704718"/>
                <a:gd name="connsiteX10" fmla="*/ 5704822 w 5704821"/>
                <a:gd name="connsiteY10" fmla="*/ 2182109 h 57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4821" h="5704718">
                  <a:moveTo>
                    <a:pt x="5704615" y="2182006"/>
                  </a:moveTo>
                  <a:cubicBezTo>
                    <a:pt x="5704615" y="976900"/>
                    <a:pt x="4727714" y="0"/>
                    <a:pt x="3522609" y="0"/>
                  </a:cubicBezTo>
                  <a:cubicBezTo>
                    <a:pt x="2317503" y="0"/>
                    <a:pt x="1365924" y="951992"/>
                    <a:pt x="1341119" y="2135600"/>
                  </a:cubicBezTo>
                  <a:lnTo>
                    <a:pt x="1341119" y="2135600"/>
                  </a:lnTo>
                  <a:cubicBezTo>
                    <a:pt x="1321999" y="3031471"/>
                    <a:pt x="1159320" y="3168312"/>
                    <a:pt x="705493" y="3379567"/>
                  </a:cubicBezTo>
                  <a:cubicBezTo>
                    <a:pt x="288977" y="3573459"/>
                    <a:pt x="0" y="3995556"/>
                    <a:pt x="0" y="4485350"/>
                  </a:cubicBezTo>
                  <a:cubicBezTo>
                    <a:pt x="0" y="5158803"/>
                    <a:pt x="545915" y="5704719"/>
                    <a:pt x="1219368" y="5704719"/>
                  </a:cubicBezTo>
                  <a:cubicBezTo>
                    <a:pt x="1709059" y="5704719"/>
                    <a:pt x="2131156" y="5415844"/>
                    <a:pt x="2325151" y="4999329"/>
                  </a:cubicBezTo>
                  <a:cubicBezTo>
                    <a:pt x="2536407" y="4545399"/>
                    <a:pt x="2673247" y="4382720"/>
                    <a:pt x="3569221" y="4363599"/>
                  </a:cubicBezTo>
                  <a:lnTo>
                    <a:pt x="3569221" y="4363599"/>
                  </a:lnTo>
                  <a:cubicBezTo>
                    <a:pt x="4752830" y="4338794"/>
                    <a:pt x="5704822" y="3371609"/>
                    <a:pt x="5704822" y="218210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2" name="Freihandform 64">
              <a:extLst>
                <a:ext uri="{FF2B5EF4-FFF2-40B4-BE49-F238E27FC236}">
                  <a16:creationId xmlns:a16="http://schemas.microsoft.com/office/drawing/2014/main" id="{E077F70A-C532-9C20-CA44-4A16A3A6BF23}"/>
                </a:ext>
              </a:extLst>
            </p:cNvPr>
            <p:cNvSpPr/>
            <p:nvPr/>
          </p:nvSpPr>
          <p:spPr>
            <a:xfrm rot="4060450">
              <a:off x="13099697" y="-2360017"/>
              <a:ext cx="5392899" cy="5392693"/>
            </a:xfrm>
            <a:custGeom>
              <a:avLst/>
              <a:gdLst>
                <a:gd name="connsiteX0" fmla="*/ 5392590 w 5392899"/>
                <a:gd name="connsiteY0" fmla="*/ 2062736 h 5392693"/>
                <a:gd name="connsiteX1" fmla="*/ 3329854 w 5392899"/>
                <a:gd name="connsiteY1" fmla="*/ 0 h 5392693"/>
                <a:gd name="connsiteX2" fmla="*/ 1267738 w 5392899"/>
                <a:gd name="connsiteY2" fmla="*/ 2018810 h 5392693"/>
                <a:gd name="connsiteX3" fmla="*/ 1267738 w 5392899"/>
                <a:gd name="connsiteY3" fmla="*/ 2018810 h 5392693"/>
                <a:gd name="connsiteX4" fmla="*/ 666839 w 5392899"/>
                <a:gd name="connsiteY4" fmla="*/ 3194667 h 5392693"/>
                <a:gd name="connsiteX5" fmla="*/ 0 w 5392899"/>
                <a:gd name="connsiteY5" fmla="*/ 4239988 h 5392693"/>
                <a:gd name="connsiteX6" fmla="*/ 1152705 w 5392899"/>
                <a:gd name="connsiteY6" fmla="*/ 5392694 h 5392693"/>
                <a:gd name="connsiteX7" fmla="*/ 2198026 w 5392899"/>
                <a:gd name="connsiteY7" fmla="*/ 4725958 h 5392693"/>
                <a:gd name="connsiteX8" fmla="*/ 3374089 w 5392899"/>
                <a:gd name="connsiteY8" fmla="*/ 4124955 h 5392693"/>
                <a:gd name="connsiteX9" fmla="*/ 3374089 w 5392899"/>
                <a:gd name="connsiteY9" fmla="*/ 4124955 h 5392693"/>
                <a:gd name="connsiteX10" fmla="*/ 5392900 w 5392899"/>
                <a:gd name="connsiteY10" fmla="*/ 2062736 h 539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92899" h="5392693">
                  <a:moveTo>
                    <a:pt x="5392590" y="2062736"/>
                  </a:moveTo>
                  <a:cubicBezTo>
                    <a:pt x="5392590" y="923570"/>
                    <a:pt x="4469124" y="0"/>
                    <a:pt x="3329854" y="0"/>
                  </a:cubicBezTo>
                  <a:cubicBezTo>
                    <a:pt x="2190585" y="0"/>
                    <a:pt x="1291096" y="899902"/>
                    <a:pt x="1267738" y="2018810"/>
                  </a:cubicBezTo>
                  <a:lnTo>
                    <a:pt x="1267738" y="2018810"/>
                  </a:lnTo>
                  <a:cubicBezTo>
                    <a:pt x="1249651" y="2865692"/>
                    <a:pt x="1095861" y="2995091"/>
                    <a:pt x="666839" y="3194667"/>
                  </a:cubicBezTo>
                  <a:cubicBezTo>
                    <a:pt x="273061" y="3378017"/>
                    <a:pt x="0" y="3776963"/>
                    <a:pt x="0" y="4239988"/>
                  </a:cubicBezTo>
                  <a:cubicBezTo>
                    <a:pt x="0" y="4876647"/>
                    <a:pt x="516046" y="5392694"/>
                    <a:pt x="1152705" y="5392694"/>
                  </a:cubicBezTo>
                  <a:cubicBezTo>
                    <a:pt x="1615627" y="5392694"/>
                    <a:pt x="2014677" y="5119632"/>
                    <a:pt x="2198026" y="4725958"/>
                  </a:cubicBezTo>
                  <a:cubicBezTo>
                    <a:pt x="2397706" y="4296936"/>
                    <a:pt x="2527002" y="4143042"/>
                    <a:pt x="3374089" y="4124955"/>
                  </a:cubicBezTo>
                  <a:lnTo>
                    <a:pt x="3374089" y="4124955"/>
                  </a:lnTo>
                  <a:cubicBezTo>
                    <a:pt x="4492998" y="4101493"/>
                    <a:pt x="5392900" y="3187226"/>
                    <a:pt x="5392900" y="206273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3" name="Freihandform 65">
              <a:extLst>
                <a:ext uri="{FF2B5EF4-FFF2-40B4-BE49-F238E27FC236}">
                  <a16:creationId xmlns:a16="http://schemas.microsoft.com/office/drawing/2014/main" id="{656D55CD-3532-1F9E-436D-9B061E89FB94}"/>
                </a:ext>
              </a:extLst>
            </p:cNvPr>
            <p:cNvSpPr/>
            <p:nvPr/>
          </p:nvSpPr>
          <p:spPr>
            <a:xfrm rot="4060450">
              <a:off x="13255658" y="-2204056"/>
              <a:ext cx="5080978" cy="5080771"/>
            </a:xfrm>
            <a:custGeom>
              <a:avLst/>
              <a:gdLst>
                <a:gd name="connsiteX0" fmla="*/ 5080668 w 5080978"/>
                <a:gd name="connsiteY0" fmla="*/ 1943362 h 5080771"/>
                <a:gd name="connsiteX1" fmla="*/ 3137305 w 5080978"/>
                <a:gd name="connsiteY1" fmla="*/ 0 h 5080771"/>
                <a:gd name="connsiteX2" fmla="*/ 1194460 w 5080978"/>
                <a:gd name="connsiteY2" fmla="*/ 1902021 h 5080771"/>
                <a:gd name="connsiteX3" fmla="*/ 1194460 w 5080978"/>
                <a:gd name="connsiteY3" fmla="*/ 1902021 h 5080771"/>
                <a:gd name="connsiteX4" fmla="*/ 628288 w 5080978"/>
                <a:gd name="connsiteY4" fmla="*/ 3009871 h 5080771"/>
                <a:gd name="connsiteX5" fmla="*/ 0 w 5080978"/>
                <a:gd name="connsiteY5" fmla="*/ 3994729 h 5080771"/>
                <a:gd name="connsiteX6" fmla="*/ 1086042 w 5080978"/>
                <a:gd name="connsiteY6" fmla="*/ 5080771 h 5080771"/>
                <a:gd name="connsiteX7" fmla="*/ 2070901 w 5080978"/>
                <a:gd name="connsiteY7" fmla="*/ 4452587 h 5080771"/>
                <a:gd name="connsiteX8" fmla="*/ 3178957 w 5080978"/>
                <a:gd name="connsiteY8" fmla="*/ 3886311 h 5080771"/>
                <a:gd name="connsiteX9" fmla="*/ 3178957 w 5080978"/>
                <a:gd name="connsiteY9" fmla="*/ 3886311 h 5080771"/>
                <a:gd name="connsiteX10" fmla="*/ 5080978 w 5080978"/>
                <a:gd name="connsiteY10" fmla="*/ 1943362 h 508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80978" h="5080771">
                  <a:moveTo>
                    <a:pt x="5080668" y="1943362"/>
                  </a:moveTo>
                  <a:cubicBezTo>
                    <a:pt x="5080668" y="870033"/>
                    <a:pt x="4210532" y="0"/>
                    <a:pt x="3137305" y="0"/>
                  </a:cubicBezTo>
                  <a:cubicBezTo>
                    <a:pt x="2064079" y="0"/>
                    <a:pt x="1216475" y="847812"/>
                    <a:pt x="1194460" y="1902021"/>
                  </a:cubicBezTo>
                  <a:lnTo>
                    <a:pt x="1194460" y="1902021"/>
                  </a:lnTo>
                  <a:cubicBezTo>
                    <a:pt x="1177407" y="2699913"/>
                    <a:pt x="1032505" y="2821766"/>
                    <a:pt x="628288" y="3009871"/>
                  </a:cubicBezTo>
                  <a:cubicBezTo>
                    <a:pt x="257248" y="3182575"/>
                    <a:pt x="0" y="3558473"/>
                    <a:pt x="0" y="3994729"/>
                  </a:cubicBezTo>
                  <a:cubicBezTo>
                    <a:pt x="0" y="4594492"/>
                    <a:pt x="486176" y="5080771"/>
                    <a:pt x="1086042" y="5080771"/>
                  </a:cubicBezTo>
                  <a:cubicBezTo>
                    <a:pt x="1522195" y="5080771"/>
                    <a:pt x="1898093" y="4823524"/>
                    <a:pt x="2070901" y="4452587"/>
                  </a:cubicBezTo>
                  <a:cubicBezTo>
                    <a:pt x="2259005" y="4048370"/>
                    <a:pt x="2380859" y="3903365"/>
                    <a:pt x="3178957" y="3886311"/>
                  </a:cubicBezTo>
                  <a:lnTo>
                    <a:pt x="3178957" y="3886311"/>
                  </a:lnTo>
                  <a:cubicBezTo>
                    <a:pt x="4233167" y="3864193"/>
                    <a:pt x="5080978" y="3002843"/>
                    <a:pt x="5080978" y="194336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4" name="Freihandform 66">
              <a:extLst>
                <a:ext uri="{FF2B5EF4-FFF2-40B4-BE49-F238E27FC236}">
                  <a16:creationId xmlns:a16="http://schemas.microsoft.com/office/drawing/2014/main" id="{60EFC8C8-07BD-55C8-5016-A00C9EA7C290}"/>
                </a:ext>
              </a:extLst>
            </p:cNvPr>
            <p:cNvSpPr/>
            <p:nvPr/>
          </p:nvSpPr>
          <p:spPr>
            <a:xfrm rot="4060450">
              <a:off x="13411651" y="-2048143"/>
              <a:ext cx="4768952" cy="4768849"/>
            </a:xfrm>
            <a:custGeom>
              <a:avLst/>
              <a:gdLst>
                <a:gd name="connsiteX0" fmla="*/ 4768746 w 4768952"/>
                <a:gd name="connsiteY0" fmla="*/ 1824092 h 4768849"/>
                <a:gd name="connsiteX1" fmla="*/ 2944654 w 4768952"/>
                <a:gd name="connsiteY1" fmla="*/ 0 h 4768849"/>
                <a:gd name="connsiteX2" fmla="*/ 1121079 w 4768952"/>
                <a:gd name="connsiteY2" fmla="*/ 1785231 h 4768849"/>
                <a:gd name="connsiteX3" fmla="*/ 1121079 w 4768952"/>
                <a:gd name="connsiteY3" fmla="*/ 1785231 h 4768849"/>
                <a:gd name="connsiteX4" fmla="*/ 589737 w 4768952"/>
                <a:gd name="connsiteY4" fmla="*/ 2825074 h 4768849"/>
                <a:gd name="connsiteX5" fmla="*/ 0 w 4768952"/>
                <a:gd name="connsiteY5" fmla="*/ 3749471 h 4768849"/>
                <a:gd name="connsiteX6" fmla="*/ 1019379 w 4768952"/>
                <a:gd name="connsiteY6" fmla="*/ 4768849 h 4768849"/>
                <a:gd name="connsiteX7" fmla="*/ 1943776 w 4768952"/>
                <a:gd name="connsiteY7" fmla="*/ 4179216 h 4768849"/>
                <a:gd name="connsiteX8" fmla="*/ 2983722 w 4768952"/>
                <a:gd name="connsiteY8" fmla="*/ 3647770 h 4768849"/>
                <a:gd name="connsiteX9" fmla="*/ 2983722 w 4768952"/>
                <a:gd name="connsiteY9" fmla="*/ 3647770 h 4768849"/>
                <a:gd name="connsiteX10" fmla="*/ 4768953 w 4768952"/>
                <a:gd name="connsiteY10" fmla="*/ 1824092 h 476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8952" h="4768849">
                  <a:moveTo>
                    <a:pt x="4768746" y="1824092"/>
                  </a:moveTo>
                  <a:cubicBezTo>
                    <a:pt x="4768746" y="816702"/>
                    <a:pt x="3952044" y="0"/>
                    <a:pt x="2944654" y="0"/>
                  </a:cubicBezTo>
                  <a:cubicBezTo>
                    <a:pt x="1937264" y="0"/>
                    <a:pt x="1141750" y="795825"/>
                    <a:pt x="1121079" y="1785231"/>
                  </a:cubicBezTo>
                  <a:lnTo>
                    <a:pt x="1121079" y="1785231"/>
                  </a:lnTo>
                  <a:cubicBezTo>
                    <a:pt x="1105059" y="2534133"/>
                    <a:pt x="969045" y="2648546"/>
                    <a:pt x="589737" y="2825074"/>
                  </a:cubicBezTo>
                  <a:cubicBezTo>
                    <a:pt x="241538" y="2987236"/>
                    <a:pt x="0" y="3340086"/>
                    <a:pt x="0" y="3749471"/>
                  </a:cubicBezTo>
                  <a:cubicBezTo>
                    <a:pt x="0" y="4312439"/>
                    <a:pt x="456411" y="4768849"/>
                    <a:pt x="1019379" y="4768849"/>
                  </a:cubicBezTo>
                  <a:cubicBezTo>
                    <a:pt x="1428763" y="4768849"/>
                    <a:pt x="1781614" y="4527415"/>
                    <a:pt x="1943776" y="4179216"/>
                  </a:cubicBezTo>
                  <a:cubicBezTo>
                    <a:pt x="2120407" y="3799804"/>
                    <a:pt x="2234716" y="3663687"/>
                    <a:pt x="2983722" y="3647770"/>
                  </a:cubicBezTo>
                  <a:lnTo>
                    <a:pt x="2983722" y="3647770"/>
                  </a:lnTo>
                  <a:cubicBezTo>
                    <a:pt x="3973232" y="3626996"/>
                    <a:pt x="4768953" y="2818563"/>
                    <a:pt x="4768953" y="182409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5" name="Freihandform 67">
              <a:extLst>
                <a:ext uri="{FF2B5EF4-FFF2-40B4-BE49-F238E27FC236}">
                  <a16:creationId xmlns:a16="http://schemas.microsoft.com/office/drawing/2014/main" id="{A7B4183F-5D97-B19F-4A71-8D49BDDD7C24}"/>
                </a:ext>
              </a:extLst>
            </p:cNvPr>
            <p:cNvSpPr/>
            <p:nvPr/>
          </p:nvSpPr>
          <p:spPr>
            <a:xfrm rot="4060450">
              <a:off x="13567548" y="-1892190"/>
              <a:ext cx="4456927" cy="4456927"/>
            </a:xfrm>
            <a:custGeom>
              <a:avLst/>
              <a:gdLst>
                <a:gd name="connsiteX0" fmla="*/ 4456824 w 4456927"/>
                <a:gd name="connsiteY0" fmla="*/ 1704718 h 4456927"/>
                <a:gd name="connsiteX1" fmla="*/ 2752106 w 4456927"/>
                <a:gd name="connsiteY1" fmla="*/ 0 h 4456927"/>
                <a:gd name="connsiteX2" fmla="*/ 1047801 w 4456927"/>
                <a:gd name="connsiteY2" fmla="*/ 1668441 h 4456927"/>
                <a:gd name="connsiteX3" fmla="*/ 1047801 w 4456927"/>
                <a:gd name="connsiteY3" fmla="*/ 1668441 h 4456927"/>
                <a:gd name="connsiteX4" fmla="*/ 551186 w 4456927"/>
                <a:gd name="connsiteY4" fmla="*/ 2640277 h 4456927"/>
                <a:gd name="connsiteX5" fmla="*/ 0 w 4456927"/>
                <a:gd name="connsiteY5" fmla="*/ 3504212 h 4456927"/>
                <a:gd name="connsiteX6" fmla="*/ 952716 w 4456927"/>
                <a:gd name="connsiteY6" fmla="*/ 4456928 h 4456927"/>
                <a:gd name="connsiteX7" fmla="*/ 1816547 w 4456927"/>
                <a:gd name="connsiteY7" fmla="*/ 3905845 h 4456927"/>
                <a:gd name="connsiteX8" fmla="*/ 2788487 w 4456927"/>
                <a:gd name="connsiteY8" fmla="*/ 3409126 h 4456927"/>
                <a:gd name="connsiteX9" fmla="*/ 2788487 w 4456927"/>
                <a:gd name="connsiteY9" fmla="*/ 3409126 h 4456927"/>
                <a:gd name="connsiteX10" fmla="*/ 4456928 w 4456927"/>
                <a:gd name="connsiteY10" fmla="*/ 1704718 h 445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56927" h="4456927">
                  <a:moveTo>
                    <a:pt x="4456824" y="1704718"/>
                  </a:moveTo>
                  <a:cubicBezTo>
                    <a:pt x="4456824" y="763165"/>
                    <a:pt x="3693556" y="0"/>
                    <a:pt x="2752106" y="0"/>
                  </a:cubicBezTo>
                  <a:cubicBezTo>
                    <a:pt x="1810656" y="0"/>
                    <a:pt x="1067128" y="743734"/>
                    <a:pt x="1047801" y="1668441"/>
                  </a:cubicBezTo>
                  <a:lnTo>
                    <a:pt x="1047801" y="1668441"/>
                  </a:lnTo>
                  <a:cubicBezTo>
                    <a:pt x="1032918" y="2368353"/>
                    <a:pt x="905690" y="2475221"/>
                    <a:pt x="551186" y="2640277"/>
                  </a:cubicBezTo>
                  <a:cubicBezTo>
                    <a:pt x="225725" y="2791794"/>
                    <a:pt x="0" y="3121596"/>
                    <a:pt x="0" y="3504212"/>
                  </a:cubicBezTo>
                  <a:cubicBezTo>
                    <a:pt x="0" y="4030386"/>
                    <a:pt x="426541" y="4456928"/>
                    <a:pt x="952716" y="4456928"/>
                  </a:cubicBezTo>
                  <a:cubicBezTo>
                    <a:pt x="1335331" y="4456928"/>
                    <a:pt x="1665030" y="4231306"/>
                    <a:pt x="1816547" y="3905845"/>
                  </a:cubicBezTo>
                  <a:cubicBezTo>
                    <a:pt x="1981603" y="3551238"/>
                    <a:pt x="2088471" y="3424113"/>
                    <a:pt x="2788487" y="3409126"/>
                  </a:cubicBezTo>
                  <a:lnTo>
                    <a:pt x="2788487" y="3409126"/>
                  </a:lnTo>
                  <a:cubicBezTo>
                    <a:pt x="3713193" y="3389696"/>
                    <a:pt x="4456928" y="2634179"/>
                    <a:pt x="4456928" y="170471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6" name="Freihandform 68">
              <a:extLst>
                <a:ext uri="{FF2B5EF4-FFF2-40B4-BE49-F238E27FC236}">
                  <a16:creationId xmlns:a16="http://schemas.microsoft.com/office/drawing/2014/main" id="{B5918D94-531E-621D-3BA9-1F963FA6D74A}"/>
                </a:ext>
              </a:extLst>
            </p:cNvPr>
            <p:cNvSpPr/>
            <p:nvPr/>
          </p:nvSpPr>
          <p:spPr>
            <a:xfrm rot="4060450">
              <a:off x="13723638" y="-1736316"/>
              <a:ext cx="4144902" cy="4145005"/>
            </a:xfrm>
            <a:custGeom>
              <a:avLst/>
              <a:gdLst>
                <a:gd name="connsiteX0" fmla="*/ 4144902 w 4144902"/>
                <a:gd name="connsiteY0" fmla="*/ 1585448 h 4145005"/>
                <a:gd name="connsiteX1" fmla="*/ 2559455 w 4144902"/>
                <a:gd name="connsiteY1" fmla="*/ 0 h 4145005"/>
                <a:gd name="connsiteX2" fmla="*/ 974420 w 4144902"/>
                <a:gd name="connsiteY2" fmla="*/ 1551755 h 4145005"/>
                <a:gd name="connsiteX3" fmla="*/ 974420 w 4144902"/>
                <a:gd name="connsiteY3" fmla="*/ 1551755 h 4145005"/>
                <a:gd name="connsiteX4" fmla="*/ 512532 w 4144902"/>
                <a:gd name="connsiteY4" fmla="*/ 2455584 h 4145005"/>
                <a:gd name="connsiteX5" fmla="*/ 0 w 4144902"/>
                <a:gd name="connsiteY5" fmla="*/ 3259057 h 4145005"/>
                <a:gd name="connsiteX6" fmla="*/ 885949 w 4144902"/>
                <a:gd name="connsiteY6" fmla="*/ 4145006 h 4145005"/>
                <a:gd name="connsiteX7" fmla="*/ 1689319 w 4144902"/>
                <a:gd name="connsiteY7" fmla="*/ 3632474 h 4145005"/>
                <a:gd name="connsiteX8" fmla="*/ 2593251 w 4144902"/>
                <a:gd name="connsiteY8" fmla="*/ 3170586 h 4145005"/>
                <a:gd name="connsiteX9" fmla="*/ 2593251 w 4144902"/>
                <a:gd name="connsiteY9" fmla="*/ 3170586 h 4145005"/>
                <a:gd name="connsiteX10" fmla="*/ 4144902 w 4144902"/>
                <a:gd name="connsiteY10" fmla="*/ 1585448 h 414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44902" h="4145005">
                  <a:moveTo>
                    <a:pt x="4144902" y="1585448"/>
                  </a:moveTo>
                  <a:cubicBezTo>
                    <a:pt x="4144902" y="709834"/>
                    <a:pt x="3435068" y="0"/>
                    <a:pt x="2559455" y="0"/>
                  </a:cubicBezTo>
                  <a:cubicBezTo>
                    <a:pt x="1683841" y="0"/>
                    <a:pt x="992403" y="691644"/>
                    <a:pt x="974420" y="1551755"/>
                  </a:cubicBezTo>
                  <a:lnTo>
                    <a:pt x="974420" y="1551755"/>
                  </a:lnTo>
                  <a:cubicBezTo>
                    <a:pt x="960571" y="2202677"/>
                    <a:pt x="842334" y="2302103"/>
                    <a:pt x="512532" y="2455584"/>
                  </a:cubicBezTo>
                  <a:cubicBezTo>
                    <a:pt x="209912" y="2596456"/>
                    <a:pt x="0" y="2903210"/>
                    <a:pt x="0" y="3259057"/>
                  </a:cubicBezTo>
                  <a:cubicBezTo>
                    <a:pt x="0" y="3748334"/>
                    <a:pt x="396672" y="4145006"/>
                    <a:pt x="885949" y="4145006"/>
                  </a:cubicBezTo>
                  <a:cubicBezTo>
                    <a:pt x="1241796" y="4145006"/>
                    <a:pt x="1548447" y="3935094"/>
                    <a:pt x="1689319" y="3632474"/>
                  </a:cubicBezTo>
                  <a:cubicBezTo>
                    <a:pt x="1842799" y="3302672"/>
                    <a:pt x="1942225" y="3184435"/>
                    <a:pt x="2593251" y="3170586"/>
                  </a:cubicBezTo>
                  <a:lnTo>
                    <a:pt x="2593251" y="3170586"/>
                  </a:lnTo>
                  <a:cubicBezTo>
                    <a:pt x="3453258" y="3152603"/>
                    <a:pt x="4144902" y="2449796"/>
                    <a:pt x="4144902" y="158544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7" name="Freihandform 69">
              <a:extLst>
                <a:ext uri="{FF2B5EF4-FFF2-40B4-BE49-F238E27FC236}">
                  <a16:creationId xmlns:a16="http://schemas.microsoft.com/office/drawing/2014/main" id="{6B53F95A-1785-44E8-C796-53C656404E25}"/>
                </a:ext>
              </a:extLst>
            </p:cNvPr>
            <p:cNvSpPr/>
            <p:nvPr/>
          </p:nvSpPr>
          <p:spPr>
            <a:xfrm rot="4060450">
              <a:off x="13879566" y="-1580308"/>
              <a:ext cx="3833084" cy="3833084"/>
            </a:xfrm>
            <a:custGeom>
              <a:avLst/>
              <a:gdLst>
                <a:gd name="connsiteX0" fmla="*/ 3832981 w 3833084"/>
                <a:gd name="connsiteY0" fmla="*/ 1466178 h 3833084"/>
                <a:gd name="connsiteX1" fmla="*/ 2366803 w 3833084"/>
                <a:gd name="connsiteY1" fmla="*/ 0 h 3833084"/>
                <a:gd name="connsiteX2" fmla="*/ 901039 w 3833084"/>
                <a:gd name="connsiteY2" fmla="*/ 1434965 h 3833084"/>
                <a:gd name="connsiteX3" fmla="*/ 901039 w 3833084"/>
                <a:gd name="connsiteY3" fmla="*/ 1434965 h 3833084"/>
                <a:gd name="connsiteX4" fmla="*/ 473981 w 3833084"/>
                <a:gd name="connsiteY4" fmla="*/ 2270787 h 3833084"/>
                <a:gd name="connsiteX5" fmla="*/ 0 w 3833084"/>
                <a:gd name="connsiteY5" fmla="*/ 3013798 h 3833084"/>
                <a:gd name="connsiteX6" fmla="*/ 819286 w 3833084"/>
                <a:gd name="connsiteY6" fmla="*/ 3833084 h 3833084"/>
                <a:gd name="connsiteX7" fmla="*/ 1562193 w 3833084"/>
                <a:gd name="connsiteY7" fmla="*/ 3359206 h 3833084"/>
                <a:gd name="connsiteX8" fmla="*/ 2398119 w 3833084"/>
                <a:gd name="connsiteY8" fmla="*/ 2932045 h 3833084"/>
                <a:gd name="connsiteX9" fmla="*/ 2398119 w 3833084"/>
                <a:gd name="connsiteY9" fmla="*/ 2932045 h 3833084"/>
                <a:gd name="connsiteX10" fmla="*/ 3833084 w 3833084"/>
                <a:gd name="connsiteY10" fmla="*/ 1466281 h 383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3084" h="3833084">
                  <a:moveTo>
                    <a:pt x="3832981" y="1466178"/>
                  </a:moveTo>
                  <a:cubicBezTo>
                    <a:pt x="3832981" y="656504"/>
                    <a:pt x="3176580" y="0"/>
                    <a:pt x="2366803" y="0"/>
                  </a:cubicBezTo>
                  <a:cubicBezTo>
                    <a:pt x="1557026" y="0"/>
                    <a:pt x="917679" y="639657"/>
                    <a:pt x="901039" y="1434965"/>
                  </a:cubicBezTo>
                  <a:lnTo>
                    <a:pt x="901039" y="1434965"/>
                  </a:lnTo>
                  <a:cubicBezTo>
                    <a:pt x="888223" y="2036897"/>
                    <a:pt x="778875" y="2128883"/>
                    <a:pt x="473981" y="2270787"/>
                  </a:cubicBezTo>
                  <a:cubicBezTo>
                    <a:pt x="194099" y="2401117"/>
                    <a:pt x="0" y="2684720"/>
                    <a:pt x="0" y="3013798"/>
                  </a:cubicBezTo>
                  <a:cubicBezTo>
                    <a:pt x="0" y="3466281"/>
                    <a:pt x="366803" y="3833084"/>
                    <a:pt x="819286" y="3833084"/>
                  </a:cubicBezTo>
                  <a:cubicBezTo>
                    <a:pt x="1148365" y="3833084"/>
                    <a:pt x="1431968" y="3638985"/>
                    <a:pt x="1562193" y="3359206"/>
                  </a:cubicBezTo>
                  <a:cubicBezTo>
                    <a:pt x="1704098" y="3054210"/>
                    <a:pt x="1796083" y="2944861"/>
                    <a:pt x="2398119" y="2932045"/>
                  </a:cubicBezTo>
                  <a:lnTo>
                    <a:pt x="2398119" y="2932045"/>
                  </a:lnTo>
                  <a:cubicBezTo>
                    <a:pt x="3193427" y="2915405"/>
                    <a:pt x="3833084" y="2265516"/>
                    <a:pt x="3833084" y="14662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8" name="Freihandform 70">
              <a:extLst>
                <a:ext uri="{FF2B5EF4-FFF2-40B4-BE49-F238E27FC236}">
                  <a16:creationId xmlns:a16="http://schemas.microsoft.com/office/drawing/2014/main" id="{89A679A0-7BB6-4190-7651-71DA49C8A26B}"/>
                </a:ext>
              </a:extLst>
            </p:cNvPr>
            <p:cNvSpPr/>
            <p:nvPr/>
          </p:nvSpPr>
          <p:spPr>
            <a:xfrm rot="4060450">
              <a:off x="14035431" y="-1424307"/>
              <a:ext cx="3521161" cy="3521161"/>
            </a:xfrm>
            <a:custGeom>
              <a:avLst/>
              <a:gdLst>
                <a:gd name="connsiteX0" fmla="*/ 3521059 w 3521161"/>
                <a:gd name="connsiteY0" fmla="*/ 1346804 h 3521161"/>
                <a:gd name="connsiteX1" fmla="*/ 2174255 w 3521161"/>
                <a:gd name="connsiteY1" fmla="*/ 0 h 3521161"/>
                <a:gd name="connsiteX2" fmla="*/ 827761 w 3521161"/>
                <a:gd name="connsiteY2" fmla="*/ 1318175 h 3521161"/>
                <a:gd name="connsiteX3" fmla="*/ 827761 w 3521161"/>
                <a:gd name="connsiteY3" fmla="*/ 1318175 h 3521161"/>
                <a:gd name="connsiteX4" fmla="*/ 435430 w 3521161"/>
                <a:gd name="connsiteY4" fmla="*/ 2085991 h 3521161"/>
                <a:gd name="connsiteX5" fmla="*/ 0 w 3521161"/>
                <a:gd name="connsiteY5" fmla="*/ 2768539 h 3521161"/>
                <a:gd name="connsiteX6" fmla="*/ 752623 w 3521161"/>
                <a:gd name="connsiteY6" fmla="*/ 3521162 h 3521161"/>
                <a:gd name="connsiteX7" fmla="*/ 1435068 w 3521161"/>
                <a:gd name="connsiteY7" fmla="*/ 3085836 h 3521161"/>
                <a:gd name="connsiteX8" fmla="*/ 2202987 w 3521161"/>
                <a:gd name="connsiteY8" fmla="*/ 2693401 h 3521161"/>
                <a:gd name="connsiteX9" fmla="*/ 2202987 w 3521161"/>
                <a:gd name="connsiteY9" fmla="*/ 2693401 h 3521161"/>
                <a:gd name="connsiteX10" fmla="*/ 3521162 w 3521161"/>
                <a:gd name="connsiteY10" fmla="*/ 1346907 h 352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1161" h="3521161">
                  <a:moveTo>
                    <a:pt x="3521059" y="1346804"/>
                  </a:moveTo>
                  <a:cubicBezTo>
                    <a:pt x="3521059" y="602966"/>
                    <a:pt x="2918093" y="0"/>
                    <a:pt x="2174255" y="0"/>
                  </a:cubicBezTo>
                  <a:cubicBezTo>
                    <a:pt x="1430417" y="0"/>
                    <a:pt x="843057" y="587567"/>
                    <a:pt x="827761" y="1318175"/>
                  </a:cubicBezTo>
                  <a:lnTo>
                    <a:pt x="827761" y="1318175"/>
                  </a:lnTo>
                  <a:cubicBezTo>
                    <a:pt x="815979" y="1871118"/>
                    <a:pt x="715519" y="1955558"/>
                    <a:pt x="435430" y="2085991"/>
                  </a:cubicBezTo>
                  <a:cubicBezTo>
                    <a:pt x="178285" y="2205675"/>
                    <a:pt x="0" y="2466229"/>
                    <a:pt x="0" y="2768539"/>
                  </a:cubicBezTo>
                  <a:cubicBezTo>
                    <a:pt x="0" y="3184229"/>
                    <a:pt x="336934" y="3521162"/>
                    <a:pt x="752623" y="3521162"/>
                  </a:cubicBezTo>
                  <a:cubicBezTo>
                    <a:pt x="1054933" y="3521162"/>
                    <a:pt x="1315385" y="3342877"/>
                    <a:pt x="1435068" y="3085836"/>
                  </a:cubicBezTo>
                  <a:cubicBezTo>
                    <a:pt x="1565501" y="2805644"/>
                    <a:pt x="1649941" y="2705183"/>
                    <a:pt x="2202987" y="2693401"/>
                  </a:cubicBezTo>
                  <a:lnTo>
                    <a:pt x="2202987" y="2693401"/>
                  </a:lnTo>
                  <a:cubicBezTo>
                    <a:pt x="2933596" y="2678105"/>
                    <a:pt x="3521162" y="2081133"/>
                    <a:pt x="3521162" y="134690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0" name="Freihandform 71">
              <a:extLst>
                <a:ext uri="{FF2B5EF4-FFF2-40B4-BE49-F238E27FC236}">
                  <a16:creationId xmlns:a16="http://schemas.microsoft.com/office/drawing/2014/main" id="{8390E71B-D85C-FDA8-D3A1-4A1F388BEC39}"/>
                </a:ext>
              </a:extLst>
            </p:cNvPr>
            <p:cNvSpPr/>
            <p:nvPr/>
          </p:nvSpPr>
          <p:spPr>
            <a:xfrm rot="4060450">
              <a:off x="14191520" y="-1268434"/>
              <a:ext cx="3209136" cy="3209240"/>
            </a:xfrm>
            <a:custGeom>
              <a:avLst/>
              <a:gdLst>
                <a:gd name="connsiteX0" fmla="*/ 3209137 w 3209136"/>
                <a:gd name="connsiteY0" fmla="*/ 1227533 h 3209240"/>
                <a:gd name="connsiteX1" fmla="*/ 1981603 w 3209136"/>
                <a:gd name="connsiteY1" fmla="*/ 0 h 3209240"/>
                <a:gd name="connsiteX2" fmla="*/ 754483 w 3209136"/>
                <a:gd name="connsiteY2" fmla="*/ 1201385 h 3209240"/>
                <a:gd name="connsiteX3" fmla="*/ 754483 w 3209136"/>
                <a:gd name="connsiteY3" fmla="*/ 1201385 h 3209240"/>
                <a:gd name="connsiteX4" fmla="*/ 396879 w 3209136"/>
                <a:gd name="connsiteY4" fmla="*/ 1901194 h 3209240"/>
                <a:gd name="connsiteX5" fmla="*/ 0 w 3209136"/>
                <a:gd name="connsiteY5" fmla="*/ 2523281 h 3209240"/>
                <a:gd name="connsiteX6" fmla="*/ 685959 w 3209136"/>
                <a:gd name="connsiteY6" fmla="*/ 3209240 h 3209240"/>
                <a:gd name="connsiteX7" fmla="*/ 1307943 w 3209136"/>
                <a:gd name="connsiteY7" fmla="*/ 2812465 h 3209240"/>
                <a:gd name="connsiteX8" fmla="*/ 2007751 w 3209136"/>
                <a:gd name="connsiteY8" fmla="*/ 2454860 h 3209240"/>
                <a:gd name="connsiteX9" fmla="*/ 2007751 w 3209136"/>
                <a:gd name="connsiteY9" fmla="*/ 2454860 h 3209240"/>
                <a:gd name="connsiteX10" fmla="*/ 3209137 w 3209136"/>
                <a:gd name="connsiteY10" fmla="*/ 1227637 h 320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9136" h="3209240">
                  <a:moveTo>
                    <a:pt x="3209137" y="1227533"/>
                  </a:moveTo>
                  <a:cubicBezTo>
                    <a:pt x="3209137" y="549636"/>
                    <a:pt x="2659604" y="0"/>
                    <a:pt x="1981603" y="0"/>
                  </a:cubicBezTo>
                  <a:cubicBezTo>
                    <a:pt x="1303602" y="0"/>
                    <a:pt x="768332" y="535476"/>
                    <a:pt x="754483" y="1201385"/>
                  </a:cubicBezTo>
                  <a:lnTo>
                    <a:pt x="754483" y="1201385"/>
                  </a:lnTo>
                  <a:cubicBezTo>
                    <a:pt x="743734" y="1705338"/>
                    <a:pt x="652163" y="1782337"/>
                    <a:pt x="396879" y="1901194"/>
                  </a:cubicBezTo>
                  <a:cubicBezTo>
                    <a:pt x="162576" y="2010336"/>
                    <a:pt x="0" y="2247739"/>
                    <a:pt x="0" y="2523281"/>
                  </a:cubicBezTo>
                  <a:cubicBezTo>
                    <a:pt x="0" y="2902072"/>
                    <a:pt x="307064" y="3209240"/>
                    <a:pt x="685959" y="3209240"/>
                  </a:cubicBezTo>
                  <a:cubicBezTo>
                    <a:pt x="961501" y="3209240"/>
                    <a:pt x="1198905" y="3046768"/>
                    <a:pt x="1307943" y="2812465"/>
                  </a:cubicBezTo>
                  <a:cubicBezTo>
                    <a:pt x="1426800" y="2557181"/>
                    <a:pt x="1503695" y="2465609"/>
                    <a:pt x="2007751" y="2454860"/>
                  </a:cubicBezTo>
                  <a:lnTo>
                    <a:pt x="2007751" y="2454860"/>
                  </a:lnTo>
                  <a:cubicBezTo>
                    <a:pt x="2673661" y="2440908"/>
                    <a:pt x="3209137" y="1896853"/>
                    <a:pt x="3209137" y="122763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5" name="Freihandform 72">
              <a:extLst>
                <a:ext uri="{FF2B5EF4-FFF2-40B4-BE49-F238E27FC236}">
                  <a16:creationId xmlns:a16="http://schemas.microsoft.com/office/drawing/2014/main" id="{E90A59E1-6BC6-69C3-DC52-32417FD09229}"/>
                </a:ext>
              </a:extLst>
            </p:cNvPr>
            <p:cNvSpPr/>
            <p:nvPr/>
          </p:nvSpPr>
          <p:spPr>
            <a:xfrm rot="4060450">
              <a:off x="14347512" y="-1112211"/>
              <a:ext cx="2897214" cy="2897214"/>
            </a:xfrm>
            <a:custGeom>
              <a:avLst/>
              <a:gdLst>
                <a:gd name="connsiteX0" fmla="*/ 2897008 w 2897214"/>
                <a:gd name="connsiteY0" fmla="*/ 1108160 h 2897214"/>
                <a:gd name="connsiteX1" fmla="*/ 1788848 w 2897214"/>
                <a:gd name="connsiteY1" fmla="*/ 0 h 2897214"/>
                <a:gd name="connsiteX2" fmla="*/ 680998 w 2897214"/>
                <a:gd name="connsiteY2" fmla="*/ 1084595 h 2897214"/>
                <a:gd name="connsiteX3" fmla="*/ 680998 w 2897214"/>
                <a:gd name="connsiteY3" fmla="*/ 1084595 h 2897214"/>
                <a:gd name="connsiteX4" fmla="*/ 358224 w 2897214"/>
                <a:gd name="connsiteY4" fmla="*/ 1716294 h 2897214"/>
                <a:gd name="connsiteX5" fmla="*/ 0 w 2897214"/>
                <a:gd name="connsiteY5" fmla="*/ 2277919 h 2897214"/>
                <a:gd name="connsiteX6" fmla="*/ 619296 w 2897214"/>
                <a:gd name="connsiteY6" fmla="*/ 2897215 h 2897214"/>
                <a:gd name="connsiteX7" fmla="*/ 1180818 w 2897214"/>
                <a:gd name="connsiteY7" fmla="*/ 2538991 h 2897214"/>
                <a:gd name="connsiteX8" fmla="*/ 1812620 w 2897214"/>
                <a:gd name="connsiteY8" fmla="*/ 2216113 h 2897214"/>
                <a:gd name="connsiteX9" fmla="*/ 1812620 w 2897214"/>
                <a:gd name="connsiteY9" fmla="*/ 2216113 h 2897214"/>
                <a:gd name="connsiteX10" fmla="*/ 2897215 w 2897214"/>
                <a:gd name="connsiteY10" fmla="*/ 1108160 h 289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7214" h="2897214">
                  <a:moveTo>
                    <a:pt x="2897008" y="1108160"/>
                  </a:moveTo>
                  <a:cubicBezTo>
                    <a:pt x="2897008" y="496098"/>
                    <a:pt x="2400910" y="0"/>
                    <a:pt x="1788848" y="0"/>
                  </a:cubicBezTo>
                  <a:cubicBezTo>
                    <a:pt x="1176787" y="0"/>
                    <a:pt x="693504" y="483489"/>
                    <a:pt x="680998" y="1084595"/>
                  </a:cubicBezTo>
                  <a:lnTo>
                    <a:pt x="680998" y="1084595"/>
                  </a:lnTo>
                  <a:cubicBezTo>
                    <a:pt x="671283" y="1539559"/>
                    <a:pt x="588600" y="1609116"/>
                    <a:pt x="358224" y="1716294"/>
                  </a:cubicBezTo>
                  <a:cubicBezTo>
                    <a:pt x="146659" y="1814790"/>
                    <a:pt x="0" y="2029146"/>
                    <a:pt x="0" y="2277919"/>
                  </a:cubicBezTo>
                  <a:cubicBezTo>
                    <a:pt x="0" y="2619916"/>
                    <a:pt x="277298" y="2897215"/>
                    <a:pt x="619296" y="2897215"/>
                  </a:cubicBezTo>
                  <a:cubicBezTo>
                    <a:pt x="867965" y="2897215"/>
                    <a:pt x="1082321" y="2750556"/>
                    <a:pt x="1180818" y="2538991"/>
                  </a:cubicBezTo>
                  <a:cubicBezTo>
                    <a:pt x="1288099" y="2308511"/>
                    <a:pt x="1357552" y="2225828"/>
                    <a:pt x="1812620" y="2216113"/>
                  </a:cubicBezTo>
                  <a:lnTo>
                    <a:pt x="1812620" y="2216113"/>
                  </a:lnTo>
                  <a:cubicBezTo>
                    <a:pt x="2413725" y="2203504"/>
                    <a:pt x="2897215" y="1712366"/>
                    <a:pt x="2897215" y="110816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6" name="Freihandform 73">
              <a:extLst>
                <a:ext uri="{FF2B5EF4-FFF2-40B4-BE49-F238E27FC236}">
                  <a16:creationId xmlns:a16="http://schemas.microsoft.com/office/drawing/2014/main" id="{D8CDD94D-8183-C907-4937-2EE0124182BF}"/>
                </a:ext>
              </a:extLst>
            </p:cNvPr>
            <p:cNvSpPr/>
            <p:nvPr/>
          </p:nvSpPr>
          <p:spPr>
            <a:xfrm rot="4060450">
              <a:off x="14503489" y="-956479"/>
              <a:ext cx="2585293" cy="2585293"/>
            </a:xfrm>
            <a:custGeom>
              <a:avLst/>
              <a:gdLst>
                <a:gd name="connsiteX0" fmla="*/ 2585190 w 2585293"/>
                <a:gd name="connsiteY0" fmla="*/ 988889 h 2585293"/>
                <a:gd name="connsiteX1" fmla="*/ 1596300 w 2585293"/>
                <a:gd name="connsiteY1" fmla="*/ 0 h 2585293"/>
                <a:gd name="connsiteX2" fmla="*/ 607720 w 2585293"/>
                <a:gd name="connsiteY2" fmla="*/ 967806 h 2585293"/>
                <a:gd name="connsiteX3" fmla="*/ 607720 w 2585293"/>
                <a:gd name="connsiteY3" fmla="*/ 967806 h 2585293"/>
                <a:gd name="connsiteX4" fmla="*/ 319673 w 2585293"/>
                <a:gd name="connsiteY4" fmla="*/ 1531497 h 2585293"/>
                <a:gd name="connsiteX5" fmla="*/ 0 w 2585293"/>
                <a:gd name="connsiteY5" fmla="*/ 2032660 h 2585293"/>
                <a:gd name="connsiteX6" fmla="*/ 552633 w 2585293"/>
                <a:gd name="connsiteY6" fmla="*/ 2585293 h 2585293"/>
                <a:gd name="connsiteX7" fmla="*/ 1053693 w 2585293"/>
                <a:gd name="connsiteY7" fmla="*/ 2265620 h 2585293"/>
                <a:gd name="connsiteX8" fmla="*/ 1617488 w 2585293"/>
                <a:gd name="connsiteY8" fmla="*/ 1977469 h 2585293"/>
                <a:gd name="connsiteX9" fmla="*/ 1617488 w 2585293"/>
                <a:gd name="connsiteY9" fmla="*/ 1977469 h 2585293"/>
                <a:gd name="connsiteX10" fmla="*/ 2585293 w 2585293"/>
                <a:gd name="connsiteY10" fmla="*/ 988786 h 258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5293" h="2585293">
                  <a:moveTo>
                    <a:pt x="2585190" y="988889"/>
                  </a:moveTo>
                  <a:cubicBezTo>
                    <a:pt x="2585190" y="442768"/>
                    <a:pt x="2142422" y="0"/>
                    <a:pt x="1596300" y="0"/>
                  </a:cubicBezTo>
                  <a:cubicBezTo>
                    <a:pt x="1050178" y="0"/>
                    <a:pt x="618883" y="431399"/>
                    <a:pt x="607720" y="967806"/>
                  </a:cubicBezTo>
                  <a:lnTo>
                    <a:pt x="607720" y="967806"/>
                  </a:lnTo>
                  <a:cubicBezTo>
                    <a:pt x="599039" y="1373779"/>
                    <a:pt x="525347" y="1435791"/>
                    <a:pt x="319673" y="1531497"/>
                  </a:cubicBezTo>
                  <a:cubicBezTo>
                    <a:pt x="130949" y="1619348"/>
                    <a:pt x="0" y="1810656"/>
                    <a:pt x="0" y="2032660"/>
                  </a:cubicBezTo>
                  <a:cubicBezTo>
                    <a:pt x="0" y="2337864"/>
                    <a:pt x="247429" y="2585293"/>
                    <a:pt x="552633" y="2585293"/>
                  </a:cubicBezTo>
                  <a:cubicBezTo>
                    <a:pt x="774534" y="2585293"/>
                    <a:pt x="965842" y="2454343"/>
                    <a:pt x="1053693" y="2265620"/>
                  </a:cubicBezTo>
                  <a:cubicBezTo>
                    <a:pt x="1149398" y="2059945"/>
                    <a:pt x="1211410" y="1986151"/>
                    <a:pt x="1617488" y="1977469"/>
                  </a:cubicBezTo>
                  <a:lnTo>
                    <a:pt x="1617488" y="1977469"/>
                  </a:lnTo>
                  <a:cubicBezTo>
                    <a:pt x="2153894" y="1966203"/>
                    <a:pt x="2585293" y="1527880"/>
                    <a:pt x="2585293" y="98878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7" name="Freihandform 74">
              <a:extLst>
                <a:ext uri="{FF2B5EF4-FFF2-40B4-BE49-F238E27FC236}">
                  <a16:creationId xmlns:a16="http://schemas.microsoft.com/office/drawing/2014/main" id="{4ECA4C59-328E-FB30-99CB-A5649EE6F25D}"/>
                </a:ext>
              </a:extLst>
            </p:cNvPr>
            <p:cNvSpPr/>
            <p:nvPr/>
          </p:nvSpPr>
          <p:spPr>
            <a:xfrm rot="4060450">
              <a:off x="14659355" y="-800479"/>
              <a:ext cx="2273370" cy="2273370"/>
            </a:xfrm>
            <a:custGeom>
              <a:avLst/>
              <a:gdLst>
                <a:gd name="connsiteX0" fmla="*/ 2273268 w 2273370"/>
                <a:gd name="connsiteY0" fmla="*/ 869516 h 2273370"/>
                <a:gd name="connsiteX1" fmla="*/ 1403752 w 2273370"/>
                <a:gd name="connsiteY1" fmla="*/ 0 h 2273370"/>
                <a:gd name="connsiteX2" fmla="*/ 534443 w 2273370"/>
                <a:gd name="connsiteY2" fmla="*/ 851015 h 2273370"/>
                <a:gd name="connsiteX3" fmla="*/ 534443 w 2273370"/>
                <a:gd name="connsiteY3" fmla="*/ 851015 h 2273370"/>
                <a:gd name="connsiteX4" fmla="*/ 281122 w 2273370"/>
                <a:gd name="connsiteY4" fmla="*/ 1346701 h 2273370"/>
                <a:gd name="connsiteX5" fmla="*/ 0 w 2273370"/>
                <a:gd name="connsiteY5" fmla="*/ 1787401 h 2273370"/>
                <a:gd name="connsiteX6" fmla="*/ 485970 w 2273370"/>
                <a:gd name="connsiteY6" fmla="*/ 2273371 h 2273370"/>
                <a:gd name="connsiteX7" fmla="*/ 926567 w 2273370"/>
                <a:gd name="connsiteY7" fmla="*/ 1992248 h 2273370"/>
                <a:gd name="connsiteX8" fmla="*/ 1422355 w 2273370"/>
                <a:gd name="connsiteY8" fmla="*/ 1738928 h 2273370"/>
                <a:gd name="connsiteX9" fmla="*/ 1422355 w 2273370"/>
                <a:gd name="connsiteY9" fmla="*/ 1738928 h 2273370"/>
                <a:gd name="connsiteX10" fmla="*/ 2273371 w 2273370"/>
                <a:gd name="connsiteY10" fmla="*/ 869619 h 227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3370" h="2273370">
                  <a:moveTo>
                    <a:pt x="2273268" y="869516"/>
                  </a:moveTo>
                  <a:cubicBezTo>
                    <a:pt x="2273268" y="389231"/>
                    <a:pt x="1883934" y="0"/>
                    <a:pt x="1403752" y="0"/>
                  </a:cubicBezTo>
                  <a:cubicBezTo>
                    <a:pt x="923570" y="0"/>
                    <a:pt x="544261" y="379308"/>
                    <a:pt x="534443" y="851015"/>
                  </a:cubicBezTo>
                  <a:lnTo>
                    <a:pt x="534443" y="851015"/>
                  </a:lnTo>
                  <a:cubicBezTo>
                    <a:pt x="526795" y="1207999"/>
                    <a:pt x="461991" y="1262571"/>
                    <a:pt x="281122" y="1346701"/>
                  </a:cubicBezTo>
                  <a:cubicBezTo>
                    <a:pt x="115136" y="1424009"/>
                    <a:pt x="0" y="1592166"/>
                    <a:pt x="0" y="1787401"/>
                  </a:cubicBezTo>
                  <a:cubicBezTo>
                    <a:pt x="0" y="2055811"/>
                    <a:pt x="217560" y="2273371"/>
                    <a:pt x="485970" y="2273371"/>
                  </a:cubicBezTo>
                  <a:cubicBezTo>
                    <a:pt x="681102" y="2273371"/>
                    <a:pt x="849361" y="2158235"/>
                    <a:pt x="926567" y="1992248"/>
                  </a:cubicBezTo>
                  <a:cubicBezTo>
                    <a:pt x="1010697" y="1811379"/>
                    <a:pt x="1065268" y="1746473"/>
                    <a:pt x="1422355" y="1738928"/>
                  </a:cubicBezTo>
                  <a:lnTo>
                    <a:pt x="1422355" y="1738928"/>
                  </a:lnTo>
                  <a:cubicBezTo>
                    <a:pt x="1894062" y="1729006"/>
                    <a:pt x="2273371" y="1343600"/>
                    <a:pt x="2273371" y="86961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8" name="Freihandform 75">
              <a:extLst>
                <a:ext uri="{FF2B5EF4-FFF2-40B4-BE49-F238E27FC236}">
                  <a16:creationId xmlns:a16="http://schemas.microsoft.com/office/drawing/2014/main" id="{10C881B1-4C9A-1A76-8CCE-3B3C623647D3}"/>
                </a:ext>
              </a:extLst>
            </p:cNvPr>
            <p:cNvSpPr/>
            <p:nvPr/>
          </p:nvSpPr>
          <p:spPr>
            <a:xfrm rot="4060450">
              <a:off x="14815325" y="-644582"/>
              <a:ext cx="1961449" cy="1961345"/>
            </a:xfrm>
            <a:custGeom>
              <a:avLst/>
              <a:gdLst>
                <a:gd name="connsiteX0" fmla="*/ 1961449 w 1961449"/>
                <a:gd name="connsiteY0" fmla="*/ 750245 h 1961345"/>
                <a:gd name="connsiteX1" fmla="*/ 1211204 w 1961449"/>
                <a:gd name="connsiteY1" fmla="*/ 0 h 1961345"/>
                <a:gd name="connsiteX2" fmla="*/ 461165 w 1961449"/>
                <a:gd name="connsiteY2" fmla="*/ 734225 h 1961345"/>
                <a:gd name="connsiteX3" fmla="*/ 461165 w 1961449"/>
                <a:gd name="connsiteY3" fmla="*/ 734225 h 1961345"/>
                <a:gd name="connsiteX4" fmla="*/ 242571 w 1961449"/>
                <a:gd name="connsiteY4" fmla="*/ 1161904 h 1961345"/>
                <a:gd name="connsiteX5" fmla="*/ 0 w 1961449"/>
                <a:gd name="connsiteY5" fmla="*/ 1542143 h 1961345"/>
                <a:gd name="connsiteX6" fmla="*/ 419203 w 1961449"/>
                <a:gd name="connsiteY6" fmla="*/ 1961346 h 1961345"/>
                <a:gd name="connsiteX7" fmla="*/ 799339 w 1961449"/>
                <a:gd name="connsiteY7" fmla="*/ 1718878 h 1961345"/>
                <a:gd name="connsiteX8" fmla="*/ 1227120 w 1961449"/>
                <a:gd name="connsiteY8" fmla="*/ 1500284 h 1961345"/>
                <a:gd name="connsiteX9" fmla="*/ 1227120 w 1961449"/>
                <a:gd name="connsiteY9" fmla="*/ 1500284 h 1961345"/>
                <a:gd name="connsiteX10" fmla="*/ 1961346 w 1961449"/>
                <a:gd name="connsiteY10" fmla="*/ 750245 h 196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1449" h="1961345">
                  <a:moveTo>
                    <a:pt x="1961449" y="750245"/>
                  </a:moveTo>
                  <a:cubicBezTo>
                    <a:pt x="1961449" y="335900"/>
                    <a:pt x="1625550" y="0"/>
                    <a:pt x="1211204" y="0"/>
                  </a:cubicBezTo>
                  <a:cubicBezTo>
                    <a:pt x="796858" y="0"/>
                    <a:pt x="469640" y="327321"/>
                    <a:pt x="461165" y="734225"/>
                  </a:cubicBezTo>
                  <a:lnTo>
                    <a:pt x="461165" y="734225"/>
                  </a:lnTo>
                  <a:cubicBezTo>
                    <a:pt x="454550" y="1042220"/>
                    <a:pt x="398636" y="1089246"/>
                    <a:pt x="242571" y="1161904"/>
                  </a:cubicBezTo>
                  <a:cubicBezTo>
                    <a:pt x="99323" y="1228567"/>
                    <a:pt x="0" y="1373676"/>
                    <a:pt x="0" y="1542143"/>
                  </a:cubicBezTo>
                  <a:cubicBezTo>
                    <a:pt x="0" y="1773655"/>
                    <a:pt x="187691" y="1961346"/>
                    <a:pt x="419203" y="1961346"/>
                  </a:cubicBezTo>
                  <a:cubicBezTo>
                    <a:pt x="587566" y="1961346"/>
                    <a:pt x="732676" y="1862023"/>
                    <a:pt x="799339" y="1718878"/>
                  </a:cubicBezTo>
                  <a:cubicBezTo>
                    <a:pt x="871996" y="1562814"/>
                    <a:pt x="919022" y="1506899"/>
                    <a:pt x="1227120" y="1500284"/>
                  </a:cubicBezTo>
                  <a:lnTo>
                    <a:pt x="1227120" y="1500284"/>
                  </a:lnTo>
                  <a:cubicBezTo>
                    <a:pt x="1634127" y="1491706"/>
                    <a:pt x="1961346" y="1159216"/>
                    <a:pt x="1961346" y="75024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9" name="Freihandform 76">
              <a:extLst>
                <a:ext uri="{FF2B5EF4-FFF2-40B4-BE49-F238E27FC236}">
                  <a16:creationId xmlns:a16="http://schemas.microsoft.com/office/drawing/2014/main" id="{6128346E-94FD-6064-D0A1-0A7F08580FA9}"/>
                </a:ext>
              </a:extLst>
            </p:cNvPr>
            <p:cNvSpPr/>
            <p:nvPr/>
          </p:nvSpPr>
          <p:spPr>
            <a:xfrm rot="4060450">
              <a:off x="14971357" y="-488574"/>
              <a:ext cx="1649423" cy="1649423"/>
            </a:xfrm>
            <a:custGeom>
              <a:avLst/>
              <a:gdLst>
                <a:gd name="connsiteX0" fmla="*/ 1649424 w 1649423"/>
                <a:gd name="connsiteY0" fmla="*/ 630872 h 1649423"/>
                <a:gd name="connsiteX1" fmla="*/ 1018552 w 1649423"/>
                <a:gd name="connsiteY1" fmla="*/ 0 h 1649423"/>
                <a:gd name="connsiteX2" fmla="*/ 387783 w 1649423"/>
                <a:gd name="connsiteY2" fmla="*/ 617436 h 1649423"/>
                <a:gd name="connsiteX3" fmla="*/ 387783 w 1649423"/>
                <a:gd name="connsiteY3" fmla="*/ 617436 h 1649423"/>
                <a:gd name="connsiteX4" fmla="*/ 204020 w 1649423"/>
                <a:gd name="connsiteY4" fmla="*/ 977107 h 1649423"/>
                <a:gd name="connsiteX5" fmla="*/ 0 w 1649423"/>
                <a:gd name="connsiteY5" fmla="*/ 1296884 h 1649423"/>
                <a:gd name="connsiteX6" fmla="*/ 352540 w 1649423"/>
                <a:gd name="connsiteY6" fmla="*/ 1649424 h 1649423"/>
                <a:gd name="connsiteX7" fmla="*/ 672213 w 1649423"/>
                <a:gd name="connsiteY7" fmla="*/ 1445507 h 1649423"/>
                <a:gd name="connsiteX8" fmla="*/ 1031885 w 1649423"/>
                <a:gd name="connsiteY8" fmla="*/ 1261640 h 1649423"/>
                <a:gd name="connsiteX9" fmla="*/ 1031885 w 1649423"/>
                <a:gd name="connsiteY9" fmla="*/ 1261640 h 1649423"/>
                <a:gd name="connsiteX10" fmla="*/ 1649320 w 1649423"/>
                <a:gd name="connsiteY10" fmla="*/ 630872 h 164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9423" h="1649423">
                  <a:moveTo>
                    <a:pt x="1649424" y="630872"/>
                  </a:moveTo>
                  <a:cubicBezTo>
                    <a:pt x="1649424" y="282466"/>
                    <a:pt x="1366958" y="0"/>
                    <a:pt x="1018552" y="0"/>
                  </a:cubicBezTo>
                  <a:cubicBezTo>
                    <a:pt x="670146" y="0"/>
                    <a:pt x="394915" y="275231"/>
                    <a:pt x="387783" y="617436"/>
                  </a:cubicBezTo>
                  <a:lnTo>
                    <a:pt x="387783" y="617436"/>
                  </a:lnTo>
                  <a:cubicBezTo>
                    <a:pt x="382306" y="876441"/>
                    <a:pt x="335177" y="916025"/>
                    <a:pt x="204020" y="977107"/>
                  </a:cubicBezTo>
                  <a:cubicBezTo>
                    <a:pt x="83613" y="1033228"/>
                    <a:pt x="0" y="1155186"/>
                    <a:pt x="0" y="1296884"/>
                  </a:cubicBezTo>
                  <a:cubicBezTo>
                    <a:pt x="0" y="1491602"/>
                    <a:pt x="157821" y="1649424"/>
                    <a:pt x="352540" y="1649424"/>
                  </a:cubicBezTo>
                  <a:cubicBezTo>
                    <a:pt x="494134" y="1649424"/>
                    <a:pt x="616196" y="1565914"/>
                    <a:pt x="672213" y="1445507"/>
                  </a:cubicBezTo>
                  <a:cubicBezTo>
                    <a:pt x="733295" y="1314247"/>
                    <a:pt x="772880" y="1267222"/>
                    <a:pt x="1031885" y="1261640"/>
                  </a:cubicBezTo>
                  <a:lnTo>
                    <a:pt x="1031885" y="1261640"/>
                  </a:lnTo>
                  <a:cubicBezTo>
                    <a:pt x="1374089" y="1254509"/>
                    <a:pt x="1649320" y="974833"/>
                    <a:pt x="1649320" y="63087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0" name="Freihandform 77">
              <a:extLst>
                <a:ext uri="{FF2B5EF4-FFF2-40B4-BE49-F238E27FC236}">
                  <a16:creationId xmlns:a16="http://schemas.microsoft.com/office/drawing/2014/main" id="{9A8D36D5-22D0-FABE-9BAD-A6AB46334CED}"/>
                </a:ext>
              </a:extLst>
            </p:cNvPr>
            <p:cNvSpPr/>
            <p:nvPr/>
          </p:nvSpPr>
          <p:spPr>
            <a:xfrm rot="4060450">
              <a:off x="15127318" y="-332613"/>
              <a:ext cx="1337501" cy="1337501"/>
            </a:xfrm>
            <a:custGeom>
              <a:avLst/>
              <a:gdLst>
                <a:gd name="connsiteX0" fmla="*/ 1337502 w 1337501"/>
                <a:gd name="connsiteY0" fmla="*/ 511602 h 1337501"/>
                <a:gd name="connsiteX1" fmla="*/ 825900 w 1337501"/>
                <a:gd name="connsiteY1" fmla="*/ 0 h 1337501"/>
                <a:gd name="connsiteX2" fmla="*/ 314402 w 1337501"/>
                <a:gd name="connsiteY2" fmla="*/ 500749 h 1337501"/>
                <a:gd name="connsiteX3" fmla="*/ 314402 w 1337501"/>
                <a:gd name="connsiteY3" fmla="*/ 500749 h 1337501"/>
                <a:gd name="connsiteX4" fmla="*/ 165366 w 1337501"/>
                <a:gd name="connsiteY4" fmla="*/ 792414 h 1337501"/>
                <a:gd name="connsiteX5" fmla="*/ 0 w 1337501"/>
                <a:gd name="connsiteY5" fmla="*/ 1051625 h 1337501"/>
                <a:gd name="connsiteX6" fmla="*/ 285876 w 1337501"/>
                <a:gd name="connsiteY6" fmla="*/ 1337502 h 1337501"/>
                <a:gd name="connsiteX7" fmla="*/ 545088 w 1337501"/>
                <a:gd name="connsiteY7" fmla="*/ 1172136 h 1337501"/>
                <a:gd name="connsiteX8" fmla="*/ 836753 w 1337501"/>
                <a:gd name="connsiteY8" fmla="*/ 1023100 h 1337501"/>
                <a:gd name="connsiteX9" fmla="*/ 836753 w 1337501"/>
                <a:gd name="connsiteY9" fmla="*/ 1023100 h 1337501"/>
                <a:gd name="connsiteX10" fmla="*/ 1337502 w 1337501"/>
                <a:gd name="connsiteY10" fmla="*/ 511602 h 133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501" h="1337501">
                  <a:moveTo>
                    <a:pt x="1337502" y="511602"/>
                  </a:moveTo>
                  <a:cubicBezTo>
                    <a:pt x="1337502" y="229032"/>
                    <a:pt x="1108470" y="0"/>
                    <a:pt x="825900" y="0"/>
                  </a:cubicBezTo>
                  <a:cubicBezTo>
                    <a:pt x="543331" y="0"/>
                    <a:pt x="320293" y="223141"/>
                    <a:pt x="314402" y="500749"/>
                  </a:cubicBezTo>
                  <a:lnTo>
                    <a:pt x="314402" y="500749"/>
                  </a:lnTo>
                  <a:cubicBezTo>
                    <a:pt x="309958" y="710765"/>
                    <a:pt x="271717" y="742907"/>
                    <a:pt x="165366" y="792414"/>
                  </a:cubicBezTo>
                  <a:cubicBezTo>
                    <a:pt x="67697" y="837890"/>
                    <a:pt x="0" y="936799"/>
                    <a:pt x="0" y="1051625"/>
                  </a:cubicBezTo>
                  <a:cubicBezTo>
                    <a:pt x="0" y="1209550"/>
                    <a:pt x="127952" y="1337502"/>
                    <a:pt x="285876" y="1337502"/>
                  </a:cubicBezTo>
                  <a:cubicBezTo>
                    <a:pt x="400703" y="1337502"/>
                    <a:pt x="499613" y="1269805"/>
                    <a:pt x="545088" y="1172136"/>
                  </a:cubicBezTo>
                  <a:cubicBezTo>
                    <a:pt x="594595" y="1065681"/>
                    <a:pt x="626738" y="1027544"/>
                    <a:pt x="836753" y="1023100"/>
                  </a:cubicBezTo>
                  <a:lnTo>
                    <a:pt x="836753" y="1023100"/>
                  </a:lnTo>
                  <a:cubicBezTo>
                    <a:pt x="1114258" y="1017312"/>
                    <a:pt x="1337502" y="790553"/>
                    <a:pt x="1337502" y="5116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1" name="Freihandform 78">
              <a:extLst>
                <a:ext uri="{FF2B5EF4-FFF2-40B4-BE49-F238E27FC236}">
                  <a16:creationId xmlns:a16="http://schemas.microsoft.com/office/drawing/2014/main" id="{F5C67D03-DBCF-B992-82CD-708B416255C4}"/>
                </a:ext>
              </a:extLst>
            </p:cNvPr>
            <p:cNvSpPr/>
            <p:nvPr/>
          </p:nvSpPr>
          <p:spPr>
            <a:xfrm rot="4060450">
              <a:off x="15283222" y="-176517"/>
              <a:ext cx="1025580" cy="1025580"/>
            </a:xfrm>
            <a:custGeom>
              <a:avLst/>
              <a:gdLst>
                <a:gd name="connsiteX0" fmla="*/ 1025477 w 1025580"/>
                <a:gd name="connsiteY0" fmla="*/ 392228 h 1025580"/>
                <a:gd name="connsiteX1" fmla="*/ 633249 w 1025580"/>
                <a:gd name="connsiteY1" fmla="*/ 0 h 1025580"/>
                <a:gd name="connsiteX2" fmla="*/ 241125 w 1025580"/>
                <a:gd name="connsiteY2" fmla="*/ 383960 h 1025580"/>
                <a:gd name="connsiteX3" fmla="*/ 241125 w 1025580"/>
                <a:gd name="connsiteY3" fmla="*/ 383960 h 1025580"/>
                <a:gd name="connsiteX4" fmla="*/ 126815 w 1025580"/>
                <a:gd name="connsiteY4" fmla="*/ 607618 h 1025580"/>
                <a:gd name="connsiteX5" fmla="*/ 0 w 1025580"/>
                <a:gd name="connsiteY5" fmla="*/ 806367 h 1025580"/>
                <a:gd name="connsiteX6" fmla="*/ 219214 w 1025580"/>
                <a:gd name="connsiteY6" fmla="*/ 1025581 h 1025580"/>
                <a:gd name="connsiteX7" fmla="*/ 417963 w 1025580"/>
                <a:gd name="connsiteY7" fmla="*/ 898765 h 1025580"/>
                <a:gd name="connsiteX8" fmla="*/ 641621 w 1025580"/>
                <a:gd name="connsiteY8" fmla="*/ 784456 h 1025580"/>
                <a:gd name="connsiteX9" fmla="*/ 641621 w 1025580"/>
                <a:gd name="connsiteY9" fmla="*/ 784456 h 1025580"/>
                <a:gd name="connsiteX10" fmla="*/ 1025581 w 1025580"/>
                <a:gd name="connsiteY10" fmla="*/ 392228 h 102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580" h="1025580">
                  <a:moveTo>
                    <a:pt x="1025477" y="392228"/>
                  </a:moveTo>
                  <a:cubicBezTo>
                    <a:pt x="1025477" y="175599"/>
                    <a:pt x="849879" y="0"/>
                    <a:pt x="633249" y="0"/>
                  </a:cubicBezTo>
                  <a:cubicBezTo>
                    <a:pt x="416619" y="0"/>
                    <a:pt x="245569" y="171154"/>
                    <a:pt x="241125" y="383960"/>
                  </a:cubicBezTo>
                  <a:lnTo>
                    <a:pt x="241125" y="383960"/>
                  </a:lnTo>
                  <a:cubicBezTo>
                    <a:pt x="237714" y="544985"/>
                    <a:pt x="208465" y="569584"/>
                    <a:pt x="126815" y="607618"/>
                  </a:cubicBezTo>
                  <a:cubicBezTo>
                    <a:pt x="51884" y="642448"/>
                    <a:pt x="0" y="718413"/>
                    <a:pt x="0" y="806367"/>
                  </a:cubicBezTo>
                  <a:cubicBezTo>
                    <a:pt x="0" y="927394"/>
                    <a:pt x="98186" y="1025581"/>
                    <a:pt x="219214" y="1025581"/>
                  </a:cubicBezTo>
                  <a:cubicBezTo>
                    <a:pt x="307271" y="1025581"/>
                    <a:pt x="383133" y="973697"/>
                    <a:pt x="417963" y="898765"/>
                  </a:cubicBezTo>
                  <a:cubicBezTo>
                    <a:pt x="455894" y="817219"/>
                    <a:pt x="480493" y="787867"/>
                    <a:pt x="641621" y="784456"/>
                  </a:cubicBezTo>
                  <a:lnTo>
                    <a:pt x="641621" y="784456"/>
                  </a:lnTo>
                  <a:cubicBezTo>
                    <a:pt x="854427" y="780012"/>
                    <a:pt x="1025581" y="606171"/>
                    <a:pt x="1025581" y="39222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2" name="Freihandform 79">
              <a:extLst>
                <a:ext uri="{FF2B5EF4-FFF2-40B4-BE49-F238E27FC236}">
                  <a16:creationId xmlns:a16="http://schemas.microsoft.com/office/drawing/2014/main" id="{F77506CA-DABC-C610-598F-12CF3FFC87DD}"/>
                </a:ext>
              </a:extLst>
            </p:cNvPr>
            <p:cNvSpPr/>
            <p:nvPr/>
          </p:nvSpPr>
          <p:spPr>
            <a:xfrm rot="4060450">
              <a:off x="15439279" y="-20595"/>
              <a:ext cx="713658" cy="713658"/>
            </a:xfrm>
            <a:custGeom>
              <a:avLst/>
              <a:gdLst>
                <a:gd name="connsiteX0" fmla="*/ 713555 w 713658"/>
                <a:gd name="connsiteY0" fmla="*/ 272958 h 713658"/>
                <a:gd name="connsiteX1" fmla="*/ 440597 w 713658"/>
                <a:gd name="connsiteY1" fmla="*/ 0 h 713658"/>
                <a:gd name="connsiteX2" fmla="*/ 167743 w 713658"/>
                <a:gd name="connsiteY2" fmla="*/ 267170 h 713658"/>
                <a:gd name="connsiteX3" fmla="*/ 167743 w 713658"/>
                <a:gd name="connsiteY3" fmla="*/ 267170 h 713658"/>
                <a:gd name="connsiteX4" fmla="*/ 88264 w 713658"/>
                <a:gd name="connsiteY4" fmla="*/ 422821 h 713658"/>
                <a:gd name="connsiteX5" fmla="*/ 0 w 713658"/>
                <a:gd name="connsiteY5" fmla="*/ 561108 h 713658"/>
                <a:gd name="connsiteX6" fmla="*/ 152550 w 713658"/>
                <a:gd name="connsiteY6" fmla="*/ 713658 h 713658"/>
                <a:gd name="connsiteX7" fmla="*/ 290838 w 713658"/>
                <a:gd name="connsiteY7" fmla="*/ 625394 h 713658"/>
                <a:gd name="connsiteX8" fmla="*/ 446489 w 713658"/>
                <a:gd name="connsiteY8" fmla="*/ 545915 h 713658"/>
                <a:gd name="connsiteX9" fmla="*/ 446489 w 713658"/>
                <a:gd name="connsiteY9" fmla="*/ 545915 h 713658"/>
                <a:gd name="connsiteX10" fmla="*/ 713658 w 713658"/>
                <a:gd name="connsiteY10" fmla="*/ 273061 h 7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3658" h="713658">
                  <a:moveTo>
                    <a:pt x="713555" y="272958"/>
                  </a:moveTo>
                  <a:cubicBezTo>
                    <a:pt x="713555" y="122164"/>
                    <a:pt x="591390" y="0"/>
                    <a:pt x="440597" y="0"/>
                  </a:cubicBezTo>
                  <a:cubicBezTo>
                    <a:pt x="289804" y="0"/>
                    <a:pt x="170844" y="119064"/>
                    <a:pt x="167743" y="267170"/>
                  </a:cubicBezTo>
                  <a:lnTo>
                    <a:pt x="167743" y="267170"/>
                  </a:lnTo>
                  <a:cubicBezTo>
                    <a:pt x="165366" y="379205"/>
                    <a:pt x="145005" y="396362"/>
                    <a:pt x="88264" y="422821"/>
                  </a:cubicBezTo>
                  <a:cubicBezTo>
                    <a:pt x="36174" y="447109"/>
                    <a:pt x="0" y="499922"/>
                    <a:pt x="0" y="561108"/>
                  </a:cubicBezTo>
                  <a:cubicBezTo>
                    <a:pt x="0" y="645341"/>
                    <a:pt x="68317" y="713658"/>
                    <a:pt x="152550" y="713658"/>
                  </a:cubicBezTo>
                  <a:cubicBezTo>
                    <a:pt x="213839" y="713658"/>
                    <a:pt x="266653" y="677484"/>
                    <a:pt x="290838" y="625394"/>
                  </a:cubicBezTo>
                  <a:cubicBezTo>
                    <a:pt x="317296" y="568653"/>
                    <a:pt x="334349" y="548292"/>
                    <a:pt x="446489" y="545915"/>
                  </a:cubicBezTo>
                  <a:lnTo>
                    <a:pt x="446489" y="545915"/>
                  </a:lnTo>
                  <a:cubicBezTo>
                    <a:pt x="594594" y="542815"/>
                    <a:pt x="713658" y="421787"/>
                    <a:pt x="713658" y="27306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3" name="Freihandform 80">
              <a:extLst>
                <a:ext uri="{FF2B5EF4-FFF2-40B4-BE49-F238E27FC236}">
                  <a16:creationId xmlns:a16="http://schemas.microsoft.com/office/drawing/2014/main" id="{54AEF3F7-F631-2C08-5EBE-7A9AA60A88F9}"/>
                </a:ext>
              </a:extLst>
            </p:cNvPr>
            <p:cNvSpPr/>
            <p:nvPr/>
          </p:nvSpPr>
          <p:spPr>
            <a:xfrm rot="4060450">
              <a:off x="15595249" y="135302"/>
              <a:ext cx="401736" cy="401632"/>
            </a:xfrm>
            <a:custGeom>
              <a:avLst/>
              <a:gdLst>
                <a:gd name="connsiteX0" fmla="*/ 401736 w 401736"/>
                <a:gd name="connsiteY0" fmla="*/ 153687 h 401632"/>
                <a:gd name="connsiteX1" fmla="*/ 248049 w 401736"/>
                <a:gd name="connsiteY1" fmla="*/ 0 h 401632"/>
                <a:gd name="connsiteX2" fmla="*/ 94465 w 401736"/>
                <a:gd name="connsiteY2" fmla="*/ 150380 h 401632"/>
                <a:gd name="connsiteX3" fmla="*/ 94465 w 401736"/>
                <a:gd name="connsiteY3" fmla="*/ 150380 h 401632"/>
                <a:gd name="connsiteX4" fmla="*/ 49713 w 401736"/>
                <a:gd name="connsiteY4" fmla="*/ 237920 h 401632"/>
                <a:gd name="connsiteX5" fmla="*/ 0 w 401736"/>
                <a:gd name="connsiteY5" fmla="*/ 315746 h 401632"/>
                <a:gd name="connsiteX6" fmla="*/ 85887 w 401736"/>
                <a:gd name="connsiteY6" fmla="*/ 401633 h 401632"/>
                <a:gd name="connsiteX7" fmla="*/ 163712 w 401736"/>
                <a:gd name="connsiteY7" fmla="*/ 351920 h 401632"/>
                <a:gd name="connsiteX8" fmla="*/ 251357 w 401736"/>
                <a:gd name="connsiteY8" fmla="*/ 307167 h 401632"/>
                <a:gd name="connsiteX9" fmla="*/ 251357 w 401736"/>
                <a:gd name="connsiteY9" fmla="*/ 307167 h 401632"/>
                <a:gd name="connsiteX10" fmla="*/ 401736 w 401736"/>
                <a:gd name="connsiteY10" fmla="*/ 153584 h 40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1736" h="401632">
                  <a:moveTo>
                    <a:pt x="401736" y="153687"/>
                  </a:moveTo>
                  <a:cubicBezTo>
                    <a:pt x="401736" y="68833"/>
                    <a:pt x="332902" y="0"/>
                    <a:pt x="248049" y="0"/>
                  </a:cubicBezTo>
                  <a:cubicBezTo>
                    <a:pt x="163195" y="0"/>
                    <a:pt x="96222" y="67077"/>
                    <a:pt x="94465" y="150380"/>
                  </a:cubicBezTo>
                  <a:lnTo>
                    <a:pt x="94465" y="150380"/>
                  </a:lnTo>
                  <a:cubicBezTo>
                    <a:pt x="93122" y="213425"/>
                    <a:pt x="81649" y="223141"/>
                    <a:pt x="49713" y="237920"/>
                  </a:cubicBezTo>
                  <a:cubicBezTo>
                    <a:pt x="20360" y="251563"/>
                    <a:pt x="0" y="281329"/>
                    <a:pt x="0" y="315746"/>
                  </a:cubicBezTo>
                  <a:cubicBezTo>
                    <a:pt x="0" y="363185"/>
                    <a:pt x="38447" y="401633"/>
                    <a:pt x="85887" y="401633"/>
                  </a:cubicBezTo>
                  <a:cubicBezTo>
                    <a:pt x="120407" y="401633"/>
                    <a:pt x="150069" y="381272"/>
                    <a:pt x="163712" y="351920"/>
                  </a:cubicBezTo>
                  <a:cubicBezTo>
                    <a:pt x="178595" y="319983"/>
                    <a:pt x="188207" y="308511"/>
                    <a:pt x="251357" y="307167"/>
                  </a:cubicBezTo>
                  <a:lnTo>
                    <a:pt x="251357" y="307167"/>
                  </a:lnTo>
                  <a:cubicBezTo>
                    <a:pt x="334660" y="305410"/>
                    <a:pt x="401736" y="237300"/>
                    <a:pt x="401736" y="15358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grpSp>
      <p:pic>
        <p:nvPicPr>
          <p:cNvPr id="64" name="Picture Placeholder 31" descr="Looking up view of tall buildings&#10;&#10;Description automatically generated">
            <a:extLst>
              <a:ext uri="{FF2B5EF4-FFF2-40B4-BE49-F238E27FC236}">
                <a16:creationId xmlns:a16="http://schemas.microsoft.com/office/drawing/2014/main" id="{A9A8D732-4A38-431E-EB96-9DB549791E36}"/>
              </a:ext>
            </a:extLst>
          </p:cNvPr>
          <p:cNvPicPr>
            <a:picLocks noChangeAspect="1"/>
          </p:cNvPicPr>
          <p:nvPr/>
        </p:nvPicPr>
        <p:blipFill>
          <a:blip r:embed="rId5"/>
          <a:srcRect l="14922" r="14922"/>
          <a:stretch/>
        </p:blipFill>
        <p:spPr>
          <a:xfrm>
            <a:off x="10450103" y="1205304"/>
            <a:ext cx="1165306" cy="110750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p:spPr>
      </p:pic>
    </p:spTree>
    <p:extLst>
      <p:ext uri="{BB962C8B-B14F-4D97-AF65-F5344CB8AC3E}">
        <p14:creationId xmlns:p14="http://schemas.microsoft.com/office/powerpoint/2010/main" val="426541881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FC20456D-AD5B-12CE-9CA5-41CBF5A349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FC20456D-AD5B-12CE-9CA5-41CBF5A3495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5" name="Picture 24">
            <a:extLst>
              <a:ext uri="{FF2B5EF4-FFF2-40B4-BE49-F238E27FC236}">
                <a16:creationId xmlns:a16="http://schemas.microsoft.com/office/drawing/2014/main" id="{8B74BFA4-2B09-0FFA-7D9C-CA9A0E4F6ECC}"/>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329727" y="1495231"/>
            <a:ext cx="7920000" cy="4536000"/>
          </a:xfrm>
          <a:prstGeom prst="rect">
            <a:avLst/>
          </a:prstGeom>
        </p:spPr>
      </p:pic>
      <p:sp>
        <p:nvSpPr>
          <p:cNvPr id="8" name="Slide Number Placeholder 7">
            <a:extLst>
              <a:ext uri="{FF2B5EF4-FFF2-40B4-BE49-F238E27FC236}">
                <a16:creationId xmlns:a16="http://schemas.microsoft.com/office/drawing/2014/main" id="{17650FCC-9119-71FB-1CDD-F2EB2540CC40}"/>
              </a:ext>
            </a:extLst>
          </p:cNvPr>
          <p:cNvSpPr>
            <a:spLocks noGrp="1"/>
          </p:cNvSpPr>
          <p:nvPr>
            <p:ph type="sldNum" sz="quarter" idx="4"/>
          </p:nvPr>
        </p:nvSpPr>
        <p:spPr/>
        <p:txBody>
          <a:bodyPr/>
          <a:lstStyle/>
          <a:p>
            <a:fld id="{FA573BCF-C0F1-4720-B5E7-944FE630E67D}" type="slidenum">
              <a:rPr lang="en-US" smtClean="0"/>
              <a:pPr/>
              <a:t>105</a:t>
            </a:fld>
            <a:endParaRPr lang="en-US" dirty="0"/>
          </a:p>
        </p:txBody>
      </p:sp>
      <p:sp>
        <p:nvSpPr>
          <p:cNvPr id="7" name="Footer Placeholder 6">
            <a:extLst>
              <a:ext uri="{FF2B5EF4-FFF2-40B4-BE49-F238E27FC236}">
                <a16:creationId xmlns:a16="http://schemas.microsoft.com/office/drawing/2014/main" id="{A9DC7C8B-8816-AC3C-B054-A4C7BD256341}"/>
              </a:ext>
            </a:extLst>
          </p:cNvPr>
          <p:cNvSpPr>
            <a:spLocks noGrp="1"/>
          </p:cNvSpPr>
          <p:nvPr>
            <p:ph type="ftr" sz="quarter" idx="3"/>
          </p:nvPr>
        </p:nvSpPr>
        <p:spPr/>
        <p:txBody>
          <a:bodyPr/>
          <a:lstStyle/>
          <a:p>
            <a:r>
              <a:rPr lang="nl-NL"/>
              <a:t>Company Presentation Route B</a:t>
            </a:r>
            <a:endParaRPr lang="nl-NL" dirty="0"/>
          </a:p>
        </p:txBody>
      </p:sp>
      <p:sp>
        <p:nvSpPr>
          <p:cNvPr id="3" name="Datumsplatzhalter 2">
            <a:extLst>
              <a:ext uri="{FF2B5EF4-FFF2-40B4-BE49-F238E27FC236}">
                <a16:creationId xmlns:a16="http://schemas.microsoft.com/office/drawing/2014/main" id="{039C3725-4995-4C31-9348-8781A31F7120}"/>
              </a:ext>
            </a:extLst>
          </p:cNvPr>
          <p:cNvSpPr>
            <a:spLocks noGrp="1"/>
          </p:cNvSpPr>
          <p:nvPr>
            <p:ph type="dt" sz="half" idx="2"/>
          </p:nvPr>
        </p:nvSpPr>
        <p:spPr/>
        <p:txBody>
          <a:bodyPr/>
          <a:lstStyle/>
          <a:p>
            <a:pPr lvl="0"/>
            <a:r>
              <a:rPr lang="de-DE" noProof="0"/>
              <a:t>2025-10-08</a:t>
            </a:r>
          </a:p>
        </p:txBody>
      </p:sp>
      <p:sp>
        <p:nvSpPr>
          <p:cNvPr id="23" name="Textplatzhalter 22">
            <a:extLst>
              <a:ext uri="{FF2B5EF4-FFF2-40B4-BE49-F238E27FC236}">
                <a16:creationId xmlns:a16="http://schemas.microsoft.com/office/drawing/2014/main" id="{4E69A018-0D0A-401E-A589-358B64EA0729}"/>
              </a:ext>
            </a:extLst>
          </p:cNvPr>
          <p:cNvSpPr>
            <a:spLocks noGrp="1"/>
          </p:cNvSpPr>
          <p:nvPr>
            <p:ph sz="quarter" idx="15"/>
          </p:nvPr>
        </p:nvSpPr>
        <p:spPr/>
        <p:txBody>
          <a:bodyPr/>
          <a:lstStyle/>
          <a:p>
            <a:r>
              <a:rPr lang="de-AT"/>
              <a:t> </a:t>
            </a:r>
            <a:endParaRPr lang="de-DE"/>
          </a:p>
        </p:txBody>
      </p:sp>
      <p:sp>
        <p:nvSpPr>
          <p:cNvPr id="4" name="Titel 3">
            <a:extLst>
              <a:ext uri="{FF2B5EF4-FFF2-40B4-BE49-F238E27FC236}">
                <a16:creationId xmlns:a16="http://schemas.microsoft.com/office/drawing/2014/main" id="{7B4450C3-43D7-4275-839B-68F3668945C2}"/>
              </a:ext>
            </a:extLst>
          </p:cNvPr>
          <p:cNvSpPr>
            <a:spLocks noGrp="1"/>
          </p:cNvSpPr>
          <p:nvPr>
            <p:ph type="title"/>
          </p:nvPr>
        </p:nvSpPr>
        <p:spPr/>
        <p:txBody>
          <a:bodyPr vert="horz"/>
          <a:lstStyle/>
          <a:p>
            <a:r>
              <a:rPr lang="de-DE"/>
              <a:t>Placeholder 9 Level</a:t>
            </a:r>
          </a:p>
        </p:txBody>
      </p:sp>
      <p:sp>
        <p:nvSpPr>
          <p:cNvPr id="5" name="Textplatzhalter 4">
            <a:extLst>
              <a:ext uri="{FF2B5EF4-FFF2-40B4-BE49-F238E27FC236}">
                <a16:creationId xmlns:a16="http://schemas.microsoft.com/office/drawing/2014/main" id="{733C6F35-ECC2-4A18-986D-272EEB473A37}"/>
              </a:ext>
            </a:extLst>
          </p:cNvPr>
          <p:cNvSpPr>
            <a:spLocks noGrp="1"/>
          </p:cNvSpPr>
          <p:nvPr>
            <p:ph type="body" sz="quarter" idx="14"/>
          </p:nvPr>
        </p:nvSpPr>
        <p:spPr/>
        <p:txBody>
          <a:bodyPr/>
          <a:lstStyle/>
          <a:p>
            <a:r>
              <a:rPr lang="de-DE"/>
              <a:t>integrated Layouts Route A</a:t>
            </a:r>
          </a:p>
        </p:txBody>
      </p:sp>
      <p:grpSp>
        <p:nvGrpSpPr>
          <p:cNvPr id="20" name="Gruppieren 19">
            <a:extLst>
              <a:ext uri="{FF2B5EF4-FFF2-40B4-BE49-F238E27FC236}">
                <a16:creationId xmlns:a16="http://schemas.microsoft.com/office/drawing/2014/main" id="{1F1023DB-3B84-4524-9B15-B9DDBDA93D13}"/>
              </a:ext>
            </a:extLst>
          </p:cNvPr>
          <p:cNvGrpSpPr/>
          <p:nvPr/>
        </p:nvGrpSpPr>
        <p:grpSpPr>
          <a:xfrm>
            <a:off x="3753086" y="1482133"/>
            <a:ext cx="8346543" cy="4671924"/>
            <a:chOff x="7446166" y="2272554"/>
            <a:chExt cx="4651654" cy="3247250"/>
          </a:xfrm>
        </p:grpSpPr>
        <p:sp>
          <p:nvSpPr>
            <p:cNvPr id="16" name="Rechteck 15">
              <a:extLst>
                <a:ext uri="{FF2B5EF4-FFF2-40B4-BE49-F238E27FC236}">
                  <a16:creationId xmlns:a16="http://schemas.microsoft.com/office/drawing/2014/main" id="{37D25640-3BAA-4946-A821-AA3C8430D50B}"/>
                </a:ext>
              </a:extLst>
            </p:cNvPr>
            <p:cNvSpPr/>
            <p:nvPr/>
          </p:nvSpPr>
          <p:spPr>
            <a:xfrm>
              <a:off x="7446166" y="2272554"/>
              <a:ext cx="4651654" cy="3247250"/>
            </a:xfrm>
            <a:prstGeom prst="rect">
              <a:avLst/>
            </a:prstGeom>
            <a:solidFill>
              <a:schemeClr val="bg1"/>
            </a:solidFill>
            <a:ln>
              <a:solidFill>
                <a:schemeClr val="accent4"/>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sp>
          <p:nvSpPr>
            <p:cNvPr id="18" name="Rechteck 17">
              <a:extLst>
                <a:ext uri="{FF2B5EF4-FFF2-40B4-BE49-F238E27FC236}">
                  <a16:creationId xmlns:a16="http://schemas.microsoft.com/office/drawing/2014/main" id="{B651B7B5-FB80-4DA7-915E-0DE04BFEAFCA}"/>
                </a:ext>
              </a:extLst>
            </p:cNvPr>
            <p:cNvSpPr/>
            <p:nvPr/>
          </p:nvSpPr>
          <p:spPr>
            <a:xfrm>
              <a:off x="11347704" y="5303520"/>
              <a:ext cx="640080" cy="1737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sp>
        <p:nvSpPr>
          <p:cNvPr id="27" name="Gleichschenkliges Dreieck 26">
            <a:extLst>
              <a:ext uri="{FF2B5EF4-FFF2-40B4-BE49-F238E27FC236}">
                <a16:creationId xmlns:a16="http://schemas.microsoft.com/office/drawing/2014/main" id="{FFB5AF6E-7956-4577-9549-6B5183270597}"/>
              </a:ext>
            </a:extLst>
          </p:cNvPr>
          <p:cNvSpPr/>
          <p:nvPr/>
        </p:nvSpPr>
        <p:spPr>
          <a:xfrm rot="5400000">
            <a:off x="2970905" y="3411538"/>
            <a:ext cx="735220" cy="63381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pic>
        <p:nvPicPr>
          <p:cNvPr id="21" name="Picture 20">
            <a:extLst>
              <a:ext uri="{FF2B5EF4-FFF2-40B4-BE49-F238E27FC236}">
                <a16:creationId xmlns:a16="http://schemas.microsoft.com/office/drawing/2014/main" id="{88A55586-DA35-DF7B-82CC-EA3781593D87}"/>
              </a:ext>
            </a:extLst>
          </p:cNvPr>
          <p:cNvPicPr>
            <a:picLocks noChangeAspect="1"/>
          </p:cNvPicPr>
          <p:nvPr/>
        </p:nvPicPr>
        <p:blipFill>
          <a:blip r:embed="rId6"/>
          <a:stretch>
            <a:fillRect/>
          </a:stretch>
        </p:blipFill>
        <p:spPr>
          <a:xfrm>
            <a:off x="3744000" y="1476000"/>
            <a:ext cx="8320000" cy="4680000"/>
          </a:xfrm>
          <a:prstGeom prst="rect">
            <a:avLst/>
          </a:prstGeom>
        </p:spPr>
      </p:pic>
    </p:spTree>
    <p:extLst>
      <p:ext uri="{BB962C8B-B14F-4D97-AF65-F5344CB8AC3E}">
        <p14:creationId xmlns:p14="http://schemas.microsoft.com/office/powerpoint/2010/main" val="70968211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FC20456D-AD5B-12CE-9CA5-41CBF5A349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FC20456D-AD5B-12CE-9CA5-41CBF5A3495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8" name="Picture 17">
            <a:extLst>
              <a:ext uri="{FF2B5EF4-FFF2-40B4-BE49-F238E27FC236}">
                <a16:creationId xmlns:a16="http://schemas.microsoft.com/office/drawing/2014/main" id="{5B6D7FE1-A227-420E-FD73-4D28A74D06B9}"/>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344007" y="1495231"/>
            <a:ext cx="7920000" cy="4536000"/>
          </a:xfrm>
          <a:prstGeom prst="rect">
            <a:avLst/>
          </a:prstGeom>
        </p:spPr>
      </p:pic>
      <p:sp>
        <p:nvSpPr>
          <p:cNvPr id="8" name="Slide Number Placeholder 7">
            <a:extLst>
              <a:ext uri="{FF2B5EF4-FFF2-40B4-BE49-F238E27FC236}">
                <a16:creationId xmlns:a16="http://schemas.microsoft.com/office/drawing/2014/main" id="{454B4305-7444-6A20-B1F0-90E52FA54CB2}"/>
              </a:ext>
            </a:extLst>
          </p:cNvPr>
          <p:cNvSpPr>
            <a:spLocks noGrp="1"/>
          </p:cNvSpPr>
          <p:nvPr>
            <p:ph type="sldNum" sz="quarter" idx="4"/>
          </p:nvPr>
        </p:nvSpPr>
        <p:spPr/>
        <p:txBody>
          <a:bodyPr/>
          <a:lstStyle/>
          <a:p>
            <a:fld id="{FA573BCF-C0F1-4720-B5E7-944FE630E67D}" type="slidenum">
              <a:rPr lang="en-US" smtClean="0"/>
              <a:pPr/>
              <a:t>106</a:t>
            </a:fld>
            <a:endParaRPr lang="en-US" dirty="0"/>
          </a:p>
        </p:txBody>
      </p:sp>
      <p:sp>
        <p:nvSpPr>
          <p:cNvPr id="7" name="Footer Placeholder 6">
            <a:extLst>
              <a:ext uri="{FF2B5EF4-FFF2-40B4-BE49-F238E27FC236}">
                <a16:creationId xmlns:a16="http://schemas.microsoft.com/office/drawing/2014/main" id="{F1E593C7-FDFF-7815-2B5A-1434F8EFDE3D}"/>
              </a:ext>
            </a:extLst>
          </p:cNvPr>
          <p:cNvSpPr>
            <a:spLocks noGrp="1"/>
          </p:cNvSpPr>
          <p:nvPr>
            <p:ph type="ftr" sz="quarter" idx="3"/>
          </p:nvPr>
        </p:nvSpPr>
        <p:spPr/>
        <p:txBody>
          <a:bodyPr/>
          <a:lstStyle/>
          <a:p>
            <a:r>
              <a:rPr lang="nl-NL"/>
              <a:t>Company Presentation Route B</a:t>
            </a:r>
            <a:endParaRPr lang="nl-NL" dirty="0"/>
          </a:p>
        </p:txBody>
      </p:sp>
      <p:sp>
        <p:nvSpPr>
          <p:cNvPr id="3" name="Datumsplatzhalter 2">
            <a:extLst>
              <a:ext uri="{FF2B5EF4-FFF2-40B4-BE49-F238E27FC236}">
                <a16:creationId xmlns:a16="http://schemas.microsoft.com/office/drawing/2014/main" id="{039C3725-4995-4C31-9348-8781A31F7120}"/>
              </a:ext>
            </a:extLst>
          </p:cNvPr>
          <p:cNvSpPr>
            <a:spLocks noGrp="1"/>
          </p:cNvSpPr>
          <p:nvPr>
            <p:ph type="dt" sz="half" idx="2"/>
          </p:nvPr>
        </p:nvSpPr>
        <p:spPr/>
        <p:txBody>
          <a:bodyPr/>
          <a:lstStyle/>
          <a:p>
            <a:pPr lvl="0"/>
            <a:r>
              <a:rPr lang="de-DE" noProof="0"/>
              <a:t>2025-10-08</a:t>
            </a:r>
          </a:p>
        </p:txBody>
      </p:sp>
      <p:sp>
        <p:nvSpPr>
          <p:cNvPr id="23" name="Textplatzhalter 22">
            <a:extLst>
              <a:ext uri="{FF2B5EF4-FFF2-40B4-BE49-F238E27FC236}">
                <a16:creationId xmlns:a16="http://schemas.microsoft.com/office/drawing/2014/main" id="{4E69A018-0D0A-401E-A589-358B64EA0729}"/>
              </a:ext>
            </a:extLst>
          </p:cNvPr>
          <p:cNvSpPr>
            <a:spLocks noGrp="1"/>
          </p:cNvSpPr>
          <p:nvPr>
            <p:ph sz="quarter" idx="15"/>
          </p:nvPr>
        </p:nvSpPr>
        <p:spPr/>
        <p:txBody>
          <a:bodyPr/>
          <a:lstStyle/>
          <a:p>
            <a:r>
              <a:rPr lang="de-AT"/>
              <a:t> </a:t>
            </a:r>
            <a:endParaRPr lang="de-DE"/>
          </a:p>
        </p:txBody>
      </p:sp>
      <p:sp>
        <p:nvSpPr>
          <p:cNvPr id="4" name="Titel 3">
            <a:extLst>
              <a:ext uri="{FF2B5EF4-FFF2-40B4-BE49-F238E27FC236}">
                <a16:creationId xmlns:a16="http://schemas.microsoft.com/office/drawing/2014/main" id="{7B4450C3-43D7-4275-839B-68F3668945C2}"/>
              </a:ext>
            </a:extLst>
          </p:cNvPr>
          <p:cNvSpPr>
            <a:spLocks noGrp="1"/>
          </p:cNvSpPr>
          <p:nvPr>
            <p:ph type="title"/>
          </p:nvPr>
        </p:nvSpPr>
        <p:spPr/>
        <p:txBody>
          <a:bodyPr vert="horz"/>
          <a:lstStyle/>
          <a:p>
            <a:r>
              <a:rPr lang="de-DE"/>
              <a:t>Placeholder 9 Level</a:t>
            </a:r>
          </a:p>
        </p:txBody>
      </p:sp>
      <p:sp>
        <p:nvSpPr>
          <p:cNvPr id="5" name="Textplatzhalter 4">
            <a:extLst>
              <a:ext uri="{FF2B5EF4-FFF2-40B4-BE49-F238E27FC236}">
                <a16:creationId xmlns:a16="http://schemas.microsoft.com/office/drawing/2014/main" id="{733C6F35-ECC2-4A18-986D-272EEB473A37}"/>
              </a:ext>
            </a:extLst>
          </p:cNvPr>
          <p:cNvSpPr>
            <a:spLocks noGrp="1"/>
          </p:cNvSpPr>
          <p:nvPr>
            <p:ph type="body" sz="quarter" idx="14"/>
          </p:nvPr>
        </p:nvSpPr>
        <p:spPr/>
        <p:txBody>
          <a:bodyPr/>
          <a:lstStyle/>
          <a:p>
            <a:r>
              <a:rPr lang="de-DE"/>
              <a:t>integrated Layouts Route B</a:t>
            </a:r>
          </a:p>
        </p:txBody>
      </p:sp>
      <p:sp>
        <p:nvSpPr>
          <p:cNvPr id="27" name="Gleichschenkliges Dreieck 26">
            <a:extLst>
              <a:ext uri="{FF2B5EF4-FFF2-40B4-BE49-F238E27FC236}">
                <a16:creationId xmlns:a16="http://schemas.microsoft.com/office/drawing/2014/main" id="{FFB5AF6E-7956-4577-9549-6B5183270597}"/>
              </a:ext>
            </a:extLst>
          </p:cNvPr>
          <p:cNvSpPr/>
          <p:nvPr/>
        </p:nvSpPr>
        <p:spPr>
          <a:xfrm rot="5400000">
            <a:off x="2970905" y="3411538"/>
            <a:ext cx="735220" cy="63381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nvGrpSpPr>
          <p:cNvPr id="11" name="Gruppieren 19">
            <a:extLst>
              <a:ext uri="{FF2B5EF4-FFF2-40B4-BE49-F238E27FC236}">
                <a16:creationId xmlns:a16="http://schemas.microsoft.com/office/drawing/2014/main" id="{D64C7DAA-8B78-2FEA-7C6C-55C2F10F2ABD}"/>
              </a:ext>
            </a:extLst>
          </p:cNvPr>
          <p:cNvGrpSpPr/>
          <p:nvPr/>
        </p:nvGrpSpPr>
        <p:grpSpPr>
          <a:xfrm>
            <a:off x="3753086" y="1482133"/>
            <a:ext cx="8346543" cy="4671924"/>
            <a:chOff x="7446166" y="2272554"/>
            <a:chExt cx="4651654" cy="3247250"/>
          </a:xfrm>
        </p:grpSpPr>
        <p:sp>
          <p:nvSpPr>
            <p:cNvPr id="13" name="Rechteck 15">
              <a:extLst>
                <a:ext uri="{FF2B5EF4-FFF2-40B4-BE49-F238E27FC236}">
                  <a16:creationId xmlns:a16="http://schemas.microsoft.com/office/drawing/2014/main" id="{22B86D86-AC1A-75F0-4FA9-FB1A1AAA674A}"/>
                </a:ext>
              </a:extLst>
            </p:cNvPr>
            <p:cNvSpPr/>
            <p:nvPr/>
          </p:nvSpPr>
          <p:spPr>
            <a:xfrm>
              <a:off x="7446166" y="2272554"/>
              <a:ext cx="4651654" cy="3247250"/>
            </a:xfrm>
            <a:prstGeom prst="rect">
              <a:avLst/>
            </a:prstGeom>
            <a:solidFill>
              <a:schemeClr val="bg1"/>
            </a:solidFill>
            <a:ln>
              <a:solidFill>
                <a:schemeClr val="accent4"/>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sp>
          <p:nvSpPr>
            <p:cNvPr id="14" name="Rechteck 17">
              <a:extLst>
                <a:ext uri="{FF2B5EF4-FFF2-40B4-BE49-F238E27FC236}">
                  <a16:creationId xmlns:a16="http://schemas.microsoft.com/office/drawing/2014/main" id="{CF06108C-00E0-7065-A35C-2ED1CB10B41B}"/>
                </a:ext>
              </a:extLst>
            </p:cNvPr>
            <p:cNvSpPr/>
            <p:nvPr/>
          </p:nvSpPr>
          <p:spPr>
            <a:xfrm>
              <a:off x="11347704" y="5303520"/>
              <a:ext cx="640080" cy="1737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pic>
        <p:nvPicPr>
          <p:cNvPr id="16" name="Picture 15">
            <a:extLst>
              <a:ext uri="{FF2B5EF4-FFF2-40B4-BE49-F238E27FC236}">
                <a16:creationId xmlns:a16="http://schemas.microsoft.com/office/drawing/2014/main" id="{3926EACD-3F80-511A-05F2-52876E3A97DA}"/>
              </a:ext>
            </a:extLst>
          </p:cNvPr>
          <p:cNvPicPr>
            <a:picLocks noChangeAspect="1"/>
          </p:cNvPicPr>
          <p:nvPr/>
        </p:nvPicPr>
        <p:blipFill>
          <a:blip r:embed="rId6"/>
          <a:stretch>
            <a:fillRect/>
          </a:stretch>
        </p:blipFill>
        <p:spPr>
          <a:xfrm>
            <a:off x="3744000" y="1476000"/>
            <a:ext cx="8320000" cy="4680000"/>
          </a:xfrm>
          <a:prstGeom prst="rect">
            <a:avLst/>
          </a:prstGeom>
        </p:spPr>
      </p:pic>
      <p:pic>
        <p:nvPicPr>
          <p:cNvPr id="25" name="Picture 24">
            <a:extLst>
              <a:ext uri="{FF2B5EF4-FFF2-40B4-BE49-F238E27FC236}">
                <a16:creationId xmlns:a16="http://schemas.microsoft.com/office/drawing/2014/main" id="{7E470245-400A-4D70-167A-B364FEF41526}"/>
              </a:ext>
            </a:extLst>
          </p:cNvPr>
          <p:cNvPicPr>
            <a:picLocks noChangeAspect="1"/>
          </p:cNvPicPr>
          <p:nvPr/>
        </p:nvPicPr>
        <p:blipFill>
          <a:blip r:embed="rId7"/>
          <a:stretch>
            <a:fillRect/>
          </a:stretch>
        </p:blipFill>
        <p:spPr>
          <a:xfrm>
            <a:off x="3744000" y="1476000"/>
            <a:ext cx="8320000" cy="4680000"/>
          </a:xfrm>
          <a:prstGeom prst="rect">
            <a:avLst/>
          </a:prstGeom>
        </p:spPr>
      </p:pic>
    </p:spTree>
    <p:extLst>
      <p:ext uri="{BB962C8B-B14F-4D97-AF65-F5344CB8AC3E}">
        <p14:creationId xmlns:p14="http://schemas.microsoft.com/office/powerpoint/2010/main" val="341225038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FC20456D-AD5B-12CE-9CA5-41CBF5A349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2" name="Object 11" hidden="1">
                        <a:extLst>
                          <a:ext uri="{FF2B5EF4-FFF2-40B4-BE49-F238E27FC236}">
                            <a16:creationId xmlns:a16="http://schemas.microsoft.com/office/drawing/2014/main" id="{FC20456D-AD5B-12CE-9CA5-41CBF5A349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3" name="Picture 32">
            <a:extLst>
              <a:ext uri="{FF2B5EF4-FFF2-40B4-BE49-F238E27FC236}">
                <a16:creationId xmlns:a16="http://schemas.microsoft.com/office/drawing/2014/main" id="{078F1E54-F41B-C6C6-8B3A-5D2CFD389B13}"/>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328565" y="1507720"/>
            <a:ext cx="7920000" cy="4518000"/>
          </a:xfrm>
          <a:prstGeom prst="rect">
            <a:avLst/>
          </a:prstGeom>
        </p:spPr>
      </p:pic>
      <p:pic>
        <p:nvPicPr>
          <p:cNvPr id="11" name="Picture 10">
            <a:extLst>
              <a:ext uri="{FF2B5EF4-FFF2-40B4-BE49-F238E27FC236}">
                <a16:creationId xmlns:a16="http://schemas.microsoft.com/office/drawing/2014/main" id="{4E3DD50F-D01D-B3D6-739F-C147C57D1A1C}"/>
              </a:ext>
            </a:extLst>
          </p:cNvPr>
          <p:cNvPicPr>
            <a:picLocks noChangeAspect="1"/>
          </p:cNvPicPr>
          <p:nvPr/>
        </p:nvPicPr>
        <p:blipFill>
          <a:blip r:embed="rId7"/>
          <a:stretch>
            <a:fillRect/>
          </a:stretch>
        </p:blipFill>
        <p:spPr>
          <a:xfrm>
            <a:off x="3744000" y="1476000"/>
            <a:ext cx="8320000" cy="4680000"/>
          </a:xfrm>
          <a:prstGeom prst="rect">
            <a:avLst/>
          </a:prstGeom>
        </p:spPr>
      </p:pic>
      <p:sp>
        <p:nvSpPr>
          <p:cNvPr id="8" name="Slide Number Placeholder 7">
            <a:extLst>
              <a:ext uri="{FF2B5EF4-FFF2-40B4-BE49-F238E27FC236}">
                <a16:creationId xmlns:a16="http://schemas.microsoft.com/office/drawing/2014/main" id="{AEF771D5-4E55-B9FB-1C8E-31CDB507916E}"/>
              </a:ext>
            </a:extLst>
          </p:cNvPr>
          <p:cNvSpPr>
            <a:spLocks noGrp="1"/>
          </p:cNvSpPr>
          <p:nvPr>
            <p:ph type="sldNum" sz="quarter" idx="4"/>
          </p:nvPr>
        </p:nvSpPr>
        <p:spPr/>
        <p:txBody>
          <a:bodyPr/>
          <a:lstStyle/>
          <a:p>
            <a:fld id="{FA573BCF-C0F1-4720-B5E7-944FE630E67D}" type="slidenum">
              <a:rPr lang="en-US" smtClean="0"/>
              <a:pPr/>
              <a:t>107</a:t>
            </a:fld>
            <a:endParaRPr lang="en-US" dirty="0"/>
          </a:p>
        </p:txBody>
      </p:sp>
      <p:sp>
        <p:nvSpPr>
          <p:cNvPr id="7" name="Footer Placeholder 6">
            <a:extLst>
              <a:ext uri="{FF2B5EF4-FFF2-40B4-BE49-F238E27FC236}">
                <a16:creationId xmlns:a16="http://schemas.microsoft.com/office/drawing/2014/main" id="{3D27B4BC-1C2E-4A6F-712E-E84DCA7B4B94}"/>
              </a:ext>
            </a:extLst>
          </p:cNvPr>
          <p:cNvSpPr>
            <a:spLocks noGrp="1"/>
          </p:cNvSpPr>
          <p:nvPr>
            <p:ph type="ftr" sz="quarter" idx="3"/>
          </p:nvPr>
        </p:nvSpPr>
        <p:spPr/>
        <p:txBody>
          <a:bodyPr/>
          <a:lstStyle/>
          <a:p>
            <a:r>
              <a:rPr lang="nl-NL"/>
              <a:t>Company Presentation Route B</a:t>
            </a:r>
            <a:endParaRPr lang="nl-NL" dirty="0"/>
          </a:p>
        </p:txBody>
      </p:sp>
      <p:sp>
        <p:nvSpPr>
          <p:cNvPr id="3" name="Datumsplatzhalter 2">
            <a:extLst>
              <a:ext uri="{FF2B5EF4-FFF2-40B4-BE49-F238E27FC236}">
                <a16:creationId xmlns:a16="http://schemas.microsoft.com/office/drawing/2014/main" id="{039C3725-4995-4C31-9348-8781A31F7120}"/>
              </a:ext>
            </a:extLst>
          </p:cNvPr>
          <p:cNvSpPr>
            <a:spLocks noGrp="1"/>
          </p:cNvSpPr>
          <p:nvPr>
            <p:ph type="dt" sz="half" idx="2"/>
          </p:nvPr>
        </p:nvSpPr>
        <p:spPr/>
        <p:txBody>
          <a:bodyPr/>
          <a:lstStyle/>
          <a:p>
            <a:pPr lvl="0"/>
            <a:r>
              <a:rPr lang="de-DE" noProof="0"/>
              <a:t>2025-10-08</a:t>
            </a:r>
          </a:p>
        </p:txBody>
      </p:sp>
      <p:sp>
        <p:nvSpPr>
          <p:cNvPr id="23" name="Textplatzhalter 22">
            <a:extLst>
              <a:ext uri="{FF2B5EF4-FFF2-40B4-BE49-F238E27FC236}">
                <a16:creationId xmlns:a16="http://schemas.microsoft.com/office/drawing/2014/main" id="{4E69A018-0D0A-401E-A589-358B64EA0729}"/>
              </a:ext>
            </a:extLst>
          </p:cNvPr>
          <p:cNvSpPr>
            <a:spLocks noGrp="1"/>
          </p:cNvSpPr>
          <p:nvPr>
            <p:ph sz="quarter" idx="15"/>
          </p:nvPr>
        </p:nvSpPr>
        <p:spPr/>
        <p:txBody>
          <a:bodyPr/>
          <a:lstStyle/>
          <a:p>
            <a:r>
              <a:rPr lang="de-AT"/>
              <a:t> </a:t>
            </a:r>
            <a:endParaRPr lang="de-DE"/>
          </a:p>
        </p:txBody>
      </p:sp>
      <p:sp>
        <p:nvSpPr>
          <p:cNvPr id="4" name="Titel 3">
            <a:extLst>
              <a:ext uri="{FF2B5EF4-FFF2-40B4-BE49-F238E27FC236}">
                <a16:creationId xmlns:a16="http://schemas.microsoft.com/office/drawing/2014/main" id="{7B4450C3-43D7-4275-839B-68F3668945C2}"/>
              </a:ext>
            </a:extLst>
          </p:cNvPr>
          <p:cNvSpPr>
            <a:spLocks noGrp="1"/>
          </p:cNvSpPr>
          <p:nvPr>
            <p:ph type="title"/>
          </p:nvPr>
        </p:nvSpPr>
        <p:spPr/>
        <p:txBody>
          <a:bodyPr vert="horz"/>
          <a:lstStyle/>
          <a:p>
            <a:r>
              <a:rPr lang="de-DE"/>
              <a:t>Placeholder 9 Level</a:t>
            </a:r>
          </a:p>
        </p:txBody>
      </p:sp>
      <p:sp>
        <p:nvSpPr>
          <p:cNvPr id="5" name="Textplatzhalter 4">
            <a:extLst>
              <a:ext uri="{FF2B5EF4-FFF2-40B4-BE49-F238E27FC236}">
                <a16:creationId xmlns:a16="http://schemas.microsoft.com/office/drawing/2014/main" id="{733C6F35-ECC2-4A18-986D-272EEB473A37}"/>
              </a:ext>
            </a:extLst>
          </p:cNvPr>
          <p:cNvSpPr>
            <a:spLocks noGrp="1"/>
          </p:cNvSpPr>
          <p:nvPr>
            <p:ph type="body" sz="quarter" idx="14"/>
          </p:nvPr>
        </p:nvSpPr>
        <p:spPr/>
        <p:txBody>
          <a:bodyPr/>
          <a:lstStyle/>
          <a:p>
            <a:r>
              <a:rPr lang="de-DE"/>
              <a:t>integrated Layouts Route C</a:t>
            </a:r>
          </a:p>
        </p:txBody>
      </p:sp>
      <p:sp>
        <p:nvSpPr>
          <p:cNvPr id="27" name="Gleichschenkliges Dreieck 26">
            <a:extLst>
              <a:ext uri="{FF2B5EF4-FFF2-40B4-BE49-F238E27FC236}">
                <a16:creationId xmlns:a16="http://schemas.microsoft.com/office/drawing/2014/main" id="{FFB5AF6E-7956-4577-9549-6B5183270597}"/>
              </a:ext>
            </a:extLst>
          </p:cNvPr>
          <p:cNvSpPr/>
          <p:nvPr/>
        </p:nvSpPr>
        <p:spPr>
          <a:xfrm rot="5400000">
            <a:off x="2970905" y="3411538"/>
            <a:ext cx="735220" cy="63381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nvGrpSpPr>
          <p:cNvPr id="14" name="Gruppieren 19">
            <a:extLst>
              <a:ext uri="{FF2B5EF4-FFF2-40B4-BE49-F238E27FC236}">
                <a16:creationId xmlns:a16="http://schemas.microsoft.com/office/drawing/2014/main" id="{65CBA450-F77F-12A8-2073-2ABA66F86A61}"/>
              </a:ext>
            </a:extLst>
          </p:cNvPr>
          <p:cNvGrpSpPr/>
          <p:nvPr/>
        </p:nvGrpSpPr>
        <p:grpSpPr>
          <a:xfrm>
            <a:off x="3753086" y="1482133"/>
            <a:ext cx="8346543" cy="4671924"/>
            <a:chOff x="7446166" y="2272554"/>
            <a:chExt cx="4651654" cy="3247250"/>
          </a:xfrm>
        </p:grpSpPr>
        <p:sp>
          <p:nvSpPr>
            <p:cNvPr id="15" name="Rechteck 15">
              <a:extLst>
                <a:ext uri="{FF2B5EF4-FFF2-40B4-BE49-F238E27FC236}">
                  <a16:creationId xmlns:a16="http://schemas.microsoft.com/office/drawing/2014/main" id="{50124F8E-D587-D044-2E57-25A1AEA36BD5}"/>
                </a:ext>
              </a:extLst>
            </p:cNvPr>
            <p:cNvSpPr/>
            <p:nvPr/>
          </p:nvSpPr>
          <p:spPr>
            <a:xfrm>
              <a:off x="7446166" y="2272554"/>
              <a:ext cx="4651654" cy="3247250"/>
            </a:xfrm>
            <a:prstGeom prst="rect">
              <a:avLst/>
            </a:prstGeom>
            <a:solidFill>
              <a:schemeClr val="bg1"/>
            </a:solidFill>
            <a:ln>
              <a:solidFill>
                <a:schemeClr val="accent4"/>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sp>
          <p:nvSpPr>
            <p:cNvPr id="17" name="Rechteck 17">
              <a:extLst>
                <a:ext uri="{FF2B5EF4-FFF2-40B4-BE49-F238E27FC236}">
                  <a16:creationId xmlns:a16="http://schemas.microsoft.com/office/drawing/2014/main" id="{63FB291D-F01A-20CE-8141-413CD9B3F8CE}"/>
                </a:ext>
              </a:extLst>
            </p:cNvPr>
            <p:cNvSpPr/>
            <p:nvPr/>
          </p:nvSpPr>
          <p:spPr>
            <a:xfrm>
              <a:off x="11347704" y="5303520"/>
              <a:ext cx="640080" cy="1737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New Order"/>
                <a:ea typeface="+mn-ea"/>
                <a:cs typeface="+mn-cs"/>
              </a:endParaRPr>
            </a:p>
          </p:txBody>
        </p:sp>
      </p:grpSp>
      <p:pic>
        <p:nvPicPr>
          <p:cNvPr id="6" name="Picture 5">
            <a:extLst>
              <a:ext uri="{FF2B5EF4-FFF2-40B4-BE49-F238E27FC236}">
                <a16:creationId xmlns:a16="http://schemas.microsoft.com/office/drawing/2014/main" id="{5B411028-19C4-B15F-64E1-9F6D29A24584}"/>
              </a:ext>
            </a:extLst>
          </p:cNvPr>
          <p:cNvPicPr>
            <a:picLocks noChangeAspect="1"/>
          </p:cNvPicPr>
          <p:nvPr/>
        </p:nvPicPr>
        <p:blipFill>
          <a:blip r:embed="rId8"/>
          <a:stretch>
            <a:fillRect/>
          </a:stretch>
        </p:blipFill>
        <p:spPr>
          <a:xfrm>
            <a:off x="3744000" y="1476000"/>
            <a:ext cx="8320000" cy="4680000"/>
          </a:xfrm>
          <a:prstGeom prst="rect">
            <a:avLst/>
          </a:prstGeom>
        </p:spPr>
      </p:pic>
    </p:spTree>
    <p:extLst>
      <p:ext uri="{BB962C8B-B14F-4D97-AF65-F5344CB8AC3E}">
        <p14:creationId xmlns:p14="http://schemas.microsoft.com/office/powerpoint/2010/main" val="171614450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29A75F0-C953-29F7-BD5A-1B9B56860F2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6" name="Object 5" hidden="1">
                        <a:extLst>
                          <a:ext uri="{FF2B5EF4-FFF2-40B4-BE49-F238E27FC236}">
                            <a16:creationId xmlns:a16="http://schemas.microsoft.com/office/drawing/2014/main" id="{129A75F0-C953-29F7-BD5A-1B9B56860F2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0830CD2D-D4D7-6F2E-7703-55248D252AE0}"/>
              </a:ext>
            </a:extLst>
          </p:cNvPr>
          <p:cNvSpPr>
            <a:spLocks noGrp="1"/>
          </p:cNvSpPr>
          <p:nvPr>
            <p:ph type="sldNum" sz="quarter" idx="4"/>
          </p:nvPr>
        </p:nvSpPr>
        <p:spPr/>
        <p:txBody>
          <a:bodyPr/>
          <a:lstStyle/>
          <a:p>
            <a:fld id="{D7B5DC5B-6873-43DB-ADC7-B15ACCE0DFDB}" type="slidenum">
              <a:rPr lang="en-US" smtClean="0"/>
              <a:pPr/>
              <a:t>108</a:t>
            </a:fld>
            <a:endParaRPr lang="en-US" dirty="0"/>
          </a:p>
        </p:txBody>
      </p:sp>
      <p:sp>
        <p:nvSpPr>
          <p:cNvPr id="8" name="Footer Placeholder 7">
            <a:extLst>
              <a:ext uri="{FF2B5EF4-FFF2-40B4-BE49-F238E27FC236}">
                <a16:creationId xmlns:a16="http://schemas.microsoft.com/office/drawing/2014/main" id="{BB1130C7-E7CD-7E95-378E-224F938350C9}"/>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BA597050-DDCC-7944-73AA-6962E7841C79}"/>
              </a:ext>
            </a:extLst>
          </p:cNvPr>
          <p:cNvSpPr>
            <a:spLocks noGrp="1"/>
          </p:cNvSpPr>
          <p:nvPr>
            <p:ph type="dt" sz="half" idx="2"/>
          </p:nvPr>
        </p:nvSpPr>
        <p:spPr/>
        <p:txBody>
          <a:bodyPr/>
          <a:lstStyle/>
          <a:p>
            <a:r>
              <a:rPr lang="de-DE"/>
              <a:t>2025-10-08</a:t>
            </a:r>
            <a:endParaRPr lang="nl-NL" dirty="0"/>
          </a:p>
        </p:txBody>
      </p:sp>
      <p:sp>
        <p:nvSpPr>
          <p:cNvPr id="2" name="Text Placeholder 1">
            <a:extLst>
              <a:ext uri="{FF2B5EF4-FFF2-40B4-BE49-F238E27FC236}">
                <a16:creationId xmlns:a16="http://schemas.microsoft.com/office/drawing/2014/main" id="{09EA066F-E1A3-C27D-0221-C3B64593113B}"/>
              </a:ext>
            </a:extLst>
          </p:cNvPr>
          <p:cNvSpPr>
            <a:spLocks noGrp="1"/>
          </p:cNvSpPr>
          <p:nvPr>
            <p:ph type="body" sz="quarter" idx="57"/>
          </p:nvPr>
        </p:nvSpPr>
        <p:spPr/>
        <p:txBody>
          <a:bodyPr/>
          <a:lstStyle/>
          <a:p>
            <a:r>
              <a:rPr lang="en-US"/>
              <a:t>Place for footers, sources and notes</a:t>
            </a:r>
            <a:endParaRPr lang="de-DE"/>
          </a:p>
        </p:txBody>
      </p:sp>
      <p:sp>
        <p:nvSpPr>
          <p:cNvPr id="52" name="Content Placeholder 51">
            <a:extLst>
              <a:ext uri="{FF2B5EF4-FFF2-40B4-BE49-F238E27FC236}">
                <a16:creationId xmlns:a16="http://schemas.microsoft.com/office/drawing/2014/main" id="{0331522C-EEEE-5545-F8B2-5EF7ED05F41A}"/>
              </a:ext>
            </a:extLst>
          </p:cNvPr>
          <p:cNvSpPr>
            <a:spLocks noGrp="1"/>
          </p:cNvSpPr>
          <p:nvPr>
            <p:ph sz="quarter" idx="15"/>
          </p:nvPr>
        </p:nvSpPr>
        <p:spPr/>
        <p:txBody>
          <a:bodyPr/>
          <a:lstStyle/>
          <a:p>
            <a:r>
              <a:rPr lang="en-US" dirty="0"/>
              <a:t>But I must explain to you how all this mistaken idea of denouncing pleasure and praising pain was born and I will give you a complete account of the system, and expound the actual teachings of the great explorer of the truth, the master-builder of human happiness. </a:t>
            </a:r>
          </a:p>
          <a:p>
            <a:pPr lvl="1"/>
            <a:r>
              <a:rPr lang="en-US" dirty="0"/>
              <a:t>No one rejects, dislikes, or avoids pleasure itself, because it is pleasure, but because those who do not know how to pursue pleasure rationally encounter consequences that are extremely painful. </a:t>
            </a:r>
          </a:p>
          <a:p>
            <a:pPr lvl="2"/>
            <a:r>
              <a:rPr lang="en-US" dirty="0"/>
              <a:t>Nor again is there anyone who loves or pursues or desires to obtain pain of itself, because it is pain</a:t>
            </a:r>
          </a:p>
          <a:p>
            <a:pPr lvl="3"/>
            <a:r>
              <a:rPr lang="en-US" dirty="0"/>
              <a:t>But because occasionally circumstances occur in which toil and pain can procure him some great pleasure. </a:t>
            </a:r>
          </a:p>
          <a:p>
            <a:pPr lvl="4"/>
            <a:r>
              <a:rPr lang="en-US" dirty="0"/>
              <a:t>To take a trivial example, which of us ever undertakes laborious physical exercise, except to obtain some advantage from it? </a:t>
            </a:r>
          </a:p>
          <a:p>
            <a:pPr lvl="5"/>
            <a:r>
              <a:rPr lang="en-US" dirty="0"/>
              <a:t>But who has any right to find fault with a man who chooses to enjoy a pleasure that has no annoying consequences, or one who avoids a pain that produces no resultant pleasure?</a:t>
            </a:r>
          </a:p>
          <a:p>
            <a:pPr lvl="5"/>
            <a:r>
              <a:rPr lang="en-US" dirty="0"/>
              <a:t>On the other hand, we denounce with righteous indignation and dislike men who are so beguiled and demoralized by the charms of pleasure of the moment, so blinded by desire, that they cannot foresee the pain and trouble that are bound to ensue; </a:t>
            </a:r>
          </a:p>
          <a:p>
            <a:pPr lvl="6"/>
            <a:r>
              <a:rPr lang="en-US" dirty="0"/>
              <a:t>And equal blame belongs to those who fail in their duty through weakness of will, which is the same as saying through shrinking from toil and pain. </a:t>
            </a:r>
          </a:p>
          <a:p>
            <a:pPr lvl="7"/>
            <a:r>
              <a:rPr lang="en-US" dirty="0"/>
              <a:t>These cases are perfectly simple and easy to distinguish. </a:t>
            </a:r>
          </a:p>
          <a:p>
            <a:pPr lvl="8"/>
            <a:r>
              <a:rPr lang="en-US" dirty="0"/>
              <a:t>These cases are perfectly simple and easy to distinguish. </a:t>
            </a:r>
          </a:p>
        </p:txBody>
      </p:sp>
      <p:sp>
        <p:nvSpPr>
          <p:cNvPr id="3" name="Title 2">
            <a:extLst>
              <a:ext uri="{FF2B5EF4-FFF2-40B4-BE49-F238E27FC236}">
                <a16:creationId xmlns:a16="http://schemas.microsoft.com/office/drawing/2014/main" id="{E8B6490D-FE4A-BD8F-9ABA-6F86E6463BC9}"/>
              </a:ext>
            </a:extLst>
          </p:cNvPr>
          <p:cNvSpPr>
            <a:spLocks noGrp="1"/>
          </p:cNvSpPr>
          <p:nvPr>
            <p:ph type="title"/>
          </p:nvPr>
        </p:nvSpPr>
        <p:spPr/>
        <p:txBody>
          <a:bodyPr vert="horz"/>
          <a:lstStyle/>
          <a:p>
            <a:r>
              <a:rPr lang="en-US" dirty="0"/>
              <a:t>Example</a:t>
            </a:r>
          </a:p>
        </p:txBody>
      </p:sp>
      <p:sp>
        <p:nvSpPr>
          <p:cNvPr id="15" name="Text Placeholder 14">
            <a:extLst>
              <a:ext uri="{FF2B5EF4-FFF2-40B4-BE49-F238E27FC236}">
                <a16:creationId xmlns:a16="http://schemas.microsoft.com/office/drawing/2014/main" id="{65B12D81-AA1A-14EF-826E-F81A1A416517}"/>
              </a:ext>
            </a:extLst>
          </p:cNvPr>
          <p:cNvSpPr>
            <a:spLocks noGrp="1"/>
          </p:cNvSpPr>
          <p:nvPr>
            <p:ph type="body" sz="quarter" idx="14"/>
          </p:nvPr>
        </p:nvSpPr>
        <p:spPr/>
        <p:txBody>
          <a:bodyPr/>
          <a:lstStyle/>
          <a:p>
            <a:r>
              <a:rPr lang="de-DE"/>
              <a:t>BASIC Layout</a:t>
            </a:r>
          </a:p>
        </p:txBody>
      </p:sp>
    </p:spTree>
    <p:extLst>
      <p:ext uri="{BB962C8B-B14F-4D97-AF65-F5344CB8AC3E}">
        <p14:creationId xmlns:p14="http://schemas.microsoft.com/office/powerpoint/2010/main" val="212768570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72">
            <a:extLst>
              <a:ext uri="{FF2B5EF4-FFF2-40B4-BE49-F238E27FC236}">
                <a16:creationId xmlns:a16="http://schemas.microsoft.com/office/drawing/2014/main" id="{741B4E56-CD4A-8B42-E8FC-962962B066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39748" y="1494837"/>
            <a:ext cx="3401390" cy="2257425"/>
          </a:xfrm>
          <a:prstGeom prst="rect">
            <a:avLst/>
          </a:prstGeom>
        </p:spPr>
      </p:pic>
      <p:sp>
        <p:nvSpPr>
          <p:cNvPr id="60" name="Foliennummernplatzhalter 59">
            <a:extLst>
              <a:ext uri="{FF2B5EF4-FFF2-40B4-BE49-F238E27FC236}">
                <a16:creationId xmlns:a16="http://schemas.microsoft.com/office/drawing/2014/main" id="{FD51ABC4-3751-9814-7431-EEA55597EDC6}"/>
              </a:ext>
            </a:extLst>
          </p:cNvPr>
          <p:cNvSpPr>
            <a:spLocks noGrp="1"/>
          </p:cNvSpPr>
          <p:nvPr>
            <p:ph type="sldNum" sz="quarter" idx="4"/>
          </p:nvPr>
        </p:nvSpPr>
        <p:spPr/>
        <p:txBody>
          <a:bodyPr/>
          <a:lstStyle/>
          <a:p>
            <a:fld id="{FA573BCF-C0F1-4720-B5E7-944FE630E67D}" type="slidenum">
              <a:rPr lang="en-US" smtClean="0"/>
              <a:pPr/>
              <a:t>109</a:t>
            </a:fld>
            <a:endParaRPr lang="en-US" dirty="0"/>
          </a:p>
        </p:txBody>
      </p:sp>
      <p:sp>
        <p:nvSpPr>
          <p:cNvPr id="59" name="Fußzeilenplatzhalter 58">
            <a:extLst>
              <a:ext uri="{FF2B5EF4-FFF2-40B4-BE49-F238E27FC236}">
                <a16:creationId xmlns:a16="http://schemas.microsoft.com/office/drawing/2014/main" id="{EBB13110-C05B-0F3F-FA7F-14C81DB975B0}"/>
              </a:ext>
            </a:extLst>
          </p:cNvPr>
          <p:cNvSpPr>
            <a:spLocks noGrp="1"/>
          </p:cNvSpPr>
          <p:nvPr>
            <p:ph type="ftr" sz="quarter" idx="3"/>
          </p:nvPr>
        </p:nvSpPr>
        <p:spPr/>
        <p:txBody>
          <a:bodyPr/>
          <a:lstStyle/>
          <a:p>
            <a:r>
              <a:rPr lang="nl-NL"/>
              <a:t>Company Presentation Route B</a:t>
            </a:r>
            <a:endParaRPr lang="nl-NL" dirty="0"/>
          </a:p>
        </p:txBody>
      </p:sp>
      <p:sp>
        <p:nvSpPr>
          <p:cNvPr id="2" name="Datumsplatzhalter 1">
            <a:extLst>
              <a:ext uri="{FF2B5EF4-FFF2-40B4-BE49-F238E27FC236}">
                <a16:creationId xmlns:a16="http://schemas.microsoft.com/office/drawing/2014/main" id="{E7132917-0D30-3672-DB43-85E4D4F18B75}"/>
              </a:ext>
            </a:extLst>
          </p:cNvPr>
          <p:cNvSpPr>
            <a:spLocks noGrp="1"/>
          </p:cNvSpPr>
          <p:nvPr>
            <p:ph type="dt" sz="half" idx="2"/>
          </p:nvPr>
        </p:nvSpPr>
        <p:spPr/>
        <p:txBody>
          <a:bodyPr/>
          <a:lstStyle/>
          <a:p>
            <a:r>
              <a:rPr lang="de-DE"/>
              <a:t>2025-10-08</a:t>
            </a:r>
            <a:endParaRPr lang="nl-NL" dirty="0"/>
          </a:p>
        </p:txBody>
      </p:sp>
      <p:sp>
        <p:nvSpPr>
          <p:cNvPr id="3" name="Inhaltsplatzhalter 2">
            <a:extLst>
              <a:ext uri="{FF2B5EF4-FFF2-40B4-BE49-F238E27FC236}">
                <a16:creationId xmlns:a16="http://schemas.microsoft.com/office/drawing/2014/main" id="{575293D6-F9D1-B241-7E88-76AE3CAD424D}"/>
              </a:ext>
            </a:extLst>
          </p:cNvPr>
          <p:cNvSpPr>
            <a:spLocks noGrp="1"/>
          </p:cNvSpPr>
          <p:nvPr>
            <p:ph sz="quarter" idx="25"/>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sym typeface="Wingdings" panose="05000000000000000000" pitchFamily="2" charset="2"/>
              </a:rPr>
              <a:t>Insert</a:t>
            </a:r>
          </a:p>
          <a:p>
            <a:pPr lvl="7"/>
            <a:r>
              <a:rPr lang="en-US" sz="1200">
                <a:sym typeface="Wingdings" panose="05000000000000000000" pitchFamily="2" charset="2"/>
              </a:rPr>
              <a:t>Icons</a:t>
            </a:r>
            <a:endParaRPr lang="en-US" sz="1200"/>
          </a:p>
          <a:p>
            <a:endParaRPr lang="en-US" sz="1200"/>
          </a:p>
          <a:p>
            <a:endParaRPr lang="de-DE"/>
          </a:p>
        </p:txBody>
      </p:sp>
      <p:sp>
        <p:nvSpPr>
          <p:cNvPr id="4" name="Inhaltsplatzhalter 3">
            <a:extLst>
              <a:ext uri="{FF2B5EF4-FFF2-40B4-BE49-F238E27FC236}">
                <a16:creationId xmlns:a16="http://schemas.microsoft.com/office/drawing/2014/main" id="{36B6D693-E734-FA7F-C480-45F0A2713328}"/>
              </a:ext>
            </a:extLst>
          </p:cNvPr>
          <p:cNvSpPr>
            <a:spLocks noGrp="1"/>
          </p:cNvSpPr>
          <p:nvPr>
            <p:ph sz="quarter" idx="26"/>
          </p:nvPr>
        </p:nvSpPr>
        <p:spPr/>
        <p:txBody>
          <a:bodyPr/>
          <a:lstStyle/>
          <a:p>
            <a:endParaRPr lang="de-DE" sz="1200">
              <a:sym typeface="Wingdings" panose="05000000000000000000" pitchFamily="2" charset="2"/>
            </a:endParaRPr>
          </a:p>
          <a:p>
            <a:endParaRPr lang="de-DE" sz="1200">
              <a:sym typeface="Wingdings" panose="05000000000000000000" pitchFamily="2" charset="2"/>
            </a:endParaRPr>
          </a:p>
          <a:p>
            <a:endParaRPr lang="de-DE" sz="1200">
              <a:sym typeface="Wingdings" panose="05000000000000000000" pitchFamily="2" charset="2"/>
            </a:endParaRPr>
          </a:p>
          <a:p>
            <a:pPr lvl="7"/>
            <a:r>
              <a:rPr lang="en-US" sz="1200"/>
              <a:t>Search in the language in </a:t>
            </a:r>
            <a:br>
              <a:rPr lang="en-US" sz="1200"/>
            </a:br>
            <a:r>
              <a:rPr lang="en-US" sz="1200"/>
              <a:t>which the system is installed</a:t>
            </a:r>
          </a:p>
          <a:p>
            <a:pPr lvl="7"/>
            <a:r>
              <a:rPr lang="en-US" sz="1200"/>
              <a:t>We only use the thin icons!</a:t>
            </a:r>
            <a:endParaRPr lang="de-DE" sz="1200"/>
          </a:p>
          <a:p>
            <a:endParaRPr lang="de-DE" sz="1200"/>
          </a:p>
          <a:p>
            <a:endParaRPr lang="de-DE"/>
          </a:p>
        </p:txBody>
      </p:sp>
      <p:sp>
        <p:nvSpPr>
          <p:cNvPr id="6" name="Inhaltsplatzhalter 5">
            <a:extLst>
              <a:ext uri="{FF2B5EF4-FFF2-40B4-BE49-F238E27FC236}">
                <a16:creationId xmlns:a16="http://schemas.microsoft.com/office/drawing/2014/main" id="{3912BC3D-66B9-4E3B-9368-8EF01CEDF48E}"/>
              </a:ext>
            </a:extLst>
          </p:cNvPr>
          <p:cNvSpPr>
            <a:spLocks noGrp="1"/>
          </p:cNvSpPr>
          <p:nvPr>
            <p:ph sz="quarter" idx="27"/>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t>Select</a:t>
            </a:r>
          </a:p>
          <a:p>
            <a:pPr lvl="7"/>
            <a:r>
              <a:rPr lang="en-US" sz="1200"/>
              <a:t>Paste</a:t>
            </a:r>
          </a:p>
          <a:p>
            <a:pPr lvl="7"/>
            <a:r>
              <a:rPr lang="en-US" sz="1200"/>
              <a:t>Change the color</a:t>
            </a:r>
          </a:p>
          <a:p>
            <a:endParaRPr lang="en-US" sz="1200"/>
          </a:p>
          <a:p>
            <a:endParaRPr lang="de-DE"/>
          </a:p>
        </p:txBody>
      </p:sp>
      <p:pic>
        <p:nvPicPr>
          <p:cNvPr id="37" name="Content Placeholder 36" descr="Cloud outline">
            <a:extLst>
              <a:ext uri="{FF2B5EF4-FFF2-40B4-BE49-F238E27FC236}">
                <a16:creationId xmlns:a16="http://schemas.microsoft.com/office/drawing/2014/main" id="{6C2BD2CE-9AAE-1A1E-8E99-3AB4592C6F62}"/>
              </a:ext>
            </a:extLst>
          </p:cNvPr>
          <p:cNvPicPr>
            <a:picLocks noGrp="1" noChangeAspect="1"/>
          </p:cNvPicPr>
          <p:nvPr>
            <p:ph sz="quarter" idx="24"/>
          </p:nvPr>
        </p:nvPicPr>
        <p:blipFill>
          <a:blip r:embed="rId3">
            <a:extLst>
              <a:ext uri="{96DAC541-7B7A-43D3-8B79-37D633B846F1}">
                <asvg:svgBlip xmlns:asvg="http://schemas.microsoft.com/office/drawing/2016/SVG/main" r:embed="rId4"/>
              </a:ext>
            </a:extLst>
          </a:blip>
          <a:stretch>
            <a:fillRect/>
          </a:stretch>
        </p:blipFill>
        <p:spPr>
          <a:xfrm>
            <a:off x="9471819" y="2189162"/>
            <a:ext cx="914400" cy="914400"/>
          </a:xfrm>
        </p:spPr>
      </p:pic>
      <p:pic>
        <p:nvPicPr>
          <p:cNvPr id="8" name="Picture 8">
            <a:extLst>
              <a:ext uri="{FF2B5EF4-FFF2-40B4-BE49-F238E27FC236}">
                <a16:creationId xmlns:a16="http://schemas.microsoft.com/office/drawing/2014/main" id="{295E06C9-BEC6-B460-9D90-2B9CCBCB45DE}"/>
              </a:ext>
            </a:extLst>
          </p:cNvPr>
          <p:cNvPicPr>
            <a:picLocks noGrp="1" noChangeAspect="1"/>
          </p:cNvPicPr>
          <p:nvPr>
            <p:ph sz="quarter" idx="22"/>
          </p:nvPr>
        </p:nvPicPr>
        <p:blipFill rotWithShape="1">
          <a:blip r:embed="rId5" cstate="screen">
            <a:extLst>
              <a:ext uri="{28A0092B-C50C-407E-A947-70E740481C1C}">
                <a14:useLocalDpi xmlns:a14="http://schemas.microsoft.com/office/drawing/2010/main"/>
              </a:ext>
            </a:extLst>
          </a:blip>
          <a:stretch/>
        </p:blipFill>
        <p:spPr>
          <a:xfrm>
            <a:off x="5088283" y="1476375"/>
            <a:ext cx="2002734" cy="2339975"/>
          </a:xfrm>
          <a:prstGeom prst="rect">
            <a:avLst/>
          </a:prstGeom>
        </p:spPr>
      </p:pic>
      <p:pic>
        <p:nvPicPr>
          <p:cNvPr id="23" name="Content Placeholder 22">
            <a:extLst>
              <a:ext uri="{FF2B5EF4-FFF2-40B4-BE49-F238E27FC236}">
                <a16:creationId xmlns:a16="http://schemas.microsoft.com/office/drawing/2014/main" id="{A50B63B4-8F6F-9E9D-8DE1-9AAA506A4F44}"/>
              </a:ext>
            </a:extLst>
          </p:cNvPr>
          <p:cNvPicPr>
            <a:picLocks noGrp="1" noChangeAspect="1"/>
          </p:cNvPicPr>
          <p:nvPr>
            <p:ph sz="quarter" idx="15"/>
          </p:nvPr>
        </p:nvPicPr>
        <p:blipFill rotWithShape="1">
          <a:blip r:embed="rId6">
            <a:clrChange>
              <a:clrFrom>
                <a:srgbClr val="E8EFF2"/>
              </a:clrFrom>
              <a:clrTo>
                <a:srgbClr val="E8EFF2">
                  <a:alpha val="0"/>
                </a:srgbClr>
              </a:clrTo>
            </a:clrChange>
          </a:blip>
          <a:srcRect r="647" b="49661"/>
          <a:stretch/>
        </p:blipFill>
        <p:spPr>
          <a:xfrm>
            <a:off x="563522" y="1476375"/>
            <a:ext cx="3350110" cy="1177925"/>
          </a:xfrm>
          <a:prstGeom prst="rect">
            <a:avLst/>
          </a:prstGeom>
        </p:spPr>
      </p:pic>
      <p:sp>
        <p:nvSpPr>
          <p:cNvPr id="51" name="Titel 50">
            <a:extLst>
              <a:ext uri="{FF2B5EF4-FFF2-40B4-BE49-F238E27FC236}">
                <a16:creationId xmlns:a16="http://schemas.microsoft.com/office/drawing/2014/main" id="{ACC9D18D-A19A-A3E3-CA21-D372C2EA0AA9}"/>
              </a:ext>
            </a:extLst>
          </p:cNvPr>
          <p:cNvSpPr>
            <a:spLocks noGrp="1"/>
          </p:cNvSpPr>
          <p:nvPr>
            <p:ph type="title"/>
          </p:nvPr>
        </p:nvSpPr>
        <p:spPr/>
        <p:txBody>
          <a:bodyPr/>
          <a:lstStyle/>
          <a:p>
            <a:r>
              <a:rPr lang="en-US" dirty="0"/>
              <a:t>We use the icon set from </a:t>
            </a:r>
            <a:r>
              <a:rPr lang="en-US"/>
              <a:t>Microsoft </a:t>
            </a:r>
            <a:endParaRPr lang="de-DE" dirty="0"/>
          </a:p>
        </p:txBody>
      </p:sp>
      <p:sp>
        <p:nvSpPr>
          <p:cNvPr id="52" name="Textplatzhalter 51">
            <a:extLst>
              <a:ext uri="{FF2B5EF4-FFF2-40B4-BE49-F238E27FC236}">
                <a16:creationId xmlns:a16="http://schemas.microsoft.com/office/drawing/2014/main" id="{AEC868B4-8945-AFEC-3D61-692C7FBC9AFB}"/>
              </a:ext>
            </a:extLst>
          </p:cNvPr>
          <p:cNvSpPr>
            <a:spLocks noGrp="1"/>
          </p:cNvSpPr>
          <p:nvPr>
            <p:ph type="body" sz="quarter" idx="14"/>
          </p:nvPr>
        </p:nvSpPr>
        <p:spPr/>
        <p:txBody>
          <a:bodyPr/>
          <a:lstStyle/>
          <a:p>
            <a:r>
              <a:rPr lang="en-US"/>
              <a:t>Stock icons</a:t>
            </a:r>
            <a:endParaRPr lang="en-US" dirty="0"/>
          </a:p>
        </p:txBody>
      </p:sp>
      <p:sp>
        <p:nvSpPr>
          <p:cNvPr id="21" name="Rechteck 20">
            <a:extLst>
              <a:ext uri="{FF2B5EF4-FFF2-40B4-BE49-F238E27FC236}">
                <a16:creationId xmlns:a16="http://schemas.microsoft.com/office/drawing/2014/main" id="{632FFB08-E535-276D-5957-FAB1A7925593}"/>
              </a:ext>
            </a:extLst>
          </p:cNvPr>
          <p:cNvSpPr/>
          <p:nvPr/>
        </p:nvSpPr>
        <p:spPr>
          <a:xfrm>
            <a:off x="4935909" y="1866895"/>
            <a:ext cx="21600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22" name="Rechteck 21">
            <a:extLst>
              <a:ext uri="{FF2B5EF4-FFF2-40B4-BE49-F238E27FC236}">
                <a16:creationId xmlns:a16="http://schemas.microsoft.com/office/drawing/2014/main" id="{8CD6A437-1ABD-D9FD-252B-D0926D5323D4}"/>
              </a:ext>
            </a:extLst>
          </p:cNvPr>
          <p:cNvSpPr/>
          <p:nvPr/>
        </p:nvSpPr>
        <p:spPr>
          <a:xfrm>
            <a:off x="4565713" y="2159021"/>
            <a:ext cx="444875" cy="144000"/>
          </a:xfrm>
          <a:prstGeom prst="rect">
            <a:avLst/>
          </a:prstGeom>
          <a:solidFill>
            <a:srgbClr val="FFFF00">
              <a:alpha val="30196"/>
            </a:srgbClr>
          </a:solidFill>
          <a:ln w="9525" cap="flat">
            <a:noFill/>
            <a:prstDash val="solid"/>
            <a:miter/>
          </a:ln>
        </p:spPr>
        <p:txBody>
          <a:bodyPr lIns="360000" tIns="432000" rIns="72000" bIns="36000" rtlCol="0" anchor="t" anchorCtr="0"/>
          <a:lstStyle/>
          <a:p>
            <a:pPr algn="l">
              <a:spcBef>
                <a:spcPts val="600"/>
              </a:spcBef>
              <a:spcAft>
                <a:spcPts val="600"/>
              </a:spcAft>
            </a:pPr>
            <a:endParaRPr lang="de-DE" sz="1600" i="0" dirty="0" err="1">
              <a:solidFill>
                <a:schemeClr val="bg1"/>
              </a:solidFill>
              <a:effectLst/>
              <a:latin typeface="+mj-lt"/>
            </a:endParaRPr>
          </a:p>
        </p:txBody>
      </p:sp>
      <p:pic>
        <p:nvPicPr>
          <p:cNvPr id="34" name="Bildplatzhalter 47" descr="Häkchen Silhouette">
            <a:extLst>
              <a:ext uri="{FF2B5EF4-FFF2-40B4-BE49-F238E27FC236}">
                <a16:creationId xmlns:a16="http://schemas.microsoft.com/office/drawing/2014/main" id="{D5F386C7-87AC-E138-E4EB-964CBCED326A}"/>
              </a:ext>
            </a:extLst>
          </p:cNvPr>
          <p:cNvPicPr>
            <a:picLocks noChangeAspect="1"/>
          </p:cNvPicPr>
          <p:nvPr/>
        </p:nvPicPr>
        <p:blipFill>
          <a:blip r:embed="rId7">
            <a:extLst>
              <a:ext uri="{96DAC541-7B7A-43D3-8B79-37D633B846F1}">
                <asvg:svgBlip xmlns:asvg="http://schemas.microsoft.com/office/drawing/2016/SVG/main" r:embed="rId8"/>
              </a:ext>
            </a:extLst>
          </a:blip>
          <a:srcRect t="16054" b="16054"/>
          <a:stretch>
            <a:fillRect/>
          </a:stretch>
        </p:blipFill>
        <p:spPr>
          <a:xfrm>
            <a:off x="4654973" y="2506610"/>
            <a:ext cx="221725" cy="233880"/>
          </a:xfrm>
          <a:prstGeom prst="rect">
            <a:avLst/>
          </a:prstGeom>
          <a:noFill/>
        </p:spPr>
      </p:pic>
      <p:pic>
        <p:nvPicPr>
          <p:cNvPr id="38" name="Bildplatzhalter 47" descr="Häkchen Silhouette">
            <a:extLst>
              <a:ext uri="{FF2B5EF4-FFF2-40B4-BE49-F238E27FC236}">
                <a16:creationId xmlns:a16="http://schemas.microsoft.com/office/drawing/2014/main" id="{1CF9B595-B3CA-0A44-6749-605522D31EE4}"/>
              </a:ext>
            </a:extLst>
          </p:cNvPr>
          <p:cNvPicPr>
            <a:picLocks noChangeAspect="1"/>
          </p:cNvPicPr>
          <p:nvPr/>
        </p:nvPicPr>
        <p:blipFill>
          <a:blip r:embed="rId7">
            <a:extLst>
              <a:ext uri="{96DAC541-7B7A-43D3-8B79-37D633B846F1}">
                <asvg:svgBlip xmlns:asvg="http://schemas.microsoft.com/office/drawing/2016/SVG/main" r:embed="rId8"/>
              </a:ext>
            </a:extLst>
          </a:blip>
          <a:srcRect t="16054" b="16054"/>
          <a:stretch>
            <a:fillRect/>
          </a:stretch>
        </p:blipFill>
        <p:spPr>
          <a:xfrm>
            <a:off x="4654973" y="2998731"/>
            <a:ext cx="221725" cy="233880"/>
          </a:xfrm>
          <a:prstGeom prst="rect">
            <a:avLst/>
          </a:prstGeom>
          <a:noFill/>
        </p:spPr>
      </p:pic>
      <p:pic>
        <p:nvPicPr>
          <p:cNvPr id="42" name="Bildplatzhalter 47" descr="Häkchen Silhouette">
            <a:extLst>
              <a:ext uri="{FF2B5EF4-FFF2-40B4-BE49-F238E27FC236}">
                <a16:creationId xmlns:a16="http://schemas.microsoft.com/office/drawing/2014/main" id="{18CA0013-F364-6D77-BB1E-51634FF92E96}"/>
              </a:ext>
            </a:extLst>
          </p:cNvPr>
          <p:cNvPicPr>
            <a:picLocks noChangeAspect="1"/>
          </p:cNvPicPr>
          <p:nvPr/>
        </p:nvPicPr>
        <p:blipFill>
          <a:blip r:embed="rId7">
            <a:extLst>
              <a:ext uri="{96DAC541-7B7A-43D3-8B79-37D633B846F1}">
                <asvg:svgBlip xmlns:asvg="http://schemas.microsoft.com/office/drawing/2016/SVG/main" r:embed="rId9"/>
              </a:ext>
            </a:extLst>
          </a:blip>
          <a:srcRect t="16054" b="16054"/>
          <a:stretch>
            <a:fillRect/>
          </a:stretch>
        </p:blipFill>
        <p:spPr>
          <a:xfrm>
            <a:off x="5602663" y="2506610"/>
            <a:ext cx="221725" cy="233880"/>
          </a:xfrm>
          <a:prstGeom prst="rect">
            <a:avLst/>
          </a:prstGeom>
          <a:noFill/>
        </p:spPr>
      </p:pic>
      <p:pic>
        <p:nvPicPr>
          <p:cNvPr id="10" name="Bildplatzhalter 47" descr="Häkchen Silhouette">
            <a:extLst>
              <a:ext uri="{FF2B5EF4-FFF2-40B4-BE49-F238E27FC236}">
                <a16:creationId xmlns:a16="http://schemas.microsoft.com/office/drawing/2014/main" id="{59A7E31D-17BE-E85C-5F3C-15B5A1927B55}"/>
              </a:ext>
            </a:extLst>
          </p:cNvPr>
          <p:cNvPicPr>
            <a:picLocks noChangeAspect="1"/>
          </p:cNvPicPr>
          <p:nvPr/>
        </p:nvPicPr>
        <p:blipFill>
          <a:blip r:embed="rId7">
            <a:extLst>
              <a:ext uri="{96DAC541-7B7A-43D3-8B79-37D633B846F1}">
                <asvg:svgBlip xmlns:asvg="http://schemas.microsoft.com/office/drawing/2016/SVG/main" r:embed="rId9"/>
              </a:ext>
            </a:extLst>
          </a:blip>
          <a:srcRect t="16054" b="16054"/>
          <a:stretch>
            <a:fillRect/>
          </a:stretch>
        </p:blipFill>
        <p:spPr>
          <a:xfrm>
            <a:off x="6550353" y="2506610"/>
            <a:ext cx="221725" cy="233880"/>
          </a:xfrm>
          <a:prstGeom prst="rect">
            <a:avLst/>
          </a:prstGeom>
          <a:noFill/>
        </p:spPr>
      </p:pic>
      <p:pic>
        <p:nvPicPr>
          <p:cNvPr id="11" name="Bildplatzhalter 47" descr="Häkchen Silhouette">
            <a:extLst>
              <a:ext uri="{FF2B5EF4-FFF2-40B4-BE49-F238E27FC236}">
                <a16:creationId xmlns:a16="http://schemas.microsoft.com/office/drawing/2014/main" id="{47D7BF1A-4664-7155-C84C-3CAD55CE71CD}"/>
              </a:ext>
            </a:extLst>
          </p:cNvPr>
          <p:cNvPicPr>
            <a:picLocks noChangeAspect="1"/>
          </p:cNvPicPr>
          <p:nvPr/>
        </p:nvPicPr>
        <p:blipFill>
          <a:blip r:embed="rId7">
            <a:extLst>
              <a:ext uri="{96DAC541-7B7A-43D3-8B79-37D633B846F1}">
                <asvg:svgBlip xmlns:asvg="http://schemas.microsoft.com/office/drawing/2016/SVG/main" r:embed="rId9"/>
              </a:ext>
            </a:extLst>
          </a:blip>
          <a:srcRect t="16054" b="16054"/>
          <a:stretch>
            <a:fillRect/>
          </a:stretch>
        </p:blipFill>
        <p:spPr>
          <a:xfrm>
            <a:off x="6601101" y="2998731"/>
            <a:ext cx="221725" cy="233880"/>
          </a:xfrm>
          <a:prstGeom prst="rect">
            <a:avLst/>
          </a:prstGeom>
          <a:noFill/>
        </p:spPr>
      </p:pic>
      <p:pic>
        <p:nvPicPr>
          <p:cNvPr id="12" name="Bildplatzhalter 47" descr="Häkchen Silhouette">
            <a:extLst>
              <a:ext uri="{FF2B5EF4-FFF2-40B4-BE49-F238E27FC236}">
                <a16:creationId xmlns:a16="http://schemas.microsoft.com/office/drawing/2014/main" id="{81705781-4D91-06F1-0E70-A51C4CA87825}"/>
              </a:ext>
            </a:extLst>
          </p:cNvPr>
          <p:cNvPicPr>
            <a:picLocks noChangeAspect="1"/>
          </p:cNvPicPr>
          <p:nvPr/>
        </p:nvPicPr>
        <p:blipFill>
          <a:blip r:embed="rId7">
            <a:extLst>
              <a:ext uri="{96DAC541-7B7A-43D3-8B79-37D633B846F1}">
                <asvg:svgBlip xmlns:asvg="http://schemas.microsoft.com/office/drawing/2016/SVG/main" r:embed="rId9"/>
              </a:ext>
            </a:extLst>
          </a:blip>
          <a:srcRect t="16054" b="16054"/>
          <a:stretch>
            <a:fillRect/>
          </a:stretch>
        </p:blipFill>
        <p:spPr>
          <a:xfrm>
            <a:off x="6167141" y="2998731"/>
            <a:ext cx="221725" cy="233880"/>
          </a:xfrm>
          <a:prstGeom prst="rect">
            <a:avLst/>
          </a:prstGeom>
          <a:noFill/>
        </p:spPr>
      </p:pic>
      <p:pic>
        <p:nvPicPr>
          <p:cNvPr id="47" name="Bildplatzhalter 47" descr="Häkchen Silhouette">
            <a:extLst>
              <a:ext uri="{FF2B5EF4-FFF2-40B4-BE49-F238E27FC236}">
                <a16:creationId xmlns:a16="http://schemas.microsoft.com/office/drawing/2014/main" id="{91A8B45D-74C1-10BD-BB8D-CAC5FE632423}"/>
              </a:ext>
            </a:extLst>
          </p:cNvPr>
          <p:cNvPicPr>
            <a:picLocks noChangeAspect="1"/>
          </p:cNvPicPr>
          <p:nvPr/>
        </p:nvPicPr>
        <p:blipFill>
          <a:blip r:embed="rId7">
            <a:extLst>
              <a:ext uri="{96DAC541-7B7A-43D3-8B79-37D633B846F1}">
                <asvg:svgBlip xmlns:asvg="http://schemas.microsoft.com/office/drawing/2016/SVG/main" r:embed="rId8"/>
              </a:ext>
            </a:extLst>
          </a:blip>
          <a:srcRect t="16054" b="16054"/>
          <a:stretch>
            <a:fillRect/>
          </a:stretch>
        </p:blipFill>
        <p:spPr>
          <a:xfrm>
            <a:off x="5150267" y="3515653"/>
            <a:ext cx="221725" cy="233880"/>
          </a:xfrm>
          <a:prstGeom prst="rect">
            <a:avLst/>
          </a:prstGeom>
          <a:noFill/>
        </p:spPr>
      </p:pic>
      <p:pic>
        <p:nvPicPr>
          <p:cNvPr id="48" name="Bildplatzhalter 47" descr="Häkchen Silhouette">
            <a:extLst>
              <a:ext uri="{FF2B5EF4-FFF2-40B4-BE49-F238E27FC236}">
                <a16:creationId xmlns:a16="http://schemas.microsoft.com/office/drawing/2014/main" id="{36402041-6052-45A1-A173-C44A5EEDFC76}"/>
              </a:ext>
            </a:extLst>
          </p:cNvPr>
          <p:cNvPicPr>
            <a:picLocks noChangeAspect="1"/>
          </p:cNvPicPr>
          <p:nvPr/>
        </p:nvPicPr>
        <p:blipFill>
          <a:blip r:embed="rId7">
            <a:extLst>
              <a:ext uri="{96DAC541-7B7A-43D3-8B79-37D633B846F1}">
                <asvg:svgBlip xmlns:asvg="http://schemas.microsoft.com/office/drawing/2016/SVG/main" r:embed="rId9"/>
              </a:ext>
            </a:extLst>
          </a:blip>
          <a:srcRect t="16054" b="16054"/>
          <a:stretch>
            <a:fillRect/>
          </a:stretch>
        </p:blipFill>
        <p:spPr>
          <a:xfrm>
            <a:off x="6140855" y="3515653"/>
            <a:ext cx="221725" cy="233880"/>
          </a:xfrm>
          <a:prstGeom prst="rect">
            <a:avLst/>
          </a:prstGeom>
          <a:noFill/>
        </p:spPr>
      </p:pic>
      <p:pic>
        <p:nvPicPr>
          <p:cNvPr id="49" name="Bildplatzhalter 47" descr="Häkchen Silhouette">
            <a:extLst>
              <a:ext uri="{FF2B5EF4-FFF2-40B4-BE49-F238E27FC236}">
                <a16:creationId xmlns:a16="http://schemas.microsoft.com/office/drawing/2014/main" id="{E338D297-C203-E72D-D9FE-9998E23F57AD}"/>
              </a:ext>
            </a:extLst>
          </p:cNvPr>
          <p:cNvPicPr>
            <a:picLocks noChangeAspect="1"/>
          </p:cNvPicPr>
          <p:nvPr/>
        </p:nvPicPr>
        <p:blipFill>
          <a:blip r:embed="rId7">
            <a:extLst>
              <a:ext uri="{96DAC541-7B7A-43D3-8B79-37D633B846F1}">
                <asvg:svgBlip xmlns:asvg="http://schemas.microsoft.com/office/drawing/2016/SVG/main" r:embed="rId9"/>
              </a:ext>
            </a:extLst>
          </a:blip>
          <a:srcRect t="16054" b="16054"/>
          <a:stretch>
            <a:fillRect/>
          </a:stretch>
        </p:blipFill>
        <p:spPr>
          <a:xfrm>
            <a:off x="7131443" y="3515653"/>
            <a:ext cx="221725" cy="233880"/>
          </a:xfrm>
          <a:prstGeom prst="rect">
            <a:avLst/>
          </a:prstGeom>
          <a:noFill/>
        </p:spPr>
      </p:pic>
      <p:pic>
        <p:nvPicPr>
          <p:cNvPr id="50" name="Bildplatzhalter 47" descr="Häkchen Silhouette">
            <a:extLst>
              <a:ext uri="{FF2B5EF4-FFF2-40B4-BE49-F238E27FC236}">
                <a16:creationId xmlns:a16="http://schemas.microsoft.com/office/drawing/2014/main" id="{F8741A48-81E2-AD48-847A-D65F03AC40A1}"/>
              </a:ext>
            </a:extLst>
          </p:cNvPr>
          <p:cNvPicPr>
            <a:picLocks noChangeAspect="1"/>
          </p:cNvPicPr>
          <p:nvPr/>
        </p:nvPicPr>
        <p:blipFill>
          <a:blip r:embed="rId7">
            <a:extLst>
              <a:ext uri="{96DAC541-7B7A-43D3-8B79-37D633B846F1}">
                <asvg:svgBlip xmlns:asvg="http://schemas.microsoft.com/office/drawing/2016/SVG/main" r:embed="rId9"/>
              </a:ext>
            </a:extLst>
          </a:blip>
          <a:srcRect t="16054" b="16054"/>
          <a:stretch>
            <a:fillRect/>
          </a:stretch>
        </p:blipFill>
        <p:spPr>
          <a:xfrm>
            <a:off x="7574164" y="2998731"/>
            <a:ext cx="221725" cy="233880"/>
          </a:xfrm>
          <a:prstGeom prst="rect">
            <a:avLst/>
          </a:prstGeom>
          <a:noFill/>
        </p:spPr>
      </p:pic>
      <p:pic>
        <p:nvPicPr>
          <p:cNvPr id="53" name="Bildplatzhalter 32" descr="Schließen Silhouette">
            <a:extLst>
              <a:ext uri="{FF2B5EF4-FFF2-40B4-BE49-F238E27FC236}">
                <a16:creationId xmlns:a16="http://schemas.microsoft.com/office/drawing/2014/main" id="{A27E7CD9-4D83-5132-4A7E-A475213D1E44}"/>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5076246" y="2478479"/>
            <a:ext cx="326869" cy="290142"/>
          </a:xfrm>
          <a:prstGeom prst="rect">
            <a:avLst/>
          </a:prstGeom>
          <a:noFill/>
        </p:spPr>
      </p:pic>
      <p:pic>
        <p:nvPicPr>
          <p:cNvPr id="54" name="Bildplatzhalter 32" descr="Schließen Silhouette">
            <a:extLst>
              <a:ext uri="{FF2B5EF4-FFF2-40B4-BE49-F238E27FC236}">
                <a16:creationId xmlns:a16="http://schemas.microsoft.com/office/drawing/2014/main" id="{E7F4ACE7-9BED-E81A-B095-25A6D6332121}"/>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5088933" y="2942469"/>
            <a:ext cx="326869" cy="290142"/>
          </a:xfrm>
          <a:prstGeom prst="rect">
            <a:avLst/>
          </a:prstGeom>
          <a:noFill/>
        </p:spPr>
      </p:pic>
      <p:pic>
        <p:nvPicPr>
          <p:cNvPr id="55" name="Bildplatzhalter 32" descr="Schließen Silhouette">
            <a:extLst>
              <a:ext uri="{FF2B5EF4-FFF2-40B4-BE49-F238E27FC236}">
                <a16:creationId xmlns:a16="http://schemas.microsoft.com/office/drawing/2014/main" id="{FFA5E55E-2E1C-21CF-C6C3-AF64D8045136}"/>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4602401" y="3459391"/>
            <a:ext cx="326869" cy="290142"/>
          </a:xfrm>
          <a:prstGeom prst="rect">
            <a:avLst/>
          </a:prstGeom>
          <a:noFill/>
        </p:spPr>
      </p:pic>
      <p:pic>
        <p:nvPicPr>
          <p:cNvPr id="56" name="Bildplatzhalter 32" descr="Schließen Silhouette">
            <a:extLst>
              <a:ext uri="{FF2B5EF4-FFF2-40B4-BE49-F238E27FC236}">
                <a16:creationId xmlns:a16="http://schemas.microsoft.com/office/drawing/2014/main" id="{52673138-885B-89DF-6867-BBE4A9E40D64}"/>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5592989" y="3459391"/>
            <a:ext cx="326869" cy="290142"/>
          </a:xfrm>
          <a:prstGeom prst="rect">
            <a:avLst/>
          </a:prstGeom>
          <a:noFill/>
        </p:spPr>
      </p:pic>
      <p:pic>
        <p:nvPicPr>
          <p:cNvPr id="57" name="Bildplatzhalter 32" descr="Schließen Silhouette">
            <a:extLst>
              <a:ext uri="{FF2B5EF4-FFF2-40B4-BE49-F238E27FC236}">
                <a16:creationId xmlns:a16="http://schemas.microsoft.com/office/drawing/2014/main" id="{ECD11C4A-A16C-18B2-416D-9C64073BC232}"/>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5628037" y="2942469"/>
            <a:ext cx="326869" cy="290142"/>
          </a:xfrm>
          <a:prstGeom prst="rect">
            <a:avLst/>
          </a:prstGeom>
          <a:noFill/>
        </p:spPr>
      </p:pic>
      <p:pic>
        <p:nvPicPr>
          <p:cNvPr id="58" name="Bildplatzhalter 32" descr="Schließen Silhouette">
            <a:extLst>
              <a:ext uri="{FF2B5EF4-FFF2-40B4-BE49-F238E27FC236}">
                <a16:creationId xmlns:a16="http://schemas.microsoft.com/office/drawing/2014/main" id="{D88470C3-B3B5-4392-A867-E4F9A6F27295}"/>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6023936" y="2478479"/>
            <a:ext cx="326869" cy="290142"/>
          </a:xfrm>
          <a:prstGeom prst="rect">
            <a:avLst/>
          </a:prstGeom>
          <a:noFill/>
        </p:spPr>
      </p:pic>
      <p:pic>
        <p:nvPicPr>
          <p:cNvPr id="61" name="Bildplatzhalter 32" descr="Schließen Silhouette">
            <a:extLst>
              <a:ext uri="{FF2B5EF4-FFF2-40B4-BE49-F238E27FC236}">
                <a16:creationId xmlns:a16="http://schemas.microsoft.com/office/drawing/2014/main" id="{8820FD93-8631-06F7-1889-064A10F47790}"/>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7035061" y="2942469"/>
            <a:ext cx="326869" cy="290142"/>
          </a:xfrm>
          <a:prstGeom prst="rect">
            <a:avLst/>
          </a:prstGeom>
          <a:noFill/>
        </p:spPr>
      </p:pic>
      <p:pic>
        <p:nvPicPr>
          <p:cNvPr id="62" name="Bildplatzhalter 32" descr="Schließen Silhouette">
            <a:extLst>
              <a:ext uri="{FF2B5EF4-FFF2-40B4-BE49-F238E27FC236}">
                <a16:creationId xmlns:a16="http://schemas.microsoft.com/office/drawing/2014/main" id="{EA7E489E-2CC7-7732-C35C-62454CC18F5B}"/>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7498043" y="2478479"/>
            <a:ext cx="326869" cy="290142"/>
          </a:xfrm>
          <a:prstGeom prst="rect">
            <a:avLst/>
          </a:prstGeom>
          <a:noFill/>
        </p:spPr>
      </p:pic>
      <p:pic>
        <p:nvPicPr>
          <p:cNvPr id="63" name="Bildplatzhalter 32" descr="Schließen Silhouette">
            <a:extLst>
              <a:ext uri="{FF2B5EF4-FFF2-40B4-BE49-F238E27FC236}">
                <a16:creationId xmlns:a16="http://schemas.microsoft.com/office/drawing/2014/main" id="{1F933034-FDC8-BF94-517D-5656C82B01D3}"/>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6971626" y="2478479"/>
            <a:ext cx="326869" cy="290142"/>
          </a:xfrm>
          <a:prstGeom prst="rect">
            <a:avLst/>
          </a:prstGeom>
          <a:noFill/>
        </p:spPr>
      </p:pic>
      <p:pic>
        <p:nvPicPr>
          <p:cNvPr id="64" name="Bildplatzhalter 32" descr="Schließen Silhouette">
            <a:extLst>
              <a:ext uri="{FF2B5EF4-FFF2-40B4-BE49-F238E27FC236}">
                <a16:creationId xmlns:a16="http://schemas.microsoft.com/office/drawing/2014/main" id="{CCB9C675-5FF4-DACF-E1CD-FC49206E84A8}"/>
              </a:ext>
            </a:extLst>
          </p:cNvPr>
          <p:cNvPicPr>
            <a:picLocks noChangeAspect="1"/>
          </p:cNvPicPr>
          <p:nvPr/>
        </p:nvPicPr>
        <p:blipFill>
          <a:blip r:embed="rId10">
            <a:extLst>
              <a:ext uri="{96DAC541-7B7A-43D3-8B79-37D633B846F1}">
                <asvg:svgBlip xmlns:asvg="http://schemas.microsoft.com/office/drawing/2016/SVG/main" r:embed="rId11"/>
              </a:ext>
            </a:extLst>
          </a:blip>
          <a:srcRect t="16054" b="16054"/>
          <a:stretch>
            <a:fillRect/>
          </a:stretch>
        </p:blipFill>
        <p:spPr>
          <a:xfrm>
            <a:off x="6583577" y="3459391"/>
            <a:ext cx="326869" cy="290142"/>
          </a:xfrm>
          <a:prstGeom prst="rect">
            <a:avLst/>
          </a:prstGeom>
        </p:spPr>
      </p:pic>
      <p:sp>
        <p:nvSpPr>
          <p:cNvPr id="24" name="Rechteck 20">
            <a:extLst>
              <a:ext uri="{FF2B5EF4-FFF2-40B4-BE49-F238E27FC236}">
                <a16:creationId xmlns:a16="http://schemas.microsoft.com/office/drawing/2014/main" id="{4E750C5A-CC6C-A1E9-6443-710E87909BE0}"/>
              </a:ext>
            </a:extLst>
          </p:cNvPr>
          <p:cNvSpPr/>
          <p:nvPr/>
        </p:nvSpPr>
        <p:spPr>
          <a:xfrm>
            <a:off x="1314885" y="1795458"/>
            <a:ext cx="35199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25" name="Rechteck 20">
            <a:extLst>
              <a:ext uri="{FF2B5EF4-FFF2-40B4-BE49-F238E27FC236}">
                <a16:creationId xmlns:a16="http://schemas.microsoft.com/office/drawing/2014/main" id="{1E660A5E-4F2F-2F7A-DC58-9AD588D1E7BA}"/>
              </a:ext>
            </a:extLst>
          </p:cNvPr>
          <p:cNvSpPr/>
          <p:nvPr/>
        </p:nvSpPr>
        <p:spPr>
          <a:xfrm>
            <a:off x="3624262" y="2020540"/>
            <a:ext cx="270639" cy="48607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pic>
        <p:nvPicPr>
          <p:cNvPr id="65" name="Picture 64">
            <a:extLst>
              <a:ext uri="{FF2B5EF4-FFF2-40B4-BE49-F238E27FC236}">
                <a16:creationId xmlns:a16="http://schemas.microsoft.com/office/drawing/2014/main" id="{B8B00296-CB02-ADCB-047E-279ED79DFCE5}"/>
              </a:ext>
            </a:extLst>
          </p:cNvPr>
          <p:cNvPicPr>
            <a:picLocks noChangeAspect="1"/>
          </p:cNvPicPr>
          <p:nvPr/>
        </p:nvPicPr>
        <p:blipFill rotWithShape="1">
          <a:blip r:embed="rId12"/>
          <a:srcRect l="4308" r="3031"/>
          <a:stretch/>
        </p:blipFill>
        <p:spPr>
          <a:xfrm>
            <a:off x="9667265" y="2139853"/>
            <a:ext cx="1991336" cy="1426552"/>
          </a:xfrm>
          <a:prstGeom prst="rect">
            <a:avLst/>
          </a:prstGeom>
        </p:spPr>
      </p:pic>
      <p:sp>
        <p:nvSpPr>
          <p:cNvPr id="74" name="Rechteck 20">
            <a:extLst>
              <a:ext uri="{FF2B5EF4-FFF2-40B4-BE49-F238E27FC236}">
                <a16:creationId xmlns:a16="http://schemas.microsoft.com/office/drawing/2014/main" id="{8C0CC275-5795-A45C-078C-2515698E179C}"/>
              </a:ext>
            </a:extLst>
          </p:cNvPr>
          <p:cNvSpPr/>
          <p:nvPr/>
        </p:nvSpPr>
        <p:spPr>
          <a:xfrm>
            <a:off x="8672884" y="1866895"/>
            <a:ext cx="21600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75" name="Rechteck 21">
            <a:extLst>
              <a:ext uri="{FF2B5EF4-FFF2-40B4-BE49-F238E27FC236}">
                <a16:creationId xmlns:a16="http://schemas.microsoft.com/office/drawing/2014/main" id="{9BF3F248-B2FD-55D5-B554-DDC871191CE5}"/>
              </a:ext>
            </a:extLst>
          </p:cNvPr>
          <p:cNvSpPr/>
          <p:nvPr/>
        </p:nvSpPr>
        <p:spPr>
          <a:xfrm>
            <a:off x="8442388" y="2159021"/>
            <a:ext cx="444875" cy="144000"/>
          </a:xfrm>
          <a:prstGeom prst="rect">
            <a:avLst/>
          </a:prstGeom>
          <a:solidFill>
            <a:srgbClr val="FFFF00">
              <a:alpha val="30196"/>
            </a:srgbClr>
          </a:solidFill>
          <a:ln w="9525" cap="flat">
            <a:noFill/>
            <a:prstDash val="solid"/>
            <a:miter/>
          </a:ln>
        </p:spPr>
        <p:txBody>
          <a:bodyPr lIns="360000" tIns="432000" rIns="72000" bIns="36000" rtlCol="0" anchor="t" anchorCtr="0"/>
          <a:lstStyle/>
          <a:p>
            <a:pPr algn="l">
              <a:spcBef>
                <a:spcPts val="600"/>
              </a:spcBef>
              <a:spcAft>
                <a:spcPts val="600"/>
              </a:spcAft>
            </a:pPr>
            <a:endParaRPr lang="de-DE" sz="1600" i="0" dirty="0" err="1">
              <a:solidFill>
                <a:schemeClr val="bg1"/>
              </a:solidFill>
              <a:effectLst/>
              <a:latin typeface="+mj-lt"/>
            </a:endParaRPr>
          </a:p>
        </p:txBody>
      </p:sp>
      <p:pic>
        <p:nvPicPr>
          <p:cNvPr id="79" name="Picture 78">
            <a:extLst>
              <a:ext uri="{FF2B5EF4-FFF2-40B4-BE49-F238E27FC236}">
                <a16:creationId xmlns:a16="http://schemas.microsoft.com/office/drawing/2014/main" id="{ABFCDE6D-6725-88A5-5113-0C05D446E91B}"/>
              </a:ext>
            </a:extLst>
          </p:cNvPr>
          <p:cNvPicPr>
            <a:picLocks noChangeAspect="1"/>
          </p:cNvPicPr>
          <p:nvPr/>
        </p:nvPicPr>
        <p:blipFill rotWithShape="1">
          <a:blip r:embed="rId13">
            <a:extLst>
              <a:ext uri="{28A0092B-C50C-407E-A947-70E740481C1C}">
                <a14:useLocalDpi xmlns:a14="http://schemas.microsoft.com/office/drawing/2010/main" val="0"/>
              </a:ext>
            </a:extLst>
          </a:blip>
          <a:srcRect b="77289"/>
          <a:stretch/>
        </p:blipFill>
        <p:spPr>
          <a:xfrm>
            <a:off x="9667360" y="3496683"/>
            <a:ext cx="1984096" cy="268073"/>
          </a:xfrm>
          <a:prstGeom prst="rect">
            <a:avLst/>
          </a:prstGeom>
        </p:spPr>
      </p:pic>
      <p:pic>
        <p:nvPicPr>
          <p:cNvPr id="81" name="Picture 80">
            <a:extLst>
              <a:ext uri="{FF2B5EF4-FFF2-40B4-BE49-F238E27FC236}">
                <a16:creationId xmlns:a16="http://schemas.microsoft.com/office/drawing/2014/main" id="{5D84F446-DFDC-D223-04F5-281360BE0A02}"/>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t="4389"/>
          <a:stretch/>
        </p:blipFill>
        <p:spPr>
          <a:xfrm>
            <a:off x="9613290" y="1484313"/>
            <a:ext cx="1172185" cy="671248"/>
          </a:xfrm>
          <a:prstGeom prst="rect">
            <a:avLst/>
          </a:prstGeom>
        </p:spPr>
      </p:pic>
      <p:sp>
        <p:nvSpPr>
          <p:cNvPr id="84" name="Rectangle 83">
            <a:extLst>
              <a:ext uri="{FF2B5EF4-FFF2-40B4-BE49-F238E27FC236}">
                <a16:creationId xmlns:a16="http://schemas.microsoft.com/office/drawing/2014/main" id="{77F72EA7-B517-2EDA-3EB8-6A028CDA8539}"/>
              </a:ext>
            </a:extLst>
          </p:cNvPr>
          <p:cNvSpPr/>
          <p:nvPr/>
        </p:nvSpPr>
        <p:spPr>
          <a:xfrm>
            <a:off x="9705975" y="2338387"/>
            <a:ext cx="142875" cy="36000"/>
          </a:xfrm>
          <a:prstGeom prst="rect">
            <a:avLst/>
          </a:prstGeom>
          <a:solidFill>
            <a:schemeClr val="accent2"/>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85" name="Rectangle 84">
            <a:extLst>
              <a:ext uri="{FF2B5EF4-FFF2-40B4-BE49-F238E27FC236}">
                <a16:creationId xmlns:a16="http://schemas.microsoft.com/office/drawing/2014/main" id="{34189F48-86A6-50DB-D03B-B55505B743EF}"/>
              </a:ext>
            </a:extLst>
          </p:cNvPr>
          <p:cNvSpPr/>
          <p:nvPr/>
        </p:nvSpPr>
        <p:spPr>
          <a:xfrm>
            <a:off x="9705975" y="2576512"/>
            <a:ext cx="142875" cy="36000"/>
          </a:xfrm>
          <a:prstGeom prst="rect">
            <a:avLst/>
          </a:prstGeom>
          <a:solidFill>
            <a:schemeClr val="accent2"/>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3603435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a:latin typeface="Segoe UI Semibold" panose="020B0702040204020203" pitchFamily="34" charset="0"/>
                <a:cs typeface="Segoe UI Semibold" panose="020B0702040204020203" pitchFamily="34" charset="0"/>
              </a:rPr>
              <a:t>profiles</a:t>
            </a:r>
            <a:endParaRPr lang="en-US"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0055379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8EE11CF4-6334-2870-2C4B-6FB2E948D6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8EE11CF4-6334-2870-2C4B-6FB2E948D69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9E151C86-F0B1-D5EB-081D-6E73592115E2}"/>
              </a:ext>
            </a:extLst>
          </p:cNvPr>
          <p:cNvSpPr>
            <a:spLocks noGrp="1"/>
          </p:cNvSpPr>
          <p:nvPr>
            <p:ph type="sldNum" sz="quarter" idx="4"/>
          </p:nvPr>
        </p:nvSpPr>
        <p:spPr/>
        <p:txBody>
          <a:bodyPr/>
          <a:lstStyle/>
          <a:p>
            <a:fld id="{D7B5DC5B-6873-43DB-ADC7-B15ACCE0DFDB}" type="slidenum">
              <a:rPr lang="en-US" smtClean="0"/>
              <a:pPr/>
              <a:t>110</a:t>
            </a:fld>
            <a:endParaRPr lang="en-US" dirty="0"/>
          </a:p>
        </p:txBody>
      </p:sp>
      <p:sp>
        <p:nvSpPr>
          <p:cNvPr id="5" name="Footer Placeholder 4">
            <a:extLst>
              <a:ext uri="{FF2B5EF4-FFF2-40B4-BE49-F238E27FC236}">
                <a16:creationId xmlns:a16="http://schemas.microsoft.com/office/drawing/2014/main" id="{CC068489-4CF6-27A4-063E-759CCB27DE14}"/>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B9CA5838-91AA-8B86-ED9C-547485794680}"/>
              </a:ext>
            </a:extLst>
          </p:cNvPr>
          <p:cNvSpPr>
            <a:spLocks noGrp="1"/>
          </p:cNvSpPr>
          <p:nvPr>
            <p:ph type="dt" sz="half" idx="2"/>
          </p:nvPr>
        </p:nvSpPr>
        <p:spPr/>
        <p:txBody>
          <a:bodyPr/>
          <a:lstStyle/>
          <a:p>
            <a:r>
              <a:rPr lang="de-DE"/>
              <a:t>2025-10-08</a:t>
            </a:r>
            <a:endParaRPr lang="nl-NL" dirty="0"/>
          </a:p>
        </p:txBody>
      </p:sp>
      <p:sp>
        <p:nvSpPr>
          <p:cNvPr id="26" name="Title 25">
            <a:extLst>
              <a:ext uri="{FF2B5EF4-FFF2-40B4-BE49-F238E27FC236}">
                <a16:creationId xmlns:a16="http://schemas.microsoft.com/office/drawing/2014/main" id="{14034DC6-142E-5042-6DF0-CEFE70D469B6}"/>
              </a:ext>
            </a:extLst>
          </p:cNvPr>
          <p:cNvSpPr>
            <a:spLocks noGrp="1"/>
          </p:cNvSpPr>
          <p:nvPr>
            <p:ph type="title"/>
          </p:nvPr>
        </p:nvSpPr>
        <p:spPr/>
        <p:txBody>
          <a:bodyPr vert="horz"/>
          <a:lstStyle/>
          <a:p>
            <a:r>
              <a:rPr lang="en-US"/>
              <a:t>dimensions and valantic logo</a:t>
            </a:r>
          </a:p>
        </p:txBody>
      </p:sp>
      <p:sp>
        <p:nvSpPr>
          <p:cNvPr id="29" name="Text Placeholder 28">
            <a:extLst>
              <a:ext uri="{FF2B5EF4-FFF2-40B4-BE49-F238E27FC236}">
                <a16:creationId xmlns:a16="http://schemas.microsoft.com/office/drawing/2014/main" id="{1E52E8C7-5606-B0C1-8AEC-8197FF1A9AEE}"/>
              </a:ext>
            </a:extLst>
          </p:cNvPr>
          <p:cNvSpPr>
            <a:spLocks noGrp="1"/>
          </p:cNvSpPr>
          <p:nvPr>
            <p:ph type="body" sz="quarter" idx="14"/>
          </p:nvPr>
        </p:nvSpPr>
        <p:spPr/>
        <p:txBody>
          <a:bodyPr/>
          <a:lstStyle/>
          <a:p>
            <a:r>
              <a:rPr lang="en-US" dirty="0"/>
              <a:t>borders</a:t>
            </a:r>
          </a:p>
        </p:txBody>
      </p:sp>
      <p:grpSp>
        <p:nvGrpSpPr>
          <p:cNvPr id="2" name="Group 1">
            <a:extLst>
              <a:ext uri="{FF2B5EF4-FFF2-40B4-BE49-F238E27FC236}">
                <a16:creationId xmlns:a16="http://schemas.microsoft.com/office/drawing/2014/main" id="{33275118-E3D1-21B5-E947-5A84DB6AF2AE}"/>
              </a:ext>
            </a:extLst>
          </p:cNvPr>
          <p:cNvGrpSpPr/>
          <p:nvPr/>
        </p:nvGrpSpPr>
        <p:grpSpPr>
          <a:xfrm>
            <a:off x="-1050000" y="-2274777"/>
            <a:ext cx="14292000" cy="9952752"/>
            <a:chOff x="-1050000" y="-2274777"/>
            <a:chExt cx="14292000" cy="9952752"/>
          </a:xfrm>
        </p:grpSpPr>
        <p:grpSp>
          <p:nvGrpSpPr>
            <p:cNvPr id="7" name="Group 6">
              <a:extLst>
                <a:ext uri="{FF2B5EF4-FFF2-40B4-BE49-F238E27FC236}">
                  <a16:creationId xmlns:a16="http://schemas.microsoft.com/office/drawing/2014/main" id="{7C64CD38-BBB6-9B1D-D021-429E216806B8}"/>
                </a:ext>
              </a:extLst>
            </p:cNvPr>
            <p:cNvGrpSpPr/>
            <p:nvPr/>
          </p:nvGrpSpPr>
          <p:grpSpPr>
            <a:xfrm>
              <a:off x="-1050000" y="-2274777"/>
              <a:ext cx="14292000" cy="9952752"/>
              <a:chOff x="-1050000" y="-2274777"/>
              <a:chExt cx="14292000" cy="9952752"/>
            </a:xfrm>
          </p:grpSpPr>
          <p:cxnSp>
            <p:nvCxnSpPr>
              <p:cNvPr id="15" name="Straight Connector 14">
                <a:extLst>
                  <a:ext uri="{FF2B5EF4-FFF2-40B4-BE49-F238E27FC236}">
                    <a16:creationId xmlns:a16="http://schemas.microsoft.com/office/drawing/2014/main" id="{CF049D02-A936-D7F6-05F6-93908B293FE0}"/>
                  </a:ext>
                </a:extLst>
              </p:cNvPr>
              <p:cNvCxnSpPr>
                <a:cxnSpLocks/>
              </p:cNvCxnSpPr>
              <p:nvPr userDrawn="1"/>
            </p:nvCxnSpPr>
            <p:spPr>
              <a:xfrm>
                <a:off x="-1050000" y="147955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C7FF10-1D4D-7020-0709-FC30BBC9560D}"/>
                  </a:ext>
                </a:extLst>
              </p:cNvPr>
              <p:cNvCxnSpPr>
                <a:cxnSpLocks/>
              </p:cNvCxnSpPr>
              <p:nvPr userDrawn="1"/>
            </p:nvCxnSpPr>
            <p:spPr>
              <a:xfrm>
                <a:off x="-1050000" y="617220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0A3F60-F538-CFBF-15CA-EE27F276DFFF}"/>
                  </a:ext>
                </a:extLst>
              </p:cNvPr>
              <p:cNvCxnSpPr>
                <a:cxnSpLocks/>
              </p:cNvCxnSpPr>
              <p:nvPr userDrawn="1"/>
            </p:nvCxnSpPr>
            <p:spPr>
              <a:xfrm flipH="1">
                <a:off x="55313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FD247F7-5C32-389D-630E-02E75C209684}"/>
                  </a:ext>
                </a:extLst>
              </p:cNvPr>
              <p:cNvCxnSpPr>
                <a:cxnSpLocks/>
              </p:cNvCxnSpPr>
              <p:nvPr userDrawn="1"/>
            </p:nvCxnSpPr>
            <p:spPr>
              <a:xfrm flipH="1">
                <a:off x="1164837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61428A3-61D2-E43A-BBB5-F0E9A7E1D20B}"/>
                  </a:ext>
                </a:extLst>
              </p:cNvPr>
              <p:cNvSpPr txBox="1"/>
              <p:nvPr userDrawn="1"/>
            </p:nvSpPr>
            <p:spPr>
              <a:xfrm>
                <a:off x="285750" y="-263444"/>
                <a:ext cx="770381"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20" name="TextBox 19">
                <a:extLst>
                  <a:ext uri="{FF2B5EF4-FFF2-40B4-BE49-F238E27FC236}">
                    <a16:creationId xmlns:a16="http://schemas.microsoft.com/office/drawing/2014/main" id="{81E3EFB6-E462-54AF-22A1-40D259BB80E4}"/>
                  </a:ext>
                </a:extLst>
              </p:cNvPr>
              <p:cNvSpPr txBox="1"/>
              <p:nvPr userDrawn="1"/>
            </p:nvSpPr>
            <p:spPr>
              <a:xfrm>
                <a:off x="-835704" y="506684"/>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7,8 cm</a:t>
                </a:r>
              </a:p>
            </p:txBody>
          </p:sp>
          <p:sp>
            <p:nvSpPr>
              <p:cNvPr id="21" name="TextBox 20">
                <a:extLst>
                  <a:ext uri="{FF2B5EF4-FFF2-40B4-BE49-F238E27FC236}">
                    <a16:creationId xmlns:a16="http://schemas.microsoft.com/office/drawing/2014/main" id="{5D3E43CB-AA4E-37E0-7834-8BAA9899C840}"/>
                  </a:ext>
                </a:extLst>
              </p:cNvPr>
              <p:cNvSpPr txBox="1"/>
              <p:nvPr userDrawn="1"/>
            </p:nvSpPr>
            <p:spPr>
              <a:xfrm>
                <a:off x="-835704" y="1226774"/>
                <a:ext cx="654049" cy="240076"/>
              </a:xfrm>
              <a:prstGeom prst="rect">
                <a:avLst/>
              </a:prstGeom>
              <a:solidFill>
                <a:schemeClr val="bg1"/>
              </a:solidFill>
              <a:ln>
                <a:noFill/>
              </a:ln>
            </p:spPr>
            <p:txBody>
              <a:bodyPr wrap="none" lIns="0" tIns="0" rIns="0" bIns="0" rtlCol="0">
                <a:noAutofit/>
              </a:bodyPr>
              <a:lstStyle/>
              <a:p>
                <a:pPr algn="r">
                  <a:lnSpc>
                    <a:spcPct val="90000"/>
                  </a:lnSpc>
                  <a:spcBef>
                    <a:spcPts val="600"/>
                  </a:spcBef>
                  <a:spcAft>
                    <a:spcPts val="600"/>
                  </a:spcAft>
                </a:pPr>
                <a:r>
                  <a:rPr lang="en-US" sz="1800" dirty="0">
                    <a:solidFill>
                      <a:schemeClr val="tx2"/>
                    </a:solidFill>
                    <a:latin typeface="Segoe UI Semibold" panose="020B0702040204020203" pitchFamily="34" charset="0"/>
                    <a:cs typeface="Segoe UI Semibold" panose="020B0702040204020203" pitchFamily="34" charset="0"/>
                  </a:rPr>
                  <a:t>5.4 cm</a:t>
                </a:r>
              </a:p>
            </p:txBody>
          </p:sp>
          <p:sp>
            <p:nvSpPr>
              <p:cNvPr id="22" name="TextBox 21">
                <a:extLst>
                  <a:ext uri="{FF2B5EF4-FFF2-40B4-BE49-F238E27FC236}">
                    <a16:creationId xmlns:a16="http://schemas.microsoft.com/office/drawing/2014/main" id="{435E9300-016F-02CB-7CD9-8D3E33601498}"/>
                  </a:ext>
                </a:extLst>
              </p:cNvPr>
              <p:cNvSpPr txBox="1"/>
              <p:nvPr userDrawn="1"/>
            </p:nvSpPr>
            <p:spPr>
              <a:xfrm>
                <a:off x="-835704" y="5914730"/>
                <a:ext cx="654049"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7.6 cm</a:t>
                </a:r>
              </a:p>
            </p:txBody>
          </p:sp>
          <p:sp>
            <p:nvSpPr>
              <p:cNvPr id="23" name="TextBox 22">
                <a:extLst>
                  <a:ext uri="{FF2B5EF4-FFF2-40B4-BE49-F238E27FC236}">
                    <a16:creationId xmlns:a16="http://schemas.microsoft.com/office/drawing/2014/main" id="{6545B3C0-DE06-14CD-D470-495DB00C1A0E}"/>
                  </a:ext>
                </a:extLst>
              </p:cNvPr>
              <p:cNvSpPr txBox="1"/>
              <p:nvPr/>
            </p:nvSpPr>
            <p:spPr>
              <a:xfrm>
                <a:off x="-835704" y="452820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3.5 cm</a:t>
                </a:r>
              </a:p>
            </p:txBody>
          </p:sp>
          <p:sp>
            <p:nvSpPr>
              <p:cNvPr id="24" name="TextBox 23">
                <a:extLst>
                  <a:ext uri="{FF2B5EF4-FFF2-40B4-BE49-F238E27FC236}">
                    <a16:creationId xmlns:a16="http://schemas.microsoft.com/office/drawing/2014/main" id="{955906C1-759C-8BD8-FEDD-419A9346C72D}"/>
                  </a:ext>
                </a:extLst>
              </p:cNvPr>
              <p:cNvSpPr txBox="1"/>
              <p:nvPr/>
            </p:nvSpPr>
            <p:spPr>
              <a:xfrm>
                <a:off x="802596" y="4518683"/>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28" name="TextBox 27">
                <a:extLst>
                  <a:ext uri="{FF2B5EF4-FFF2-40B4-BE49-F238E27FC236}">
                    <a16:creationId xmlns:a16="http://schemas.microsoft.com/office/drawing/2014/main" id="{1088C00F-65A7-E7A4-F216-3A992BEC6C91}"/>
                  </a:ext>
                </a:extLst>
              </p:cNvPr>
              <p:cNvSpPr txBox="1"/>
              <p:nvPr/>
            </p:nvSpPr>
            <p:spPr>
              <a:xfrm rot="16200000">
                <a:off x="473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3" name="TextBox 32">
                <a:extLst>
                  <a:ext uri="{FF2B5EF4-FFF2-40B4-BE49-F238E27FC236}">
                    <a16:creationId xmlns:a16="http://schemas.microsoft.com/office/drawing/2014/main" id="{0684207D-6DAD-3CA4-5ABF-5AC246CFD57E}"/>
                  </a:ext>
                </a:extLst>
              </p:cNvPr>
              <p:cNvSpPr txBox="1"/>
              <p:nvPr/>
            </p:nvSpPr>
            <p:spPr>
              <a:xfrm rot="16200000">
                <a:off x="854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4" name="TextBox 33">
                <a:extLst>
                  <a:ext uri="{FF2B5EF4-FFF2-40B4-BE49-F238E27FC236}">
                    <a16:creationId xmlns:a16="http://schemas.microsoft.com/office/drawing/2014/main" id="{5B9E703C-0943-A9D7-1E05-75331D301C35}"/>
                  </a:ext>
                </a:extLst>
              </p:cNvPr>
              <p:cNvSpPr txBox="1"/>
              <p:nvPr/>
            </p:nvSpPr>
            <p:spPr>
              <a:xfrm rot="16200000">
                <a:off x="880239"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13,9cm</a:t>
                </a:r>
              </a:p>
            </p:txBody>
          </p:sp>
          <p:sp>
            <p:nvSpPr>
              <p:cNvPr id="35" name="TextBox 34">
                <a:extLst>
                  <a:ext uri="{FF2B5EF4-FFF2-40B4-BE49-F238E27FC236}">
                    <a16:creationId xmlns:a16="http://schemas.microsoft.com/office/drawing/2014/main" id="{A325EFFB-67E5-5E51-B7E9-A7FB20D8C12D}"/>
                  </a:ext>
                </a:extLst>
              </p:cNvPr>
              <p:cNvSpPr txBox="1"/>
              <p:nvPr/>
            </p:nvSpPr>
            <p:spPr>
              <a:xfrm rot="16200000">
                <a:off x="1261240"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12,9cm</a:t>
                </a:r>
              </a:p>
            </p:txBody>
          </p:sp>
          <p:cxnSp>
            <p:nvCxnSpPr>
              <p:cNvPr id="36" name="Straight Connector 35">
                <a:extLst>
                  <a:ext uri="{FF2B5EF4-FFF2-40B4-BE49-F238E27FC236}">
                    <a16:creationId xmlns:a16="http://schemas.microsoft.com/office/drawing/2014/main" id="{2747181D-15CB-5203-3763-9C3BE8AE29B8}"/>
                  </a:ext>
                </a:extLst>
              </p:cNvPr>
              <p:cNvCxnSpPr>
                <a:cxnSpLocks/>
              </p:cNvCxnSpPr>
              <p:nvPr/>
            </p:nvCxnSpPr>
            <p:spPr>
              <a:xfrm>
                <a:off x="-1050000" y="6534150"/>
                <a:ext cx="14292000" cy="0"/>
              </a:xfrm>
              <a:prstGeom prst="line">
                <a:avLst/>
              </a:prstGeom>
              <a:ln w="3175"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2D8504D1-FCDA-09FC-F0AC-3674E3C1E189}"/>
                  </a:ext>
                </a:extLst>
              </p:cNvPr>
              <p:cNvSpPr txBox="1"/>
              <p:nvPr userDrawn="1"/>
            </p:nvSpPr>
            <p:spPr>
              <a:xfrm>
                <a:off x="-835704" y="336550"/>
                <a:ext cx="654049" cy="203200"/>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8,3 cm</a:t>
                </a:r>
              </a:p>
            </p:txBody>
          </p:sp>
          <p:sp>
            <p:nvSpPr>
              <p:cNvPr id="40" name="TextBox 39">
                <a:extLst>
                  <a:ext uri="{FF2B5EF4-FFF2-40B4-BE49-F238E27FC236}">
                    <a16:creationId xmlns:a16="http://schemas.microsoft.com/office/drawing/2014/main" id="{32C73DAB-0AB2-ED3D-AA9D-A094E40BD060}"/>
                  </a:ext>
                </a:extLst>
              </p:cNvPr>
              <p:cNvSpPr txBox="1"/>
              <p:nvPr userDrawn="1"/>
            </p:nvSpPr>
            <p:spPr>
              <a:xfrm>
                <a:off x="11372850" y="-263444"/>
                <a:ext cx="770381" cy="240076"/>
              </a:xfrm>
              <a:prstGeom prst="rect">
                <a:avLst/>
              </a:prstGeom>
              <a:solidFill>
                <a:schemeClr val="bg1"/>
              </a:solidFill>
              <a:ln>
                <a:noFill/>
              </a:ln>
            </p:spPr>
            <p:txBody>
              <a:bodyPr wrap="none" lIns="0" tIns="0" rIns="0" bIns="0" rtlCol="0">
                <a:noAutofit/>
              </a:bodyPr>
              <a:lstStyle>
                <a:defPPr>
                  <a:defRPr lang="nl-NL"/>
                </a:defPPr>
                <a:lvl1pPr lvl="0"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41" name="TextBox 40">
                <a:extLst>
                  <a:ext uri="{FF2B5EF4-FFF2-40B4-BE49-F238E27FC236}">
                    <a16:creationId xmlns:a16="http://schemas.microsoft.com/office/drawing/2014/main" id="{C6D367C1-CCEF-0698-9F9E-A0B939A0282D}"/>
                  </a:ext>
                </a:extLst>
              </p:cNvPr>
              <p:cNvSpPr txBox="1"/>
              <p:nvPr/>
            </p:nvSpPr>
            <p:spPr>
              <a:xfrm>
                <a:off x="-835704" y="6371295"/>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solidFill>
                      <a:schemeClr val="tx2"/>
                    </a:solidFill>
                  </a:rPr>
                  <a:t>8.6 cm</a:t>
                </a:r>
              </a:p>
            </p:txBody>
          </p:sp>
          <p:sp>
            <p:nvSpPr>
              <p:cNvPr id="42" name="TextBox 41">
                <a:extLst>
                  <a:ext uri="{FF2B5EF4-FFF2-40B4-BE49-F238E27FC236}">
                    <a16:creationId xmlns:a16="http://schemas.microsoft.com/office/drawing/2014/main" id="{2B429871-933E-321C-A2D5-4BFEC8A57EB3}"/>
                  </a:ext>
                </a:extLst>
              </p:cNvPr>
              <p:cNvSpPr txBox="1"/>
              <p:nvPr/>
            </p:nvSpPr>
            <p:spPr>
              <a:xfrm>
                <a:off x="-835704" y="1826283"/>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4.0 cm</a:t>
                </a:r>
              </a:p>
            </p:txBody>
          </p:sp>
        </p:grpSp>
        <p:grpSp>
          <p:nvGrpSpPr>
            <p:cNvPr id="8" name="Group 7">
              <a:extLst>
                <a:ext uri="{FF2B5EF4-FFF2-40B4-BE49-F238E27FC236}">
                  <a16:creationId xmlns:a16="http://schemas.microsoft.com/office/drawing/2014/main" id="{AEC73130-C1F4-C0D9-5FCE-E313F9052015}"/>
                </a:ext>
              </a:extLst>
            </p:cNvPr>
            <p:cNvGrpSpPr/>
            <p:nvPr/>
          </p:nvGrpSpPr>
          <p:grpSpPr>
            <a:xfrm>
              <a:off x="-67377" y="-976676"/>
              <a:ext cx="12397339" cy="8640000"/>
              <a:chOff x="-67377" y="-976676"/>
              <a:chExt cx="12397339" cy="8640000"/>
            </a:xfrm>
          </p:grpSpPr>
          <p:cxnSp>
            <p:nvCxnSpPr>
              <p:cNvPr id="10" name="Straight Connector 9">
                <a:extLst>
                  <a:ext uri="{FF2B5EF4-FFF2-40B4-BE49-F238E27FC236}">
                    <a16:creationId xmlns:a16="http://schemas.microsoft.com/office/drawing/2014/main" id="{591EA79D-9EAD-E250-A41E-26C03D53AA94}"/>
                  </a:ext>
                </a:extLst>
              </p:cNvPr>
              <p:cNvCxnSpPr/>
              <p:nvPr/>
            </p:nvCxnSpPr>
            <p:spPr>
              <a:xfrm>
                <a:off x="-67377" y="4689475"/>
                <a:ext cx="12397339" cy="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9FA6174-F6B3-4F0D-B232-6D4B48463EF6}"/>
                  </a:ext>
                </a:extLst>
              </p:cNvPr>
              <p:cNvCxnSpPr>
                <a:cxnSpLocks/>
              </p:cNvCxnSpPr>
              <p:nvPr/>
            </p:nvCxnSpPr>
            <p:spPr>
              <a:xfrm>
                <a:off x="10922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98276D6-A0D7-AF85-C20E-C81EF1C6DD5E}"/>
                  </a:ext>
                </a:extLst>
              </p:cNvPr>
              <p:cNvCxnSpPr>
                <a:cxnSpLocks/>
              </p:cNvCxnSpPr>
              <p:nvPr/>
            </p:nvCxnSpPr>
            <p:spPr>
              <a:xfrm>
                <a:off x="14478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8619098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690839B3-C010-6024-D0A3-06EB834F4D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8" name="Object 7" hidden="1">
                        <a:extLst>
                          <a:ext uri="{FF2B5EF4-FFF2-40B4-BE49-F238E27FC236}">
                            <a16:creationId xmlns:a16="http://schemas.microsoft.com/office/drawing/2014/main" id="{690839B3-C010-6024-D0A3-06EB834F4D2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111</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nl-NL"/>
              <a:t>Company Presentation Route B</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2025-10-08</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nvPr>
        </p:nvGraphicFramePr>
        <p:xfrm>
          <a:off x="8218488" y="1476375"/>
          <a:ext cx="3421062" cy="4679950"/>
        </p:xfrm>
        <a:graphic>
          <a:graphicData uri="http://schemas.openxmlformats.org/drawingml/2006/table">
            <a:tbl>
              <a:tblPr>
                <a:tableStyleId>{5C22544A-7EE6-4342-B048-85BDC9FD1C3A}</a:tableStyleId>
              </a:tblPr>
              <a:tblGrid>
                <a:gridCol w="855265">
                  <a:extLst>
                    <a:ext uri="{9D8B030D-6E8A-4147-A177-3AD203B41FA5}">
                      <a16:colId xmlns:a16="http://schemas.microsoft.com/office/drawing/2014/main" val="20000"/>
                    </a:ext>
                  </a:extLst>
                </a:gridCol>
                <a:gridCol w="2565796">
                  <a:extLst>
                    <a:ext uri="{9D8B030D-6E8A-4147-A177-3AD203B41FA5}">
                      <a16:colId xmlns:a16="http://schemas.microsoft.com/office/drawing/2014/main" val="1881626374"/>
                    </a:ext>
                  </a:extLst>
                </a:gridCol>
              </a:tblGrid>
              <a:tr h="519321">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a:t>
                      </a:r>
                      <a:r>
                        <a:rPr lang="de-DE" sz="1000" b="1">
                          <a:solidFill>
                            <a:schemeClr val="tx2"/>
                          </a:solidFill>
                        </a:rPr>
                        <a:t> </a:t>
                      </a:r>
                      <a:r>
                        <a:rPr lang="de-DE" sz="1000" b="1" dirty="0">
                          <a:solidFill>
                            <a:schemeClr val="tx2"/>
                          </a:solidFill>
                        </a:rPr>
                        <a:t>+ F </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a:solidFill>
                            <a:schemeClr val="dk1"/>
                          </a:solidFill>
                          <a:latin typeface="+mn-lt"/>
                          <a:ea typeface="+mn-ea"/>
                          <a:cs typeface="+mn-cs"/>
                        </a:rPr>
                        <a:t>Find and Replace – double spaces, spaces before or after /, dimensions, Euro, € or 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06554">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quotation marks below</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416478">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a:t>
                      </a:r>
                      <a:r>
                        <a:rPr lang="de-DE" sz="1000" baseline="0"/>
                        <a:t>quotation marks above</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4065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0" kern="1200">
                          <a:solidFill>
                            <a:schemeClr val="dk1"/>
                          </a:solidFill>
                          <a:latin typeface="+mn-lt"/>
                          <a:ea typeface="+mn-ea"/>
                          <a:cs typeface="+mn-cs"/>
                        </a:rPr>
                        <a:t>– </a:t>
                      </a:r>
                      <a:r>
                        <a:rPr lang="en-GB" sz="1000" b="0" kern="1200">
                          <a:solidFill>
                            <a:schemeClr val="dk1"/>
                          </a:solidFill>
                          <a:latin typeface="+mn-lt"/>
                          <a:ea typeface="+mn-ea"/>
                          <a:cs typeface="+mn-cs"/>
                        </a:rPr>
                        <a:t>Dash (em) instead of minus</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06554">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a:t>
                      </a:r>
                      <a:r>
                        <a:rPr lang="de-DE" sz="1000" b="1" kern="1200" baseline="0" dirty="0">
                          <a:solidFill>
                            <a:schemeClr val="tx2"/>
                          </a:solidFill>
                          <a:latin typeface="+mn-lt"/>
                          <a:ea typeface="+mn-ea"/>
                          <a:cs typeface="+mn-cs"/>
                        </a:rPr>
                        <a:t> F4</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kern="1200">
                          <a:solidFill>
                            <a:schemeClr val="dk1"/>
                          </a:solidFill>
                          <a:latin typeface="+mn-lt"/>
                          <a:ea typeface="+mn-ea"/>
                          <a:cs typeface="+mn-cs"/>
                        </a:rPr>
                        <a:t>close application</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4065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F7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kern="1200">
                          <a:solidFill>
                            <a:schemeClr val="dk1"/>
                          </a:solidFill>
                          <a:latin typeface="+mn-lt"/>
                          <a:ea typeface="+mn-ea"/>
                          <a:cs typeface="+mn-cs"/>
                        </a:rPr>
                        <a:t>spell check</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483574">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a:solidFill>
                            <a:schemeClr val="tx2"/>
                          </a:solidFill>
                          <a:latin typeface="+mn-lt"/>
                          <a:ea typeface="+mn-ea"/>
                          <a:cs typeface="+mn-cs"/>
                        </a:rPr>
                        <a:t>INSERT</a:t>
                      </a: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0" kern="1200">
                          <a:solidFill>
                            <a:schemeClr val="tx2"/>
                          </a:solidFill>
                          <a:latin typeface="+mj-lt"/>
                          <a:ea typeface="+mn-ea"/>
                          <a:cs typeface="+mn-cs"/>
                        </a:rPr>
                        <a:t>EINFÜGEN</a:t>
                      </a:r>
                      <a:endParaRPr lang="de-DE" sz="1000" b="0" kern="1200" dirty="0">
                        <a:solidFill>
                          <a:schemeClr val="tx2"/>
                        </a:solidFill>
                        <a:latin typeface="+mj-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a:solidFill>
                            <a:schemeClr val="dk1"/>
                          </a:solidFill>
                          <a:latin typeface="+mn-lt"/>
                          <a:ea typeface="+mn-ea"/>
                          <a:cs typeface="+mn-cs"/>
                        </a:rPr>
                        <a:t>HEADER AND FOOTER Update the footer and page numbering</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753351">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endParaRPr kumimoji="0" lang="de-DE" sz="1000" b="1" i="0" u="none" strike="noStrike" kern="1200" cap="none" spc="0" normalizeH="0" baseline="0" noProof="0">
                        <a:ln>
                          <a:noFill/>
                        </a:ln>
                        <a:solidFill>
                          <a:schemeClr val="tx2"/>
                        </a:solidFill>
                        <a:effectLst/>
                        <a:uLnTx/>
                        <a:uFillTx/>
                        <a:latin typeface="+mn-lt"/>
                        <a:ea typeface="+mn-ea"/>
                        <a:cs typeface="+mn-cs"/>
                      </a:endParaRPr>
                    </a:p>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a:ln>
                            <a:noFill/>
                          </a:ln>
                          <a:solidFill>
                            <a:schemeClr val="tx2"/>
                          </a:solidFill>
                          <a:effectLst/>
                          <a:uLnTx/>
                          <a:uFillTx/>
                          <a:latin typeface="+mn-lt"/>
                          <a:ea typeface="+mn-ea"/>
                          <a:cs typeface="+mn-cs"/>
                        </a:rPr>
                        <a:t>FILE</a:t>
                      </a:r>
                    </a:p>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de-DE" sz="1000" b="0" kern="1200" noProof="0">
                          <a:solidFill>
                            <a:schemeClr val="tx2"/>
                          </a:solidFill>
                          <a:latin typeface="+mj-lt"/>
                          <a:ea typeface="+mn-ea"/>
                          <a:cs typeface="+mn-cs"/>
                        </a:rPr>
                        <a:t>DATEI</a:t>
                      </a:r>
                      <a:br>
                        <a:rPr kumimoji="0" lang="de-DE" sz="1000" b="1" i="0" u="none" strike="noStrike" kern="1200" cap="none" spc="0" normalizeH="0" baseline="0" noProof="0">
                          <a:ln>
                            <a:noFill/>
                          </a:ln>
                          <a:solidFill>
                            <a:schemeClr val="tx2"/>
                          </a:solidFill>
                          <a:effectLst/>
                          <a:uLnTx/>
                          <a:uFillTx/>
                          <a:latin typeface="+mn-lt"/>
                          <a:ea typeface="+mn-ea"/>
                          <a:cs typeface="+mn-cs"/>
                        </a:rPr>
                      </a:b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a:solidFill>
                            <a:schemeClr val="dk1"/>
                          </a:solidFill>
                          <a:latin typeface="+mn-lt"/>
                          <a:ea typeface="+mn-ea"/>
                          <a:cs typeface="+mn-cs"/>
                        </a:rPr>
                        <a:t>Create PDF as FILE Save 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482974">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kern="1200">
                          <a:solidFill>
                            <a:schemeClr val="dk1"/>
                          </a:solidFill>
                          <a:latin typeface="+mn-lt"/>
                          <a:ea typeface="+mn-ea"/>
                          <a:cs typeface="+mn-cs"/>
                        </a:rPr>
                        <a:t>References for numbers, photos, images and illustrations</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406554">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a:solidFill>
                            <a:schemeClr val="tx2"/>
                          </a:solidFill>
                        </a:rPr>
                        <a:t> © </a:t>
                      </a:r>
                      <a:r>
                        <a:rPr lang="de-DE" sz="1000"/>
                        <a:t>Type parenthesis on c parenthesis on (c) Enter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2"/>
          </p:nvPr>
        </p:nvGraphicFramePr>
        <p:xfrm>
          <a:off x="4379913" y="1476375"/>
          <a:ext cx="3419475" cy="4679950"/>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1330998016"/>
                    </a:ext>
                  </a:extLst>
                </a:gridCol>
              </a:tblGrid>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130443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+ 0124</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+ 0176</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+ 0185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¹</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+ 0178</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²</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³</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99098">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1" kern="1200">
                          <a:solidFill>
                            <a:schemeClr val="tx2"/>
                          </a:solidFill>
                          <a:latin typeface="+mn-lt"/>
                          <a:ea typeface="+mn-ea"/>
                          <a:cs typeface="+mn-cs"/>
                        </a:rPr>
                        <a:t>Copy from thos place</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0" kern="1200" dirty="0">
                          <a:solidFill>
                            <a:schemeClr val="tx1"/>
                          </a:solidFill>
                          <a:latin typeface="Calibri" panose="020F0502020204030204" pitchFamily="34" charset="0"/>
                          <a:ea typeface="+mn-ea"/>
                          <a:cs typeface="Calibri" panose="020F0502020204030204" pitchFamily="34" charset="0"/>
                        </a:rPr>
                        <a:t>¹ ² ³ ⁴ ⁵ ⁶ ⁷ ⁸ ⁹</a:t>
                      </a:r>
                      <a:br>
                        <a:rPr lang="de-DE" sz="1000" b="0" kern="1200" dirty="0">
                          <a:solidFill>
                            <a:schemeClr val="tx1"/>
                          </a:solidFill>
                          <a:latin typeface="Calibri" panose="020F0502020204030204" pitchFamily="34" charset="0"/>
                          <a:ea typeface="+mn-ea"/>
                          <a:cs typeface="Calibri" panose="020F0502020204030204" pitchFamily="34" charset="0"/>
                        </a:rPr>
                      </a:br>
                      <a:r>
                        <a:rPr lang="de-DE" sz="1000" dirty="0">
                          <a:solidFill>
                            <a:schemeClr val="tx1"/>
                          </a:solidFill>
                          <a:effectLst/>
                        </a:rPr>
                        <a:t>⅓ ⅔ ⅕ ⅖ ⅗ ⅘ ⅚ ⅛ ⅜ ⅝ ⅞</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308725">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+ 8202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a</a:t>
                      </a:r>
                      <a:r>
                        <a:rPr lang="de-DE" sz="1000" dirty="0">
                          <a:solidFill>
                            <a:schemeClr val="tx1"/>
                          </a:solidFill>
                          <a:effectLst/>
                          <a:latin typeface="Calibri" panose="020F0502020204030204" pitchFamily="34" charset="0"/>
                          <a:cs typeface="Calibri" panose="020F0502020204030204" pitchFamily="34" charset="0"/>
                        </a:rPr>
                        <a:t> </a:t>
                      </a:r>
                      <a:r>
                        <a:rPr lang="de-DE" sz="1000" dirty="0" err="1">
                          <a:solidFill>
                            <a:schemeClr val="tx1"/>
                          </a:solidFill>
                          <a:effectLst/>
                        </a:rPr>
                        <a:t>a</a:t>
                      </a:r>
                      <a:r>
                        <a:rPr lang="de-DE" sz="1000" dirty="0">
                          <a:solidFill>
                            <a:schemeClr val="tx1"/>
                          </a:solidFill>
                          <a:effectLst/>
                        </a:rPr>
                        <a:t>  </a:t>
                      </a:r>
                      <a:r>
                        <a:rPr lang="de-DE" sz="1000" dirty="0" err="1">
                          <a:solidFill>
                            <a:schemeClr val="tx1"/>
                          </a:solidFill>
                          <a:effectLst/>
                        </a:rPr>
                        <a:t>Hairspace</a:t>
                      </a:r>
                      <a:endParaRPr lang="de-DE" sz="1000" dirty="0">
                        <a:solidFill>
                          <a:schemeClr val="tx1"/>
                        </a:solidFill>
                        <a:effectLst/>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nvPr>
        </p:nvGraphicFramePr>
        <p:xfrm>
          <a:off x="539750" y="1476375"/>
          <a:ext cx="3419475" cy="4679950"/>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20001"/>
                    </a:ext>
                  </a:extLst>
                </a:gridCol>
              </a:tblGrid>
              <a:tr h="525953">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  + S</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Back up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525953">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a:solidFill>
                            <a:schemeClr val="tx2"/>
                          </a:solidFill>
                        </a:rPr>
                        <a:t>Ctrl +  Z </a:t>
                      </a:r>
                      <a:endParaRPr lang="de-DE" sz="1000" b="1" kern="120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Magic button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361751">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a:solidFill>
                            <a:schemeClr val="dk1"/>
                          </a:solidFill>
                          <a:latin typeface="+mn-lt"/>
                          <a:ea typeface="+mn-ea"/>
                          <a:cs typeface="+mn-cs"/>
                        </a:rPr>
                        <a:t>Switches to uppercase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361751">
                <a:tc>
                  <a:txBody>
                    <a:bodyPr/>
                    <a:lstStyle/>
                    <a:p>
                      <a:r>
                        <a:rPr lang="de-DE" sz="1000" b="1" kern="1200" dirty="0">
                          <a:solidFill>
                            <a:schemeClr val="tx2"/>
                          </a:solidFill>
                          <a:latin typeface="+mn-lt"/>
                          <a:ea typeface="+mn-ea"/>
                          <a:cs typeface="+mn-cs"/>
                        </a:rPr>
                        <a:t>F4</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a:solidFill>
                            <a:schemeClr val="dk1"/>
                          </a:solidFill>
                          <a:latin typeface="+mn-lt"/>
                          <a:ea typeface="+mn-ea"/>
                          <a:cs typeface="+mn-cs"/>
                        </a:rPr>
                        <a:t>Repeats the last command</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361751">
                <a:tc>
                  <a:txBody>
                    <a:bodyPr/>
                    <a:lstStyle/>
                    <a:p>
                      <a:r>
                        <a:rPr lang="de-DE" sz="1000" b="1" kern="1200" dirty="0">
                          <a:solidFill>
                            <a:schemeClr val="tx2"/>
                          </a:solidFill>
                          <a:latin typeface="+mn-lt"/>
                          <a:ea typeface="+mn-ea"/>
                          <a:cs typeface="+mn-cs"/>
                        </a:rPr>
                        <a:t>Alt + 1</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4624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F9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a:solidFill>
                            <a:schemeClr val="dk1"/>
                          </a:solidFill>
                          <a:latin typeface="+mn-lt"/>
                          <a:ea typeface="+mn-ea"/>
                          <a:cs typeface="+mn-cs"/>
                        </a:rPr>
                        <a:t>Show and hide guides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4624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a:t>
                      </a:r>
                      <a:r>
                        <a:rPr lang="de-DE" sz="1000" b="1" kern="1200" baseline="0" dirty="0">
                          <a:solidFill>
                            <a:schemeClr val="tx2"/>
                          </a:solidFill>
                          <a:latin typeface="+mn-lt"/>
                          <a:ea typeface="+mn-ea"/>
                          <a:cs typeface="+mn-cs"/>
                        </a:rPr>
                        <a:t> +</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kern="1200" baseline="0" dirty="0">
                          <a:solidFill>
                            <a:schemeClr val="dk1"/>
                          </a:solidFill>
                          <a:latin typeface="+mn-lt"/>
                          <a:ea typeface="+mn-ea"/>
                          <a:cs typeface="+mn-cs"/>
                        </a:rPr>
                        <a:t>18, 29, 24, 25, 26, 27        </a:t>
                      </a:r>
                      <a:r>
                        <a:rPr lang="de-DE" sz="1000" b="0" kern="1200" dirty="0">
                          <a:solidFill>
                            <a:schemeClr val="dk1"/>
                          </a:solidFill>
                          <a:latin typeface="+mn-lt"/>
                          <a:ea typeface="+mn-ea"/>
                          <a:cs typeface="+mn-cs"/>
                        </a:rPr>
                        <a:t>↕ ↔ ↑↓→← </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1039361">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a:solidFill>
                            <a:schemeClr val="tx2"/>
                          </a:solidFill>
                          <a:latin typeface="+mn-lt"/>
                          <a:ea typeface="+mn-ea"/>
                          <a:cs typeface="+mn-cs"/>
                        </a:rPr>
                        <a:t>Shift</a:t>
                      </a:r>
                      <a:r>
                        <a:rPr lang="de-DE" sz="1000" b="1" kern="1200" baseline="0">
                          <a:solidFill>
                            <a:schemeClr val="tx2"/>
                          </a:solidFill>
                          <a:latin typeface="+mn-lt"/>
                          <a:ea typeface="+mn-ea"/>
                          <a:cs typeface="+mn-cs"/>
                        </a:rPr>
                        <a:t> + </a:t>
                      </a:r>
                      <a:r>
                        <a:rPr lang="de-DE" sz="1000" b="1" kern="1200">
                          <a:solidFill>
                            <a:schemeClr val="tx2"/>
                          </a:solidFill>
                          <a:latin typeface="+mn-lt"/>
                          <a:ea typeface="+mn-ea"/>
                          <a:cs typeface="+mn-cs"/>
                        </a:rPr>
                        <a:t>Ctrl</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a:t>Shift-key + Strg-key </a:t>
                      </a:r>
                      <a:r>
                        <a:rPr lang="en-GB" sz="1000"/>
                        <a:t>hold at the same time, </a:t>
                      </a:r>
                      <a:br>
                        <a:rPr lang="en-GB" sz="1000"/>
                      </a:br>
                      <a:r>
                        <a:rPr lang="en-GB" sz="1000"/>
                        <a:t>then move the object horizontally or vertically with the left mouse button pressed: enables copying at the same height or line</a:t>
                      </a:r>
                      <a:endParaRPr lang="de-DE" sz="1000" dirty="0"/>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587039">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a:solidFill>
                            <a:schemeClr val="tx2"/>
                          </a:solidFill>
                          <a:latin typeface="+mn-lt"/>
                          <a:ea typeface="+mn-ea"/>
                          <a:cs typeface="+mn-cs"/>
                        </a:rPr>
                        <a:t>Shift</a:t>
                      </a:r>
                      <a:r>
                        <a:rPr lang="de-DE" sz="1000" b="1" kern="1200" baseline="0">
                          <a:solidFill>
                            <a:schemeClr val="tx2"/>
                          </a:solidFill>
                          <a:latin typeface="+mn-lt"/>
                          <a:ea typeface="+mn-ea"/>
                          <a:cs typeface="+mn-cs"/>
                        </a:rPr>
                        <a:t> + </a:t>
                      </a:r>
                      <a:r>
                        <a:rPr lang="de-DE" sz="1000" b="1" kern="1200">
                          <a:solidFill>
                            <a:schemeClr val="tx2"/>
                          </a:solidFill>
                          <a:latin typeface="+mn-lt"/>
                          <a:ea typeface="+mn-ea"/>
                          <a:cs typeface="+mn-cs"/>
                        </a:rPr>
                        <a:t>Alt + Arrow </a:t>
                      </a:r>
                      <a:r>
                        <a:rPr lang="de-DE" sz="1000" b="1" kern="1200">
                          <a:solidFill>
                            <a:schemeClr val="tx2"/>
                          </a:solidFill>
                          <a:latin typeface="+mj-lt"/>
                          <a:ea typeface="+mn-ea"/>
                          <a:cs typeface="+mn-cs"/>
                        </a:rPr>
                        <a:t>key on keyboard</a:t>
                      </a:r>
                      <a:endParaRPr lang="de-DE" sz="1000" b="1" kern="1200" dirty="0">
                        <a:solidFill>
                          <a:schemeClr val="tx2"/>
                        </a:solidFill>
                        <a:latin typeface="+mj-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a:t>Shift-key + Alt-key + </a:t>
                      </a:r>
                      <a:r>
                        <a:rPr lang="de-DE" sz="1000" b="0" kern="1200">
                          <a:solidFill>
                            <a:schemeClr val="tx2"/>
                          </a:solidFill>
                          <a:latin typeface="+mn-lt"/>
                          <a:ea typeface="+mn-ea"/>
                          <a:cs typeface="+mn-cs"/>
                        </a:rPr>
                        <a:t>Arrowkey</a:t>
                      </a:r>
                      <a:r>
                        <a:rPr lang="de-DE" sz="1000"/>
                        <a:t>  </a:t>
                      </a:r>
                      <a:br>
                        <a:rPr lang="de-DE" sz="1000"/>
                      </a:br>
                      <a:r>
                        <a:rPr lang="en-GB" sz="1000"/>
                        <a:t>hold at the same time you can </a:t>
                      </a:r>
                      <a:br>
                        <a:rPr lang="en-GB" sz="1000"/>
                      </a:br>
                      <a:r>
                        <a:rPr lang="en-GB" sz="1000"/>
                        <a:t>switch between the levels</a:t>
                      </a:r>
                      <a:endParaRPr lang="de-DE" sz="1000" dirty="0"/>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54917615"/>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a:t>
            </a:r>
            <a:r>
              <a:rPr lang="de-DE">
                <a:gradFill>
                  <a:gsLst>
                    <a:gs pos="0">
                      <a:srgbClr val="FF4B4B"/>
                    </a:gs>
                    <a:gs pos="100000">
                      <a:srgbClr val="FF744F"/>
                    </a:gs>
                  </a:gsLst>
                  <a:lin ang="18900000" scaled="0"/>
                </a:gradFill>
                <a:ea typeface="+mn-ea"/>
                <a:cs typeface="+mn-cs"/>
              </a:rPr>
              <a:t>Windows</a:t>
            </a:r>
            <a:endParaRPr lang="de-DE" dirty="0">
              <a:gradFill>
                <a:gsLst>
                  <a:gs pos="0">
                    <a:srgbClr val="FF4B4B"/>
                  </a:gs>
                  <a:gs pos="100000">
                    <a:srgbClr val="FF744F"/>
                  </a:gs>
                </a:gsLst>
                <a:lin ang="18900000" scaled="0"/>
              </a:gradFill>
              <a:ea typeface="+mn-ea"/>
              <a:cs typeface="+mn-cs"/>
            </a:endParaRPr>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pic>
        <p:nvPicPr>
          <p:cNvPr id="1028" name="Picture 4" descr="7,379 imágenes, fotos de stock, objetos en 3D y vectores sobre Keyboard  arrow keys | Shutterstock">
            <a:extLst>
              <a:ext uri="{FF2B5EF4-FFF2-40B4-BE49-F238E27FC236}">
                <a16:creationId xmlns:a16="http://schemas.microsoft.com/office/drawing/2014/main" id="{E1A85D8C-7D11-954D-DD03-564621B8D43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3266282" y="5688911"/>
            <a:ext cx="608012" cy="404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956238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77CA3A8-ED87-D341-DC21-D6D3B154CCA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377CA3A8-ED87-D341-DC21-D6D3B154CCA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112</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nl-NL"/>
              <a:t>Company Presentation Route B</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2025-10-08</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nvPr>
        </p:nvGraphicFramePr>
        <p:xfrm>
          <a:off x="8218488" y="1476375"/>
          <a:ext cx="3421062" cy="4679950"/>
        </p:xfrm>
        <a:graphic>
          <a:graphicData uri="http://schemas.openxmlformats.org/drawingml/2006/table">
            <a:tbl>
              <a:tblPr>
                <a:tableStyleId>{5C22544A-7EE6-4342-B048-85BDC9FD1C3A}</a:tableStyleId>
              </a:tblPr>
              <a:tblGrid>
                <a:gridCol w="953003">
                  <a:extLst>
                    <a:ext uri="{9D8B030D-6E8A-4147-A177-3AD203B41FA5}">
                      <a16:colId xmlns:a16="http://schemas.microsoft.com/office/drawing/2014/main" val="20000"/>
                    </a:ext>
                  </a:extLst>
                </a:gridCol>
                <a:gridCol w="2468058">
                  <a:extLst>
                    <a:ext uri="{9D8B030D-6E8A-4147-A177-3AD203B41FA5}">
                      <a16:colId xmlns:a16="http://schemas.microsoft.com/office/drawing/2014/main" val="1881626374"/>
                    </a:ext>
                  </a:extLst>
                </a:gridCol>
              </a:tblGrid>
              <a:tr h="773537">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INSERT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a:solidFill>
                            <a:schemeClr val="dk1"/>
                          </a:solidFill>
                          <a:latin typeface="+mn-lt"/>
                          <a:ea typeface="+mn-ea"/>
                          <a:cs typeface="+mn-cs"/>
                        </a:rPr>
                        <a:t>HEADER &amp; FOOTER </a:t>
                      </a:r>
                      <a:br>
                        <a:rPr lang="en-GB" sz="1000" kern="1200">
                          <a:solidFill>
                            <a:schemeClr val="dk1"/>
                          </a:solidFill>
                          <a:latin typeface="+mn-lt"/>
                          <a:ea typeface="+mn-ea"/>
                          <a:cs typeface="+mn-cs"/>
                        </a:rPr>
                      </a:br>
                      <a:r>
                        <a:rPr lang="en-GB" sz="1000" kern="1200">
                          <a:solidFill>
                            <a:schemeClr val="dk1"/>
                          </a:solidFill>
                          <a:latin typeface="+mn-lt"/>
                          <a:ea typeface="+mn-ea"/>
                          <a:cs typeface="+mn-cs"/>
                        </a:rPr>
                        <a:t>Update the date </a:t>
                      </a:r>
                      <a:r>
                        <a:rPr lang="en-GB" sz="1000" kern="1200" dirty="0">
                          <a:solidFill>
                            <a:schemeClr val="dk1"/>
                          </a:solidFill>
                          <a:latin typeface="+mn-lt"/>
                          <a:ea typeface="+mn-ea"/>
                          <a:cs typeface="+mn-cs"/>
                        </a:rPr>
                        <a:t>and page numbering</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650334">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a:ln>
                            <a:noFill/>
                          </a:ln>
                          <a:solidFill>
                            <a:schemeClr val="tx2"/>
                          </a:solidFill>
                          <a:effectLst/>
                          <a:uLnTx/>
                          <a:uFillTx/>
                          <a:latin typeface="Segoe UI Semibold" panose="020B0502040204020203" pitchFamily="34" charset="0"/>
                          <a:ea typeface="+mn-ea"/>
                          <a:cs typeface="Segoe UI Semibold" panose="020B0502040204020203" pitchFamily="34" charset="0"/>
                        </a:rPr>
                        <a:t>FILE-EXPORT</a:t>
                      </a:r>
                      <a:endParaRPr kumimoji="0" lang="de-DE" sz="1000" b="1" i="0" u="none" strike="noStrike" kern="1200" cap="none" spc="0" normalizeH="0" baseline="0" noProof="0" dirty="0">
                        <a:ln>
                          <a:noFill/>
                        </a:ln>
                        <a:solidFill>
                          <a:schemeClr val="tx2"/>
                        </a:solidFill>
                        <a:effectLst/>
                        <a:uLnTx/>
                        <a:uFillTx/>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dirty="0">
                          <a:solidFill>
                            <a:schemeClr val="dk1"/>
                          </a:solidFill>
                          <a:latin typeface="+mn-lt"/>
                          <a:ea typeface="+mn-ea"/>
                          <a:cs typeface="+mn-cs"/>
                        </a:rPr>
                        <a:t>Create PDF as FILE Save </a:t>
                      </a:r>
                      <a:r>
                        <a:rPr lang="en-GB" sz="1000" kern="1200" dirty="0" err="1">
                          <a:solidFill>
                            <a:schemeClr val="dk1"/>
                          </a:solidFill>
                          <a:latin typeface="+mn-lt"/>
                          <a:ea typeface="+mn-ea"/>
                          <a:cs typeface="+mn-cs"/>
                        </a:rPr>
                        <a:t>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772580">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i="0" kern="1200" dirty="0">
                          <a:solidFill>
                            <a:schemeClr val="dk1"/>
                          </a:solidFill>
                          <a:latin typeface="Segoe UI" panose="020B0502040204020203" pitchFamily="34" charset="0"/>
                          <a:ea typeface="+mn-ea"/>
                          <a:cs typeface="Segoe UI" panose="020B0502040204020203" pitchFamily="34" charset="0"/>
                        </a:rPr>
                        <a:t>References for numbers, photos, images and illustrations</a:t>
                      </a:r>
                      <a:endParaRPr lang="de-DE" sz="1000" b="0" i="0" kern="1200" dirty="0">
                        <a:solidFill>
                          <a:schemeClr val="dk1"/>
                        </a:solidFill>
                        <a:latin typeface="Segoe UI" panose="020B0502040204020203" pitchFamily="34" charset="0"/>
                        <a:ea typeface="+mn-ea"/>
                        <a:cs typeface="Segoe UI" panose="020B0502040204020203" pitchFamily="34" charset="0"/>
                      </a:endParaRPr>
                    </a:p>
                  </a:txBody>
                  <a:tcPr marL="60395" marR="60395" marT="60395" marB="60395"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650334">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dirty="0">
                          <a:solidFill>
                            <a:schemeClr val="tx2"/>
                          </a:solidFill>
                          <a:latin typeface="Segoe UI Semibold" panose="020B0502040204020203" pitchFamily="34" charset="0"/>
                          <a:cs typeface="Segoe UI Semibold" panose="020B0502040204020203" pitchFamily="34" charset="0"/>
                        </a:rPr>
                        <a:t> © </a:t>
                      </a:r>
                      <a:r>
                        <a:rPr lang="de-DE" sz="1000" b="1" i="0" dirty="0">
                          <a:latin typeface="Segoe UI Semibold" panose="020B0502040204020203" pitchFamily="34" charset="0"/>
                          <a:cs typeface="Segoe UI Semibold" panose="020B0502040204020203" pitchFamily="34" charset="0"/>
                        </a:rPr>
                        <a:t>Type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Enter</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r h="1842687">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For</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more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Shortcuts:</a:t>
                      </a: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https://</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support.microsoft.com</a:t>
                      </a:r>
                      <a:r>
                        <a:rPr lang="de-DE" sz="1000" b="1" i="0" kern="1200" dirty="0">
                          <a:solidFill>
                            <a:schemeClr val="tx2"/>
                          </a:solidFill>
                          <a:latin typeface="Segoe UI Semibold" panose="020B0502040204020203" pitchFamily="34" charset="0"/>
                          <a:ea typeface="+mn-ea"/>
                          <a:cs typeface="Segoe UI Semibold" panose="020B0502040204020203" pitchFamily="34" charset="0"/>
                        </a:rPr>
                        <a:t>/de-de/</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office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/verwenden-von-tastenkombinationen-zum-erstellen-von-powerpoint-pr%C3%A4sentationen-ebb3d20e-dcd4-444f-a38e-bb5c5ed180f4#PickTab=</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macOS</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endParaRPr lang="en-DE"/>
                    </a:p>
                  </a:txBody>
                  <a:tcPr/>
                </a:tc>
                <a:extLst>
                  <a:ext uri="{0D108BD9-81ED-4DB2-BD59-A6C34878D82A}">
                    <a16:rowId xmlns:a16="http://schemas.microsoft.com/office/drawing/2014/main" val="4282214064"/>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2"/>
          </p:nvPr>
        </p:nvGraphicFramePr>
        <p:xfrm>
          <a:off x="4379913" y="1476375"/>
          <a:ext cx="3419475" cy="4679950"/>
        </p:xfrm>
        <a:graphic>
          <a:graphicData uri="http://schemas.openxmlformats.org/drawingml/2006/table">
            <a:tbl>
              <a:tblPr>
                <a:tableStyleId>{5C22544A-7EE6-4342-B048-85BDC9FD1C3A}</a:tableStyleId>
              </a:tblPr>
              <a:tblGrid>
                <a:gridCol w="1196816">
                  <a:extLst>
                    <a:ext uri="{9D8B030D-6E8A-4147-A177-3AD203B41FA5}">
                      <a16:colId xmlns:a16="http://schemas.microsoft.com/office/drawing/2014/main" val="20000"/>
                    </a:ext>
                  </a:extLst>
                </a:gridCol>
                <a:gridCol w="2222658">
                  <a:extLst>
                    <a:ext uri="{9D8B030D-6E8A-4147-A177-3AD203B41FA5}">
                      <a16:colId xmlns:a16="http://schemas.microsoft.com/office/drawing/2014/main" val="1330998016"/>
                    </a:ext>
                  </a:extLst>
                </a:gridCol>
              </a:tblGrid>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Enter</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Show </a:t>
                      </a:r>
                      <a:r>
                        <a:rPr lang="de-DE" sz="1000" b="0" kern="1200" dirty="0" err="1">
                          <a:solidFill>
                            <a:schemeClr val="dk1"/>
                          </a:solidFill>
                          <a:latin typeface="+mn-lt"/>
                          <a:ea typeface="+mn-ea"/>
                          <a:cs typeface="+mn-cs"/>
                        </a:rPr>
                        <a:t>Presentation</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mode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Normal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Sorter</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⌘+3</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Notes View</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528835">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⌘+F</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dirty="0">
                          <a:solidFill>
                            <a:schemeClr val="dk1"/>
                          </a:solidFill>
                          <a:latin typeface="+mn-lt"/>
                          <a:ea typeface="+mn-ea"/>
                          <a:cs typeface="+mn-cs"/>
                        </a:rPr>
                        <a:t>Find and Replace </a:t>
                      </a:r>
                      <a:r>
                        <a:rPr lang="en-GB" sz="1000" b="0" kern="1200">
                          <a:solidFill>
                            <a:schemeClr val="dk1"/>
                          </a:solidFill>
                          <a:latin typeface="+mn-lt"/>
                          <a:ea typeface="+mn-ea"/>
                          <a:cs typeface="+mn-cs"/>
                        </a:rPr>
                        <a:t>– double </a:t>
                      </a:r>
                      <a:r>
                        <a:rPr lang="en-GB" sz="1000" b="0" kern="1200" dirty="0">
                          <a:solidFill>
                            <a:schemeClr val="dk1"/>
                          </a:solidFill>
                          <a:latin typeface="+mn-lt"/>
                          <a:ea typeface="+mn-ea"/>
                          <a:cs typeface="+mn-cs"/>
                        </a:rPr>
                        <a:t>spaces, spaces before or after /, dimensions, Euro, € or </a:t>
                      </a:r>
                      <a:r>
                        <a:rPr lang="en-GB" sz="1000" b="0" kern="1200" dirty="0" err="1">
                          <a:solidFill>
                            <a:schemeClr val="dk1"/>
                          </a:solidFill>
                          <a:latin typeface="+mn-lt"/>
                          <a:ea typeface="+mn-ea"/>
                          <a:cs typeface="+mn-cs"/>
                        </a:rPr>
                        <a:t>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Shift+N</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Create </a:t>
                      </a:r>
                      <a:r>
                        <a:rPr lang="de-DE" sz="1000" b="0" kern="1200" dirty="0" err="1">
                          <a:solidFill>
                            <a:schemeClr val="dk1"/>
                          </a:solidFill>
                          <a:latin typeface="+mn-lt"/>
                          <a:ea typeface="+mn-ea"/>
                          <a:cs typeface="+mn-cs"/>
                        </a:rPr>
                        <a:t>new</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slide</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O</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fit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full</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⌘+K</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Insert Hyperlink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G</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Group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35863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Shift + G</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Ungroup</a:t>
                      </a:r>
                      <a:r>
                        <a:rPr lang="de-DE" sz="1000" b="0" kern="1200" dirty="0">
                          <a:solidFill>
                            <a:schemeClr val="dk1"/>
                          </a:solidFill>
                          <a:latin typeface="+mn-lt"/>
                          <a:ea typeface="+mn-ea"/>
                          <a:cs typeface="+mn-cs"/>
                        </a:rPr>
                        <a:t>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a:t>
                      </a:r>
                      <a:r>
                        <a:rPr lang="de-DE" sz="1000" b="0" kern="1200" dirty="0" err="1">
                          <a:solidFill>
                            <a:schemeClr val="dk1"/>
                          </a:solidFill>
                          <a:latin typeface="+mn-lt"/>
                          <a:ea typeface="+mn-ea"/>
                          <a:cs typeface="+mn-cs"/>
                        </a:rPr>
                        <a:t>Backward</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Back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Bring Forward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Bring </a:t>
                      </a:r>
                      <a:r>
                        <a:rPr lang="de-DE" sz="1000" dirty="0" err="1">
                          <a:solidFill>
                            <a:schemeClr val="tx1"/>
                          </a:solidFill>
                          <a:effectLst/>
                        </a:rPr>
                        <a:t>to</a:t>
                      </a:r>
                      <a:r>
                        <a:rPr lang="de-DE" sz="1000" dirty="0">
                          <a:solidFill>
                            <a:schemeClr val="tx1"/>
                          </a:solidFill>
                          <a:effectLst/>
                        </a:rPr>
                        <a:t> Front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nvPr>
        </p:nvGraphicFramePr>
        <p:xfrm>
          <a:off x="539750" y="1476375"/>
          <a:ext cx="3419475" cy="4679950"/>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20001"/>
                    </a:ext>
                  </a:extLst>
                </a:gridCol>
              </a:tblGrid>
              <a:tr h="426849">
                <a:tc>
                  <a:txBody>
                    <a:bodyPr/>
                    <a:lstStyle/>
                    <a:p>
                      <a:pPr marL="0" lvl="0" indent="0" algn="l" defTabSz="801954" rtl="0" eaLnBrk="1" latinLnBrk="0" hangingPunct="1">
                        <a:lnSpc>
                          <a:spcPts val="1140"/>
                        </a:lnSpc>
                        <a:spcBef>
                          <a:spcPts val="175"/>
                        </a:spcBef>
                        <a:spcAft>
                          <a:spcPts val="175"/>
                        </a:spcAft>
                        <a:buClr>
                          <a:schemeClr val="accent2"/>
                        </a:buClr>
                        <a:buFontTx/>
                        <a:buNone/>
                      </a:pPr>
                      <a:r>
                        <a:rPr kumimoji="0" lang="de-DE" sz="1000" b="1" i="0" u="none" strike="noStrike" kern="1200" cap="none" spc="0" normalizeH="0" baseline="0" noProof="0" dirty="0">
                          <a:ln>
                            <a:noFill/>
                          </a:ln>
                          <a:solidFill>
                            <a:srgbClr val="100C2A"/>
                          </a:solidFill>
                          <a:effectLst/>
                          <a:uLnTx/>
                          <a:uFillTx/>
                          <a:latin typeface="Segoe UI Semibold" panose="020B0502040204020203" pitchFamily="34" charset="0"/>
                          <a:ea typeface="+mn-ea"/>
                          <a:cs typeface="Segoe UI Semibold" panose="020B0502040204020203" pitchFamily="34" charset="0"/>
                        </a:rPr>
                        <a:t>⌘</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 S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Back up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26849">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kumimoji="0" lang="de-DE" sz="1000" b="1" i="0" u="none" strike="noStrike" kern="1200" cap="none" spc="0" normalizeH="0" baseline="0" noProof="0" dirty="0">
                          <a:ln>
                            <a:noFill/>
                          </a:ln>
                          <a:solidFill>
                            <a:srgbClr val="100C2A"/>
                          </a:solidFill>
                          <a:effectLst/>
                          <a:uLnTx/>
                          <a:uFillTx/>
                          <a:latin typeface="Segoe UI Semibold" panose="020B0502040204020203" pitchFamily="34" charset="0"/>
                          <a:ea typeface="+mn-ea"/>
                          <a:cs typeface="Segoe UI Semibold" panose="020B0502040204020203" pitchFamily="34" charset="0"/>
                        </a:rPr>
                        <a:t>⌘</a:t>
                      </a:r>
                      <a:r>
                        <a:rPr lang="de-DE" sz="1000" b="1" i="0" dirty="0">
                          <a:solidFill>
                            <a:schemeClr val="tx2"/>
                          </a:solidFill>
                          <a:latin typeface="Segoe UI Semibold" panose="020B0502040204020203" pitchFamily="34" charset="0"/>
                          <a:cs typeface="Segoe UI Semibold" panose="020B0502040204020203" pitchFamily="34" charset="0"/>
                        </a:rPr>
                        <a:t> + Z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dirty="0">
                          <a:solidFill>
                            <a:schemeClr val="dk1"/>
                          </a:solidFill>
                          <a:latin typeface="+mn-lt"/>
                          <a:ea typeface="+mn-ea"/>
                          <a:cs typeface="+mn-cs"/>
                        </a:rPr>
                        <a:t>Magic button – </a:t>
                      </a:r>
                      <a:br>
                        <a:rPr lang="en-GB" sz="1000" b="0" kern="1200" dirty="0">
                          <a:solidFill>
                            <a:schemeClr val="dk1"/>
                          </a:solidFill>
                          <a:latin typeface="+mn-lt"/>
                          <a:ea typeface="+mn-ea"/>
                          <a:cs typeface="+mn-cs"/>
                        </a:rPr>
                      </a:br>
                      <a:r>
                        <a:rPr lang="en-GB" sz="1000" b="0" kern="1200" dirty="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3690">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Switches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uppercase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3690">
                <a:tc>
                  <a:txBody>
                    <a:bodyPr/>
                    <a:lstStyle/>
                    <a:p>
                      <a:r>
                        <a:rPr lang="de-DE" sz="1000" b="1" i="0" kern="1200" dirty="0">
                          <a:solidFill>
                            <a:schemeClr val="tx2"/>
                          </a:solidFill>
                          <a:latin typeface="Segoe UI Semibold" panose="020B0502040204020203" pitchFamily="34" charset="0"/>
                          <a:ea typeface="+mn-ea"/>
                          <a:cs typeface="Segoe UI Semibold" panose="020B0502040204020203" pitchFamily="34" charset="0"/>
                        </a:rPr>
                        <a:t>⌘+Y</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err="1">
                          <a:solidFill>
                            <a:schemeClr val="dk1"/>
                          </a:solidFill>
                          <a:latin typeface="+mn-lt"/>
                          <a:ea typeface="+mn-ea"/>
                          <a:cs typeface="+mn-cs"/>
                        </a:rPr>
                        <a:t>repeats</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the</a:t>
                      </a:r>
                      <a:r>
                        <a:rPr lang="de-DE" sz="1000" b="0" kern="1200" dirty="0">
                          <a:solidFill>
                            <a:schemeClr val="dk1"/>
                          </a:solidFill>
                          <a:latin typeface="+mn-lt"/>
                          <a:ea typeface="+mn-ea"/>
                          <a:cs typeface="+mn-cs"/>
                        </a:rPr>
                        <a:t> last </a:t>
                      </a:r>
                      <a:r>
                        <a:rPr lang="de-DE" sz="1000" b="0" kern="1200" dirty="0" err="1">
                          <a:solidFill>
                            <a:schemeClr val="dk1"/>
                          </a:solidFill>
                          <a:latin typeface="+mn-lt"/>
                          <a:ea typeface="+mn-ea"/>
                          <a:cs typeface="+mn-cs"/>
                        </a:rPr>
                        <a:t>command</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01253">
                <a:tc>
                  <a:txBody>
                    <a:bodyPr/>
                    <a:lstStyle/>
                    <a:p>
                      <a:pPr marL="0" lvl="0" indent="0" algn="l" defTabSz="914400" rtl="0" eaLnBrk="1" latinLnBrk="0" hangingPunct="1">
                        <a:lnSpc>
                          <a:spcPts val="1140"/>
                        </a:lnSpc>
                        <a:spcBef>
                          <a:spcPts val="175"/>
                        </a:spcBef>
                        <a:spcAft>
                          <a:spcPts val="175"/>
                        </a:spcAft>
                        <a:buClr>
                          <a:schemeClr val="accent2"/>
                        </a:buClr>
                        <a:buFontTx/>
                        <a:buNone/>
                      </a:pPr>
                      <a:r>
                        <a:rPr lang="en-US" sz="1000" b="1" i="0" kern="1200" dirty="0">
                          <a:solidFill>
                            <a:schemeClr val="tx2"/>
                          </a:solidFill>
                          <a:latin typeface="Segoe UI Semibold" panose="020B0502040204020203" pitchFamily="34" charset="0"/>
                          <a:ea typeface="+mn-ea"/>
                          <a:cs typeface="Segoe UI Semibold" panose="020B0502040204020203" pitchFamily="34" charset="0"/>
                        </a:rPr>
                        <a:t>⌘+ALT+CTRL+G</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Show and </a:t>
                      </a:r>
                      <a:r>
                        <a:rPr lang="de-DE" sz="1000" b="0" kern="1200" dirty="0" err="1">
                          <a:solidFill>
                            <a:schemeClr val="dk1"/>
                          </a:solidFill>
                          <a:latin typeface="+mn-lt"/>
                          <a:ea typeface="+mn-ea"/>
                          <a:cs typeface="+mn-cs"/>
                        </a:rPr>
                        <a:t>hide</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guides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887603">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a:t>
                      </a:r>
                      <a:r>
                        <a:rPr lang="de-DE" sz="1000" b="1" i="0" kern="1200" baseline="0" dirty="0">
                          <a:solidFill>
                            <a:schemeClr val="tx2"/>
                          </a:solidFill>
                          <a:latin typeface="Segoe UI Semibold" panose="020B0502040204020203" pitchFamily="34" charset="0"/>
                          <a:ea typeface="+mn-ea"/>
                          <a:cs typeface="Segoe UI Semibold" panose="020B0502040204020203" pitchFamily="34" charset="0"/>
                        </a:rPr>
                        <a:t> + </a:t>
                      </a:r>
                      <a:r>
                        <a:rPr lang="en-US" sz="1000" b="1" i="0" kern="1200" dirty="0">
                          <a:solidFill>
                            <a:schemeClr val="tx2"/>
                          </a:solidFill>
                          <a:latin typeface="Segoe UI Semibold" panose="020B0502040204020203" pitchFamily="34" charset="0"/>
                          <a:ea typeface="+mn-ea"/>
                          <a:cs typeface="Segoe UI Semibold" panose="020B0502040204020203" pitchFamily="34" charset="0"/>
                        </a:rPr>
                        <a:t>ALT</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dirty="0"/>
                        <a:t>Shift-</a:t>
                      </a:r>
                      <a:r>
                        <a:rPr lang="de-DE" sz="1000" dirty="0" err="1"/>
                        <a:t>key</a:t>
                      </a:r>
                      <a:r>
                        <a:rPr lang="de-DE" sz="1000" dirty="0"/>
                        <a:t> + </a:t>
                      </a:r>
                      <a:r>
                        <a:rPr lang="de-DE" sz="1000"/>
                        <a:t>ALT </a:t>
                      </a:r>
                      <a:r>
                        <a:rPr lang="en-GB" sz="1000"/>
                        <a:t>hold </a:t>
                      </a:r>
                      <a:r>
                        <a:rPr lang="en-GB" sz="1000" dirty="0"/>
                        <a:t>at the same time, </a:t>
                      </a:r>
                      <a:br>
                        <a:rPr lang="en-GB" sz="1000" dirty="0"/>
                      </a:br>
                      <a:r>
                        <a:rPr lang="en-GB" sz="1000" dirty="0"/>
                        <a:t>then move the object horizontally or vertically with the left mouse button pressed: enables copying at the same height or line</a:t>
                      </a:r>
                      <a:endParaRPr lang="de-DE" sz="1000" dirty="0"/>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D</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Dublicate</a:t>
                      </a:r>
                      <a:r>
                        <a:rPr lang="de-DE" sz="1000" b="0" kern="1200" dirty="0">
                          <a:solidFill>
                            <a:schemeClr val="dk1"/>
                          </a:solidFill>
                          <a:latin typeface="+mn-lt"/>
                          <a:ea typeface="+mn-ea"/>
                          <a:cs typeface="+mn-cs"/>
                        </a:rPr>
                        <a:t> Slide</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42037491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r>
                        <a:rPr lang="en-GB" sz="1000" b="0" kern="1200" dirty="0">
                          <a:solidFill>
                            <a:schemeClr val="dk1"/>
                          </a:solidFill>
                          <a:latin typeface="+mn-lt"/>
                          <a:ea typeface="+mn-ea"/>
                          <a:cs typeface="+mn-cs"/>
                        </a:rPr>
                        <a:t>Dash (</a:t>
                      </a:r>
                      <a:r>
                        <a:rPr lang="en-GB" sz="1000" b="0" kern="1200" dirty="0" err="1">
                          <a:solidFill>
                            <a:schemeClr val="dk1"/>
                          </a:solidFill>
                          <a:latin typeface="+mn-lt"/>
                          <a:ea typeface="+mn-ea"/>
                          <a:cs typeface="+mn-cs"/>
                        </a:rPr>
                        <a:t>em</a:t>
                      </a:r>
                      <a:r>
                        <a:rPr lang="en-GB" sz="1000" b="0" kern="1200" dirty="0">
                          <a:solidFill>
                            <a:schemeClr val="dk1"/>
                          </a:solidFill>
                          <a:latin typeface="+mn-lt"/>
                          <a:ea typeface="+mn-ea"/>
                          <a:cs typeface="+mn-cs"/>
                        </a:rPr>
                        <a:t>) instead of minus</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1835132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214812456"/>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129520405"/>
                  </a:ext>
                </a:extLst>
              </a:tr>
              <a:tr h="577103">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en-US" sz="1000"/>
                        <a:t>double </a:t>
                      </a:r>
                      <a:r>
                        <a:rPr lang="en-US" sz="1000" dirty="0"/>
                        <a:t>click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Reuse </a:t>
                      </a:r>
                      <a:r>
                        <a:rPr lang="de-DE" sz="1000" b="0" kern="1200" dirty="0" err="1">
                          <a:solidFill>
                            <a:schemeClr val="tx2"/>
                          </a:solidFill>
                          <a:latin typeface="+mn-lt"/>
                          <a:ea typeface="+mn-ea"/>
                          <a:cs typeface="+mn-cs"/>
                        </a:rPr>
                        <a:t>the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formatoption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more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than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once</a:t>
                      </a:r>
                      <a:endParaRPr lang="de-DE" sz="1000" b="0"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926794490"/>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a:t>
            </a:r>
            <a:r>
              <a:rPr lang="de-DE">
                <a:gradFill>
                  <a:gsLst>
                    <a:gs pos="0">
                      <a:srgbClr val="FF4B4B"/>
                    </a:gs>
                    <a:gs pos="100000">
                      <a:srgbClr val="FF744F"/>
                    </a:gs>
                  </a:gsLst>
                  <a:lin ang="18900000" scaled="0"/>
                </a:gradFill>
                <a:ea typeface="+mn-ea"/>
                <a:cs typeface="+mn-cs"/>
              </a:rPr>
              <a:t>Mac OS</a:t>
            </a:r>
            <a:endParaRPr lang="de-DE" dirty="0">
              <a:gradFill>
                <a:gsLst>
                  <a:gs pos="0">
                    <a:srgbClr val="FF4B4B"/>
                  </a:gs>
                  <a:gs pos="100000">
                    <a:srgbClr val="FF744F"/>
                  </a:gs>
                </a:gsLst>
                <a:lin ang="18900000" scaled="0"/>
              </a:gradFill>
              <a:ea typeface="+mn-ea"/>
              <a:cs typeface="+mn-cs"/>
            </a:endParaRPr>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pic>
        <p:nvPicPr>
          <p:cNvPr id="5" name="Picture 4">
            <a:extLst>
              <a:ext uri="{FF2B5EF4-FFF2-40B4-BE49-F238E27FC236}">
                <a16:creationId xmlns:a16="http://schemas.microsoft.com/office/drawing/2014/main" id="{89980C32-BD34-A941-9893-0D61098EB826}"/>
              </a:ext>
            </a:extLst>
          </p:cNvPr>
          <p:cNvPicPr>
            <a:picLocks noChangeAspect="1"/>
          </p:cNvPicPr>
          <p:nvPr/>
        </p:nvPicPr>
        <p:blipFill>
          <a:blip r:embed="rId6"/>
          <a:stretch>
            <a:fillRect/>
          </a:stretch>
        </p:blipFill>
        <p:spPr>
          <a:xfrm>
            <a:off x="543848" y="5827052"/>
            <a:ext cx="833073" cy="274176"/>
          </a:xfrm>
          <a:prstGeom prst="rect">
            <a:avLst/>
          </a:prstGeom>
        </p:spPr>
      </p:pic>
    </p:spTree>
    <p:extLst>
      <p:ext uri="{BB962C8B-B14F-4D97-AF65-F5344CB8AC3E}">
        <p14:creationId xmlns:p14="http://schemas.microsoft.com/office/powerpoint/2010/main" val="350756696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14404AC-BD29-4EEE-1B23-F5BA63414D0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2" name="Object 11" hidden="1">
                        <a:extLst>
                          <a:ext uri="{FF2B5EF4-FFF2-40B4-BE49-F238E27FC236}">
                            <a16:creationId xmlns:a16="http://schemas.microsoft.com/office/drawing/2014/main" id="{E14404AC-BD29-4EEE-1B23-F5BA63414D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60894CFA-09C8-3F4F-CF17-BE107467BCF2}"/>
              </a:ext>
            </a:extLst>
          </p:cNvPr>
          <p:cNvSpPr>
            <a:spLocks noGrp="1"/>
          </p:cNvSpPr>
          <p:nvPr>
            <p:ph type="sldNum" sz="quarter" idx="4"/>
          </p:nvPr>
        </p:nvSpPr>
        <p:spPr/>
        <p:txBody>
          <a:bodyPr/>
          <a:lstStyle/>
          <a:p>
            <a:fld id="{FA573BCF-C0F1-4720-B5E7-944FE630E67D}" type="slidenum">
              <a:rPr lang="en-US" smtClean="0"/>
              <a:pPr/>
              <a:t>113</a:t>
            </a:fld>
            <a:endParaRPr lang="en-US" dirty="0"/>
          </a:p>
        </p:txBody>
      </p:sp>
      <p:sp>
        <p:nvSpPr>
          <p:cNvPr id="6" name="Footer Placeholder 5">
            <a:extLst>
              <a:ext uri="{FF2B5EF4-FFF2-40B4-BE49-F238E27FC236}">
                <a16:creationId xmlns:a16="http://schemas.microsoft.com/office/drawing/2014/main" id="{4426BC3A-B669-2C96-85BB-130947AC85B9}"/>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1625FDF2-F94F-1D52-F0D4-26C1D126C19B}"/>
              </a:ext>
            </a:extLst>
          </p:cNvPr>
          <p:cNvSpPr>
            <a:spLocks noGrp="1"/>
          </p:cNvSpPr>
          <p:nvPr>
            <p:ph type="dt" sz="half" idx="2"/>
          </p:nvPr>
        </p:nvSpPr>
        <p:spPr/>
        <p:txBody>
          <a:bodyPr/>
          <a:lstStyle/>
          <a:p>
            <a:r>
              <a:rPr lang="de-DE"/>
              <a:t>2025-10-08</a:t>
            </a:r>
            <a:endParaRPr lang="nl-NL" dirty="0"/>
          </a:p>
        </p:txBody>
      </p:sp>
      <p:sp>
        <p:nvSpPr>
          <p:cNvPr id="11" name="Content Placeholder 10">
            <a:extLst>
              <a:ext uri="{FF2B5EF4-FFF2-40B4-BE49-F238E27FC236}">
                <a16:creationId xmlns:a16="http://schemas.microsoft.com/office/drawing/2014/main" id="{17C90155-1047-6AC5-D24B-886BAA9C38F6}"/>
              </a:ext>
            </a:extLst>
          </p:cNvPr>
          <p:cNvSpPr>
            <a:spLocks noGrp="1"/>
          </p:cNvSpPr>
          <p:nvPr>
            <p:ph sz="quarter" idx="24"/>
          </p:nvPr>
        </p:nvSpPr>
        <p:spPr>
          <a:noFill/>
          <a:effectLst>
            <a:outerShdw blurRad="63500" algn="ctr" rotWithShape="0">
              <a:schemeClr val="accent4">
                <a:alpha val="50000"/>
              </a:schemeClr>
            </a:outerShdw>
          </a:effectLst>
        </p:spPr>
        <p:txBody>
          <a:bodyPr vert="horz" lIns="0" tIns="0" rIns="108000" bIns="0" rtlCol="0">
            <a:noAutofit/>
          </a:bodyPr>
          <a:lstStyle/>
          <a:p>
            <a:pPr lvl="4"/>
            <a:r>
              <a:rPr lang="de-DE"/>
              <a:t>Shadow and shape corner</a:t>
            </a:r>
          </a:p>
          <a:p>
            <a:pPr lvl="4"/>
            <a:endParaRPr lang="de-DE"/>
          </a:p>
          <a:p>
            <a:pPr lvl="4"/>
            <a:endParaRPr lang="de-DE"/>
          </a:p>
          <a:p>
            <a:pPr lvl="4"/>
            <a:endParaRPr lang="de-DE"/>
          </a:p>
          <a:p>
            <a:pPr lvl="4"/>
            <a:endParaRPr lang="de-DE"/>
          </a:p>
          <a:p>
            <a:pPr lvl="4"/>
            <a:endParaRPr lang="de-DE"/>
          </a:p>
          <a:p>
            <a:pPr lvl="4"/>
            <a:endParaRPr lang="de-DE"/>
          </a:p>
          <a:p>
            <a:pPr lvl="4"/>
            <a:endParaRPr lang="de-DE"/>
          </a:p>
          <a:p>
            <a:pPr lvl="4"/>
            <a:br>
              <a:rPr lang="de-DE"/>
            </a:br>
            <a:endParaRPr lang="de-DE"/>
          </a:p>
          <a:p>
            <a:endParaRPr lang="de-DE"/>
          </a:p>
          <a:p>
            <a:r>
              <a:rPr lang="en-GB"/>
              <a:t>To make white boxes recognizable they can be highlighted with a light shadow. The shadow takes over the function of an outline. Boxes are not provided with contours.</a:t>
            </a:r>
            <a:endParaRPr lang="en-US" dirty="0"/>
          </a:p>
        </p:txBody>
      </p:sp>
      <p:sp>
        <p:nvSpPr>
          <p:cNvPr id="10" name="Content Placeholder 9">
            <a:extLst>
              <a:ext uri="{FF2B5EF4-FFF2-40B4-BE49-F238E27FC236}">
                <a16:creationId xmlns:a16="http://schemas.microsoft.com/office/drawing/2014/main" id="{4E91FAD5-7AD2-7A08-119E-6BCBF1489BB9}"/>
              </a:ext>
            </a:extLst>
          </p:cNvPr>
          <p:cNvSpPr>
            <a:spLocks noGrp="1"/>
          </p:cNvSpPr>
          <p:nvPr>
            <p:ph sz="quarter" idx="22"/>
          </p:nvPr>
        </p:nvSpPr>
        <p:spPr>
          <a:solidFill>
            <a:schemeClr val="bg1"/>
          </a:solidFill>
          <a:ln>
            <a:noFill/>
          </a:ln>
          <a:effectLst/>
        </p:spPr>
        <p:txBody>
          <a:bodyPr/>
          <a:lstStyle/>
          <a:p>
            <a:pPr lvl="4"/>
            <a:r>
              <a:rPr lang="de-DE"/>
              <a:t>Arrows</a:t>
            </a:r>
          </a:p>
          <a:p>
            <a:br>
              <a:rPr lang="de-DE"/>
            </a:br>
            <a:r>
              <a:rPr lang="de-DE"/>
              <a:t>arrow	0.5</a:t>
            </a:r>
          </a:p>
          <a:p>
            <a:r>
              <a:rPr lang="de-DE"/>
              <a:t>arrow highlighted	1.5</a:t>
            </a:r>
          </a:p>
          <a:p>
            <a:br>
              <a:rPr lang="de-DE"/>
            </a:br>
            <a:r>
              <a:rPr lang="de-DE"/>
              <a:t>flow arrows</a:t>
            </a:r>
          </a:p>
          <a:p>
            <a:endParaRPr lang="de-DE"/>
          </a:p>
          <a:p>
            <a:endParaRPr lang="de-DE"/>
          </a:p>
          <a:p>
            <a:endParaRPr lang="de-DE"/>
          </a:p>
          <a:p>
            <a:br>
              <a:rPr lang="de-DE"/>
            </a:br>
            <a:r>
              <a:rPr lang="de-DE"/>
              <a:t>summaries</a:t>
            </a:r>
          </a:p>
          <a:p>
            <a:endParaRPr lang="de-DE"/>
          </a:p>
          <a:p>
            <a:r>
              <a:rPr lang="de-DE"/>
              <a:t>comparisons</a:t>
            </a:r>
          </a:p>
          <a:p>
            <a:endParaRPr lang="de-DE"/>
          </a:p>
          <a:p>
            <a:r>
              <a:rPr lang="de-DE"/>
              <a:t>highlights</a:t>
            </a:r>
          </a:p>
          <a:p>
            <a:endParaRPr lang="en-US" dirty="0"/>
          </a:p>
        </p:txBody>
      </p:sp>
      <p:sp>
        <p:nvSpPr>
          <p:cNvPr id="9" name="Content Placeholder 8">
            <a:extLst>
              <a:ext uri="{FF2B5EF4-FFF2-40B4-BE49-F238E27FC236}">
                <a16:creationId xmlns:a16="http://schemas.microsoft.com/office/drawing/2014/main" id="{6F353ABC-A580-EE73-3F32-3A70024DB89F}"/>
              </a:ext>
            </a:extLst>
          </p:cNvPr>
          <p:cNvSpPr>
            <a:spLocks noGrp="1"/>
          </p:cNvSpPr>
          <p:nvPr>
            <p:ph sz="quarter" idx="15"/>
          </p:nvPr>
        </p:nvSpPr>
        <p:spPr/>
        <p:txBody>
          <a:bodyPr/>
          <a:lstStyle/>
          <a:p>
            <a:pPr lvl="4"/>
            <a:r>
              <a:rPr lang="de-DE"/>
              <a:t>Lines</a:t>
            </a:r>
          </a:p>
          <a:p>
            <a:endParaRPr lang="de-DE"/>
          </a:p>
          <a:p>
            <a:r>
              <a:rPr lang="de-DE"/>
              <a:t>black	0.5</a:t>
            </a:r>
          </a:p>
          <a:p>
            <a:r>
              <a:rPr lang="de-DE"/>
              <a:t>colored	1.5</a:t>
            </a:r>
          </a:p>
          <a:p>
            <a:r>
              <a:rPr lang="de-DE"/>
              <a:t>axes charts black	0.5</a:t>
            </a:r>
          </a:p>
          <a:p>
            <a:r>
              <a:rPr lang="en-US"/>
              <a:t>connector elbow	</a:t>
            </a:r>
            <a:r>
              <a:rPr lang="de-DE"/>
              <a:t>0.5</a:t>
            </a:r>
          </a:p>
          <a:p>
            <a:r>
              <a:rPr lang="en-US"/>
              <a:t>connector</a:t>
            </a:r>
            <a:r>
              <a:rPr lang="de-DE"/>
              <a:t> line dotted	1.5</a:t>
            </a:r>
          </a:p>
          <a:p>
            <a:r>
              <a:rPr lang="en-US"/>
              <a:t>connector</a:t>
            </a:r>
            <a:r>
              <a:rPr lang="de-DE"/>
              <a:t> line dashed	1.5</a:t>
            </a:r>
            <a:endParaRPr lang="en-US"/>
          </a:p>
          <a:p>
            <a:endParaRPr lang="en-US"/>
          </a:p>
          <a:p>
            <a:endParaRPr lang="en-US"/>
          </a:p>
          <a:p>
            <a:pPr lvl="4"/>
            <a:r>
              <a:rPr lang="en-US"/>
              <a:t>Lists and Tables</a:t>
            </a:r>
          </a:p>
          <a:p>
            <a:endParaRPr lang="en-US"/>
          </a:p>
          <a:p>
            <a:r>
              <a:rPr lang="en-US"/>
              <a:t>headlines</a:t>
            </a:r>
          </a:p>
          <a:p>
            <a:r>
              <a:rPr lang="en-US"/>
              <a:t>table marks</a:t>
            </a:r>
            <a:endParaRPr lang="en-US" dirty="0"/>
          </a:p>
        </p:txBody>
      </p:sp>
      <p:sp>
        <p:nvSpPr>
          <p:cNvPr id="51" name="Title 50">
            <a:extLst>
              <a:ext uri="{FF2B5EF4-FFF2-40B4-BE49-F238E27FC236}">
                <a16:creationId xmlns:a16="http://schemas.microsoft.com/office/drawing/2014/main" id="{BAD66F85-6911-F783-5A48-83D3B885591E}"/>
              </a:ext>
            </a:extLst>
          </p:cNvPr>
          <p:cNvSpPr>
            <a:spLocks noGrp="1"/>
          </p:cNvSpPr>
          <p:nvPr>
            <p:ph type="title"/>
          </p:nvPr>
        </p:nvSpPr>
        <p:spPr/>
        <p:txBody>
          <a:bodyPr vert="horz"/>
          <a:lstStyle/>
          <a:p>
            <a:r>
              <a:rPr lang="de-DE" altLang="x-none" noProof="0"/>
              <a:t>Lines and Arrows</a:t>
            </a:r>
            <a:endParaRPr lang="en-US" dirty="0"/>
          </a:p>
        </p:txBody>
      </p:sp>
      <p:sp>
        <p:nvSpPr>
          <p:cNvPr id="52" name="Text Placeholder 51">
            <a:extLst>
              <a:ext uri="{FF2B5EF4-FFF2-40B4-BE49-F238E27FC236}">
                <a16:creationId xmlns:a16="http://schemas.microsoft.com/office/drawing/2014/main" id="{7B5771D9-9D7D-9A69-D72C-960061F85566}"/>
              </a:ext>
            </a:extLst>
          </p:cNvPr>
          <p:cNvSpPr>
            <a:spLocks noGrp="1"/>
          </p:cNvSpPr>
          <p:nvPr>
            <p:ph type="body" sz="quarter" idx="14"/>
          </p:nvPr>
        </p:nvSpPr>
        <p:spPr/>
        <p:txBody>
          <a:bodyPr/>
          <a:lstStyle/>
          <a:p>
            <a:r>
              <a:rPr lang="de-DE"/>
              <a:t>Rules Do‘s</a:t>
            </a:r>
            <a:endParaRPr lang="de-DE" dirty="0"/>
          </a:p>
        </p:txBody>
      </p:sp>
      <p:graphicFrame>
        <p:nvGraphicFramePr>
          <p:cNvPr id="19" name="Table 15">
            <a:extLst>
              <a:ext uri="{FF2B5EF4-FFF2-40B4-BE49-F238E27FC236}">
                <a16:creationId xmlns:a16="http://schemas.microsoft.com/office/drawing/2014/main" id="{2C09E5FF-71ED-AB17-45B4-47CBD35D6E2C}"/>
              </a:ext>
            </a:extLst>
          </p:cNvPr>
          <p:cNvGraphicFramePr>
            <a:graphicFrameLocks/>
          </p:cNvGraphicFramePr>
          <p:nvPr/>
        </p:nvGraphicFramePr>
        <p:xfrm>
          <a:off x="2828725" y="4913232"/>
          <a:ext cx="1099135" cy="731520"/>
        </p:xfrm>
        <a:graphic>
          <a:graphicData uri="http://schemas.openxmlformats.org/drawingml/2006/table">
            <a:tbl>
              <a:tblPr firstRow="1" bandRow="1">
                <a:tableStyleId>{5C22544A-7EE6-4342-B048-85BDC9FD1C3A}</a:tableStyleId>
              </a:tblPr>
              <a:tblGrid>
                <a:gridCol w="1099135">
                  <a:extLst>
                    <a:ext uri="{9D8B030D-6E8A-4147-A177-3AD203B41FA5}">
                      <a16:colId xmlns:a16="http://schemas.microsoft.com/office/drawing/2014/main" val="716426945"/>
                    </a:ext>
                  </a:extLst>
                </a:gridCol>
              </a:tblGrid>
              <a:tr h="314991">
                <a:tc>
                  <a:txBody>
                    <a:bodyPr/>
                    <a:lstStyle/>
                    <a:p>
                      <a:endParaRPr lang="en-US" dirty="0"/>
                    </a:p>
                  </a:txBody>
                  <a:tcPr>
                    <a:lnB w="19050"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2845637964"/>
                  </a:ext>
                </a:extLst>
              </a:tr>
              <a:tr h="314991">
                <a:tc>
                  <a:txBody>
                    <a:bodyPr/>
                    <a:lstStyle/>
                    <a:p>
                      <a:endParaRPr lang="en-US" dirty="0"/>
                    </a:p>
                  </a:txBody>
                  <a:tcPr>
                    <a:lnT w="19050" cap="flat" cmpd="sng" algn="ctr">
                      <a:solidFill>
                        <a:srgbClr val="FF4B4B"/>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6109630"/>
                  </a:ext>
                </a:extLst>
              </a:tr>
            </a:tbl>
          </a:graphicData>
        </a:graphic>
      </p:graphicFrame>
      <p:cxnSp>
        <p:nvCxnSpPr>
          <p:cNvPr id="20" name="Straight Connector 19">
            <a:extLst>
              <a:ext uri="{FF2B5EF4-FFF2-40B4-BE49-F238E27FC236}">
                <a16:creationId xmlns:a16="http://schemas.microsoft.com/office/drawing/2014/main" id="{0C8494CC-E7A8-21BE-3F40-61C764BBF9E6}"/>
              </a:ext>
            </a:extLst>
          </p:cNvPr>
          <p:cNvCxnSpPr>
            <a:cxnSpLocks/>
          </p:cNvCxnSpPr>
          <p:nvPr/>
        </p:nvCxnSpPr>
        <p:spPr bwMode="auto">
          <a:xfrm>
            <a:off x="2828725" y="2819495"/>
            <a:ext cx="540000" cy="0"/>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21" name="Connector: Elbow 9">
            <a:extLst>
              <a:ext uri="{FF2B5EF4-FFF2-40B4-BE49-F238E27FC236}">
                <a16:creationId xmlns:a16="http://schemas.microsoft.com/office/drawing/2014/main" id="{CE19ED8D-B768-E11E-ED15-71AD43017AE0}"/>
              </a:ext>
            </a:extLst>
          </p:cNvPr>
          <p:cNvCxnSpPr>
            <a:cxnSpLocks/>
          </p:cNvCxnSpPr>
          <p:nvPr/>
        </p:nvCxnSpPr>
        <p:spPr bwMode="auto">
          <a:xfrm>
            <a:off x="2828725" y="3125734"/>
            <a:ext cx="1080000" cy="93716"/>
          </a:xfrm>
          <a:prstGeom prst="bentConnector3">
            <a:avLst/>
          </a:prstGeom>
          <a:solidFill>
            <a:schemeClr val="accent1"/>
          </a:solidFill>
          <a:ln w="6350" cap="flat" cmpd="sng" algn="ctr">
            <a:solidFill>
              <a:schemeClr val="tx1"/>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C883D989-F7A5-7FDF-06F1-FCD4522544FA}"/>
              </a:ext>
            </a:extLst>
          </p:cNvPr>
          <p:cNvCxnSpPr>
            <a:cxnSpLocks/>
          </p:cNvCxnSpPr>
          <p:nvPr/>
        </p:nvCxnSpPr>
        <p:spPr bwMode="auto">
          <a:xfrm>
            <a:off x="2828725" y="3428409"/>
            <a:ext cx="1080000" cy="0"/>
          </a:xfrm>
          <a:prstGeom prst="line">
            <a:avLst/>
          </a:prstGeom>
          <a:solidFill>
            <a:schemeClr val="accent1"/>
          </a:solidFill>
          <a:ln w="19050" cap="rnd" cmpd="sng" algn="ctr">
            <a:solidFill>
              <a:schemeClr val="tx1"/>
            </a:solidFill>
            <a:prstDash val="sysDot"/>
            <a:round/>
            <a:headEnd type="none" w="med" len="med"/>
            <a:tailEnd type="none" w="med" len="med"/>
          </a:ln>
          <a:effectLst/>
        </p:spPr>
      </p:cxnSp>
      <p:cxnSp>
        <p:nvCxnSpPr>
          <p:cNvPr id="23" name="Straight Connector 22">
            <a:extLst>
              <a:ext uri="{FF2B5EF4-FFF2-40B4-BE49-F238E27FC236}">
                <a16:creationId xmlns:a16="http://schemas.microsoft.com/office/drawing/2014/main" id="{98DCF3F9-7A99-9A38-8BF4-B775CFF0F818}"/>
              </a:ext>
            </a:extLst>
          </p:cNvPr>
          <p:cNvCxnSpPr>
            <a:cxnSpLocks/>
          </p:cNvCxnSpPr>
          <p:nvPr/>
        </p:nvCxnSpPr>
        <p:spPr bwMode="auto">
          <a:xfrm>
            <a:off x="2828725" y="3712934"/>
            <a:ext cx="1080000"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24" name="Gerade Verbindung 24">
            <a:extLst>
              <a:ext uri="{FF2B5EF4-FFF2-40B4-BE49-F238E27FC236}">
                <a16:creationId xmlns:a16="http://schemas.microsoft.com/office/drawing/2014/main" id="{550A94A3-05DC-2376-EB24-4D13A5C9C09F}"/>
              </a:ext>
            </a:extLst>
          </p:cNvPr>
          <p:cNvCxnSpPr>
            <a:cxnSpLocks/>
          </p:cNvCxnSpPr>
          <p:nvPr/>
        </p:nvCxnSpPr>
        <p:spPr>
          <a:xfrm>
            <a:off x="2828725" y="2154933"/>
            <a:ext cx="10800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a:extLst>
              <a:ext uri="{FF2B5EF4-FFF2-40B4-BE49-F238E27FC236}">
                <a16:creationId xmlns:a16="http://schemas.microsoft.com/office/drawing/2014/main" id="{26256FED-BE18-B2C9-E2D3-DC704C5E2038}"/>
              </a:ext>
            </a:extLst>
          </p:cNvPr>
          <p:cNvCxnSpPr>
            <a:cxnSpLocks/>
          </p:cNvCxnSpPr>
          <p:nvPr/>
        </p:nvCxnSpPr>
        <p:spPr>
          <a:xfrm>
            <a:off x="2828725" y="2466083"/>
            <a:ext cx="1080000" cy="0"/>
          </a:xfrm>
          <a:prstGeom prst="line">
            <a:avLst/>
          </a:prstGeom>
          <a:ln w="19050">
            <a:gradFill>
              <a:gsLst>
                <a:gs pos="0">
                  <a:srgbClr val="FF4B4B"/>
                </a:gs>
                <a:gs pos="100000">
                  <a:srgbClr val="FF744F"/>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Freeform: Shape 25">
            <a:extLst>
              <a:ext uri="{FF2B5EF4-FFF2-40B4-BE49-F238E27FC236}">
                <a16:creationId xmlns:a16="http://schemas.microsoft.com/office/drawing/2014/main" id="{500C4026-926E-CE1C-1034-5F9809605D1B}"/>
              </a:ext>
            </a:extLst>
          </p:cNvPr>
          <p:cNvSpPr/>
          <p:nvPr/>
        </p:nvSpPr>
        <p:spPr>
          <a:xfrm>
            <a:off x="3433588" y="2586038"/>
            <a:ext cx="468000" cy="238125"/>
          </a:xfrm>
          <a:custGeom>
            <a:avLst/>
            <a:gdLst>
              <a:gd name="connsiteX0" fmla="*/ 0 w 520700"/>
              <a:gd name="connsiteY0" fmla="*/ 0 h 238125"/>
              <a:gd name="connsiteX1" fmla="*/ 0 w 520700"/>
              <a:gd name="connsiteY1" fmla="*/ 238125 h 238125"/>
              <a:gd name="connsiteX2" fmla="*/ 520700 w 520700"/>
              <a:gd name="connsiteY2" fmla="*/ 238125 h 238125"/>
            </a:gdLst>
            <a:ahLst/>
            <a:cxnLst>
              <a:cxn ang="0">
                <a:pos x="connsiteX0" y="connsiteY0"/>
              </a:cxn>
              <a:cxn ang="0">
                <a:pos x="connsiteX1" y="connsiteY1"/>
              </a:cxn>
              <a:cxn ang="0">
                <a:pos x="connsiteX2" y="connsiteY2"/>
              </a:cxn>
            </a:cxnLst>
            <a:rect l="l" t="t" r="r" b="b"/>
            <a:pathLst>
              <a:path w="520700" h="238125">
                <a:moveTo>
                  <a:pt x="0" y="0"/>
                </a:moveTo>
                <a:lnTo>
                  <a:pt x="0" y="238125"/>
                </a:lnTo>
                <a:lnTo>
                  <a:pt x="520700" y="238125"/>
                </a:lnTo>
              </a:path>
            </a:pathLst>
          </a:custGeom>
          <a:noFill/>
          <a:ln w="6350" cap="flat">
            <a:solidFill>
              <a:schemeClr val="tx1"/>
            </a:solidFill>
            <a:prstDash val="solid"/>
            <a:miter/>
          </a:ln>
        </p:spPr>
        <p:txBody>
          <a:bodyPr rtlCol="0" anchor="ctr"/>
          <a:lstStyle/>
          <a:p>
            <a:pPr algn="ctr"/>
            <a:endParaRPr lang="en-US"/>
          </a:p>
        </p:txBody>
      </p:sp>
      <p:cxnSp>
        <p:nvCxnSpPr>
          <p:cNvPr id="27" name="Straight Arrow Connector 26">
            <a:extLst>
              <a:ext uri="{FF2B5EF4-FFF2-40B4-BE49-F238E27FC236}">
                <a16:creationId xmlns:a16="http://schemas.microsoft.com/office/drawing/2014/main" id="{ECC47282-5D8B-89B0-EAA5-F79D1B533D07}"/>
              </a:ext>
            </a:extLst>
          </p:cNvPr>
          <p:cNvCxnSpPr>
            <a:cxnSpLocks/>
          </p:cNvCxnSpPr>
          <p:nvPr/>
        </p:nvCxnSpPr>
        <p:spPr bwMode="auto">
          <a:xfrm flipV="1">
            <a:off x="6679011" y="2434572"/>
            <a:ext cx="1080000" cy="0"/>
          </a:xfrm>
          <a:prstGeom prst="straightConnector1">
            <a:avLst/>
          </a:prstGeom>
          <a:solidFill>
            <a:schemeClr val="accent1"/>
          </a:solidFill>
          <a:ln w="19050" cap="flat" cmpd="sng" algn="ctr">
            <a:gradFill>
              <a:gsLst>
                <a:gs pos="100000">
                  <a:srgbClr val="FF744F"/>
                </a:gs>
                <a:gs pos="0">
                  <a:srgbClr val="FF4B4B"/>
                </a:gs>
              </a:gsLst>
              <a:lin ang="5400000" scaled="1"/>
            </a:gra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BE90F1CD-FF38-9D23-0760-4CBCAEF618D3}"/>
              </a:ext>
            </a:extLst>
          </p:cNvPr>
          <p:cNvCxnSpPr>
            <a:cxnSpLocks/>
          </p:cNvCxnSpPr>
          <p:nvPr/>
        </p:nvCxnSpPr>
        <p:spPr bwMode="auto">
          <a:xfrm flipV="1">
            <a:off x="6679011" y="2134852"/>
            <a:ext cx="1080000"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sp>
        <p:nvSpPr>
          <p:cNvPr id="29" name="Arrow: Right 29">
            <a:extLst>
              <a:ext uri="{FF2B5EF4-FFF2-40B4-BE49-F238E27FC236}">
                <a16:creationId xmlns:a16="http://schemas.microsoft.com/office/drawing/2014/main" id="{5A2A8F57-0249-D88F-34F2-0605DD1D5EC7}"/>
              </a:ext>
            </a:extLst>
          </p:cNvPr>
          <p:cNvSpPr/>
          <p:nvPr/>
        </p:nvSpPr>
        <p:spPr bwMode="auto">
          <a:xfrm>
            <a:off x="6667971" y="2861509"/>
            <a:ext cx="466835" cy="340257"/>
          </a:xfrm>
          <a:prstGeom prst="rightArrow">
            <a:avLst/>
          </a:prstGeom>
          <a:noFill/>
          <a:ln w="6350"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grpSp>
        <p:nvGrpSpPr>
          <p:cNvPr id="30" name="Group 29">
            <a:extLst>
              <a:ext uri="{FF2B5EF4-FFF2-40B4-BE49-F238E27FC236}">
                <a16:creationId xmlns:a16="http://schemas.microsoft.com/office/drawing/2014/main" id="{071E770E-5181-4118-4816-27CBDD9540E0}"/>
              </a:ext>
            </a:extLst>
          </p:cNvPr>
          <p:cNvGrpSpPr/>
          <p:nvPr/>
        </p:nvGrpSpPr>
        <p:grpSpPr>
          <a:xfrm>
            <a:off x="6667971" y="3436186"/>
            <a:ext cx="93036" cy="648000"/>
            <a:chOff x="7414216" y="2950454"/>
            <a:chExt cx="93036" cy="636033"/>
          </a:xfrm>
        </p:grpSpPr>
        <p:sp>
          <p:nvSpPr>
            <p:cNvPr id="31" name="Isosceles Triangle 30">
              <a:extLst>
                <a:ext uri="{FF2B5EF4-FFF2-40B4-BE49-F238E27FC236}">
                  <a16:creationId xmlns:a16="http://schemas.microsoft.com/office/drawing/2014/main" id="{0937955D-FD29-3365-5F82-3F1AADEFB09A}"/>
                </a:ext>
              </a:extLst>
            </p:cNvPr>
            <p:cNvSpPr/>
            <p:nvPr/>
          </p:nvSpPr>
          <p:spPr bwMode="auto">
            <a:xfrm rot="5400000">
              <a:off x="7308038" y="3231326"/>
              <a:ext cx="324139" cy="74289"/>
            </a:xfrm>
            <a:prstGeom prst="triangle">
              <a:avLst/>
            </a:prstGeom>
            <a:solidFill>
              <a:schemeClr val="tx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cxnSp>
          <p:nvCxnSpPr>
            <p:cNvPr id="32" name="Straight Connector 31">
              <a:extLst>
                <a:ext uri="{FF2B5EF4-FFF2-40B4-BE49-F238E27FC236}">
                  <a16:creationId xmlns:a16="http://schemas.microsoft.com/office/drawing/2014/main" id="{CEFCDD4B-A21A-F26E-7BC6-1245944859DD}"/>
                </a:ext>
              </a:extLst>
            </p:cNvPr>
            <p:cNvCxnSpPr>
              <a:cxnSpLocks/>
            </p:cNvCxnSpPr>
            <p:nvPr/>
          </p:nvCxnSpPr>
          <p:spPr bwMode="auto">
            <a:xfrm>
              <a:off x="7414216" y="2950454"/>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grpSp>
      <p:grpSp>
        <p:nvGrpSpPr>
          <p:cNvPr id="33" name="Group 32">
            <a:extLst>
              <a:ext uri="{FF2B5EF4-FFF2-40B4-BE49-F238E27FC236}">
                <a16:creationId xmlns:a16="http://schemas.microsoft.com/office/drawing/2014/main" id="{39399881-A258-B523-C9FA-2AF1067CB13C}"/>
              </a:ext>
            </a:extLst>
          </p:cNvPr>
          <p:cNvGrpSpPr/>
          <p:nvPr/>
        </p:nvGrpSpPr>
        <p:grpSpPr>
          <a:xfrm>
            <a:off x="7114534" y="3436186"/>
            <a:ext cx="159327" cy="648000"/>
            <a:chOff x="10634224" y="2778803"/>
            <a:chExt cx="159327" cy="636033"/>
          </a:xfrm>
        </p:grpSpPr>
        <p:cxnSp>
          <p:nvCxnSpPr>
            <p:cNvPr id="34" name="Straight Connector 33">
              <a:extLst>
                <a:ext uri="{FF2B5EF4-FFF2-40B4-BE49-F238E27FC236}">
                  <a16:creationId xmlns:a16="http://schemas.microsoft.com/office/drawing/2014/main" id="{5D275E1F-8A4A-4778-4CB0-8E66E37D882D}"/>
                </a:ext>
              </a:extLst>
            </p:cNvPr>
            <p:cNvCxnSpPr/>
            <p:nvPr/>
          </p:nvCxnSpPr>
          <p:spPr bwMode="auto">
            <a:xfrm>
              <a:off x="10634224" y="2778803"/>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35" name="Straight Arrow Connector 34">
              <a:extLst>
                <a:ext uri="{FF2B5EF4-FFF2-40B4-BE49-F238E27FC236}">
                  <a16:creationId xmlns:a16="http://schemas.microsoft.com/office/drawing/2014/main" id="{85A719D7-4975-6BBC-CD79-580D4F2B0920}"/>
                </a:ext>
              </a:extLst>
            </p:cNvPr>
            <p:cNvCxnSpPr/>
            <p:nvPr/>
          </p:nvCxnSpPr>
          <p:spPr bwMode="auto">
            <a:xfrm>
              <a:off x="10634224" y="3096070"/>
              <a:ext cx="159327"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grpSp>
      <p:sp>
        <p:nvSpPr>
          <p:cNvPr id="36" name="Geschweifte Klammer links 6">
            <a:extLst>
              <a:ext uri="{FF2B5EF4-FFF2-40B4-BE49-F238E27FC236}">
                <a16:creationId xmlns:a16="http://schemas.microsoft.com/office/drawing/2014/main" id="{88857E10-B9A5-F8FE-9704-EF11833156C3}"/>
              </a:ext>
            </a:extLst>
          </p:cNvPr>
          <p:cNvSpPr/>
          <p:nvPr/>
        </p:nvSpPr>
        <p:spPr>
          <a:xfrm rot="5400000">
            <a:off x="7146609" y="3905389"/>
            <a:ext cx="160640" cy="1064165"/>
          </a:xfrm>
          <a:prstGeom prst="leftBrace">
            <a:avLst>
              <a:gd name="adj1" fmla="val 45430"/>
              <a:gd name="adj2" fmla="val 50000"/>
            </a:avLst>
          </a:prstGeom>
          <a:ln w="6350" cap="rnd">
            <a:solidFill>
              <a:schemeClr val="tx1"/>
            </a:solidFill>
            <a:round/>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cxnSp>
        <p:nvCxnSpPr>
          <p:cNvPr id="37" name="Gerade Verbindung mit Pfeil 5">
            <a:extLst>
              <a:ext uri="{FF2B5EF4-FFF2-40B4-BE49-F238E27FC236}">
                <a16:creationId xmlns:a16="http://schemas.microsoft.com/office/drawing/2014/main" id="{19614186-8EA5-5092-8F76-2AF0613D29FF}"/>
              </a:ext>
            </a:extLst>
          </p:cNvPr>
          <p:cNvCxnSpPr/>
          <p:nvPr/>
        </p:nvCxnSpPr>
        <p:spPr>
          <a:xfrm>
            <a:off x="6679011" y="5050370"/>
            <a:ext cx="1080000" cy="0"/>
          </a:xfrm>
          <a:prstGeom prst="straightConnector1">
            <a:avLst/>
          </a:prstGeom>
          <a:ln w="6350" cap="rnd">
            <a:solidFill>
              <a:schemeClr val="tx1"/>
            </a:solidFill>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448AC110-1A40-DAB9-4A61-535CC0EBFAED}"/>
              </a:ext>
            </a:extLst>
          </p:cNvPr>
          <p:cNvSpPr/>
          <p:nvPr/>
        </p:nvSpPr>
        <p:spPr>
          <a:xfrm>
            <a:off x="6040442" y="5403057"/>
            <a:ext cx="468000" cy="468000"/>
          </a:xfrm>
          <a:prstGeom prst="ellipse">
            <a:avLst/>
          </a:prstGeom>
          <a:noFill/>
          <a:ln w="19050" cap="rnd">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sp>
        <p:nvSpPr>
          <p:cNvPr id="39" name="Oval 38">
            <a:extLst>
              <a:ext uri="{FF2B5EF4-FFF2-40B4-BE49-F238E27FC236}">
                <a16:creationId xmlns:a16="http://schemas.microsoft.com/office/drawing/2014/main" id="{72B524FD-4A39-3352-A528-017B2C122E1D}"/>
              </a:ext>
            </a:extLst>
          </p:cNvPr>
          <p:cNvSpPr/>
          <p:nvPr/>
        </p:nvSpPr>
        <p:spPr>
          <a:xfrm>
            <a:off x="6631293" y="5402081"/>
            <a:ext cx="468000" cy="468000"/>
          </a:xfrm>
          <a:prstGeom prst="ellipse">
            <a:avLst/>
          </a:prstGeom>
          <a:noFill/>
          <a:ln w="63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sp>
        <p:nvSpPr>
          <p:cNvPr id="40" name="Rectangle 39">
            <a:extLst>
              <a:ext uri="{FF2B5EF4-FFF2-40B4-BE49-F238E27FC236}">
                <a16:creationId xmlns:a16="http://schemas.microsoft.com/office/drawing/2014/main" id="{20507AD6-1598-1EF2-E700-022423F218D0}"/>
              </a:ext>
            </a:extLst>
          </p:cNvPr>
          <p:cNvSpPr/>
          <p:nvPr/>
        </p:nvSpPr>
        <p:spPr bwMode="auto">
          <a:xfrm>
            <a:off x="7243182" y="5411051"/>
            <a:ext cx="484086" cy="450059"/>
          </a:xfrm>
          <a:prstGeom prst="rect">
            <a:avLst/>
          </a:prstGeom>
          <a:noFill/>
          <a:ln w="6350"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grpSp>
        <p:nvGrpSpPr>
          <p:cNvPr id="41" name="Group 40">
            <a:extLst>
              <a:ext uri="{FF2B5EF4-FFF2-40B4-BE49-F238E27FC236}">
                <a16:creationId xmlns:a16="http://schemas.microsoft.com/office/drawing/2014/main" id="{57A9E05F-1172-9CF2-CA38-DB9635AAF14E}"/>
              </a:ext>
            </a:extLst>
          </p:cNvPr>
          <p:cNvGrpSpPr/>
          <p:nvPr/>
        </p:nvGrpSpPr>
        <p:grpSpPr>
          <a:xfrm>
            <a:off x="4152900" y="1475999"/>
            <a:ext cx="7489870" cy="4689851"/>
            <a:chOff x="3947300" y="2362200"/>
            <a:chExt cx="7695470" cy="3803650"/>
          </a:xfrm>
        </p:grpSpPr>
        <p:cxnSp>
          <p:nvCxnSpPr>
            <p:cNvPr id="42" name="Straight Connector 41">
              <a:extLst>
                <a:ext uri="{FF2B5EF4-FFF2-40B4-BE49-F238E27FC236}">
                  <a16:creationId xmlns:a16="http://schemas.microsoft.com/office/drawing/2014/main" id="{47510E8E-075B-D5E4-75E8-C98C908D3D33}"/>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E71454A-07E9-18D2-5EC6-4307DBD91EEC}"/>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9BFE27A-CF5E-C645-6BE0-58765D855B8D}"/>
                </a:ext>
              </a:extLst>
            </p:cNvPr>
            <p:cNvCxnSpPr/>
            <p:nvPr/>
          </p:nvCxnSpPr>
          <p:spPr>
            <a:xfrm>
              <a:off x="7799432"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
        <p:nvSpPr>
          <p:cNvPr id="55" name="Textfeld 5">
            <a:extLst>
              <a:ext uri="{FF2B5EF4-FFF2-40B4-BE49-F238E27FC236}">
                <a16:creationId xmlns:a16="http://schemas.microsoft.com/office/drawing/2014/main" id="{89708E04-6B18-6D75-FDE2-A152139D8A1C}"/>
              </a:ext>
            </a:extLst>
          </p:cNvPr>
          <p:cNvSpPr txBox="1"/>
          <p:nvPr/>
        </p:nvSpPr>
        <p:spPr bwMode="auto">
          <a:xfrm>
            <a:off x="8178526" y="2125105"/>
            <a:ext cx="2070568" cy="2675316"/>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 xmlns:ma14="http://schemas.microsoft.com/office/mac/drawingml/2011/main" val="1"/>
            </a:ext>
          </a:extLst>
        </p:spPr>
        <p:txBody>
          <a:bodyPr vert="horz" wrap="square" lIns="0" tIns="324000" rIns="0" bIns="72000" numCol="1" rtlCol="0" anchor="t" anchorCtr="0" compatLnSpc="1">
            <a:prstTxWarp prst="textNoShape">
              <a:avLst/>
            </a:prstTxWarp>
            <a:noAutofit/>
          </a:bodyPr>
          <a:lstStyle>
            <a:defPPr>
              <a:defRPr lang="nl-NL"/>
            </a:defPPr>
            <a:lvl1pPr algn="ctr">
              <a:defRPr sz="1300" b="1"/>
            </a:lvl1pPr>
          </a:lstStyle>
          <a:p>
            <a:r>
              <a:rPr lang="de-DE"/>
              <a:t>Schadow</a:t>
            </a:r>
          </a:p>
          <a:p>
            <a:endParaRPr lang="de-DE"/>
          </a:p>
          <a:p>
            <a:pPr marL="0" lvl="1" algn="ctr"/>
            <a:r>
              <a:rPr lang="de-DE" sz="1100"/>
              <a:t>color silver</a:t>
            </a:r>
          </a:p>
          <a:p>
            <a:pPr marL="0" lvl="1" algn="ctr"/>
            <a:r>
              <a:rPr lang="de-DE" sz="1100"/>
              <a:t>transparency 50 % </a:t>
            </a:r>
          </a:p>
          <a:p>
            <a:pPr marL="0" lvl="1" algn="ctr"/>
            <a:r>
              <a:rPr lang="de-DE" sz="1100"/>
              <a:t>size 100 %</a:t>
            </a:r>
          </a:p>
          <a:p>
            <a:pPr marL="0" lvl="1" algn="ctr"/>
            <a:r>
              <a:rPr lang="de-DE" sz="1100"/>
              <a:t>blur 5 pt</a:t>
            </a:r>
          </a:p>
          <a:p>
            <a:pPr marL="0" lvl="1" algn="ctr"/>
            <a:r>
              <a:rPr lang="de-DE" sz="1100"/>
              <a:t>angle 0 °</a:t>
            </a:r>
            <a:br>
              <a:rPr lang="de-DE" sz="1100"/>
            </a:br>
            <a:r>
              <a:rPr lang="de-DE" sz="1100"/>
              <a:t>distance 0 °</a:t>
            </a:r>
            <a:br>
              <a:rPr lang="de-DE" sz="1100"/>
            </a:br>
            <a:r>
              <a:rPr lang="de-DE" sz="1100"/>
              <a:t>4 mm corner rounding</a:t>
            </a:r>
            <a:br>
              <a:rPr lang="de-DE"/>
            </a:br>
            <a:endParaRPr lang="de-DE" dirty="0"/>
          </a:p>
        </p:txBody>
      </p:sp>
      <p:pic>
        <p:nvPicPr>
          <p:cNvPr id="8" name="Picture 7">
            <a:extLst>
              <a:ext uri="{FF2B5EF4-FFF2-40B4-BE49-F238E27FC236}">
                <a16:creationId xmlns:a16="http://schemas.microsoft.com/office/drawing/2014/main" id="{5843092B-A9CB-FEBD-127D-F221D121002A}"/>
              </a:ext>
            </a:extLst>
          </p:cNvPr>
          <p:cNvPicPr>
            <a:picLocks noChangeAspect="1"/>
          </p:cNvPicPr>
          <p:nvPr/>
        </p:nvPicPr>
        <p:blipFill>
          <a:blip r:embed="rId5">
            <a:clrChange>
              <a:clrFrom>
                <a:srgbClr val="F0F0F0"/>
              </a:clrFrom>
              <a:clrTo>
                <a:srgbClr val="F0F0F0">
                  <a:alpha val="0"/>
                </a:srgbClr>
              </a:clrTo>
            </a:clrChange>
          </a:blip>
          <a:stretch>
            <a:fillRect/>
          </a:stretch>
        </p:blipFill>
        <p:spPr>
          <a:xfrm>
            <a:off x="10391362" y="2487092"/>
            <a:ext cx="1105776" cy="1575167"/>
          </a:xfrm>
          <a:prstGeom prst="rect">
            <a:avLst/>
          </a:prstGeom>
        </p:spPr>
      </p:pic>
      <p:sp>
        <p:nvSpPr>
          <p:cNvPr id="3" name="Oval 2">
            <a:extLst>
              <a:ext uri="{FF2B5EF4-FFF2-40B4-BE49-F238E27FC236}">
                <a16:creationId xmlns:a16="http://schemas.microsoft.com/office/drawing/2014/main" id="{584F79E2-F20F-EA28-945B-04F204A6B06A}"/>
              </a:ext>
            </a:extLst>
          </p:cNvPr>
          <p:cNvSpPr/>
          <p:nvPr/>
        </p:nvSpPr>
        <p:spPr>
          <a:xfrm>
            <a:off x="8178799" y="4657725"/>
            <a:ext cx="144000" cy="144000"/>
          </a:xfrm>
          <a:prstGeom prst="ellipse">
            <a:avLst/>
          </a:prstGeom>
          <a:gradFill flip="none" rotWithShape="1">
            <a:gsLst>
              <a:gs pos="0">
                <a:srgbClr val="EF4251"/>
              </a:gs>
              <a:gs pos="100000">
                <a:srgbClr val="F4704D"/>
              </a:gs>
            </a:gsLst>
            <a:lin ang="18900000" scaled="0"/>
            <a:tileRect/>
          </a:gradFill>
          <a:ln w="9525" cap="flat">
            <a:noFill/>
            <a:prstDash val="solid"/>
            <a:miter/>
          </a:ln>
        </p:spPr>
        <p:txBody>
          <a:bodyPr wrap="none" lIns="0" tIns="0" rIns="0" bIns="0" rtlCol="0" anchor="t" anchorCtr="0"/>
          <a:lstStyle/>
          <a:p>
            <a:pPr algn="l">
              <a:spcBef>
                <a:spcPts val="600"/>
              </a:spcBef>
              <a:spcAft>
                <a:spcPts val="600"/>
              </a:spcAft>
            </a:pPr>
            <a:r>
              <a:rPr lang="en-US" sz="1000" b="1" i="0">
                <a:effectLst/>
                <a:latin typeface="+mj-lt"/>
              </a:rPr>
              <a:t>    4mm</a:t>
            </a:r>
            <a:endParaRPr lang="en-US" sz="1000" b="1" i="0" dirty="0" err="1">
              <a:effectLst/>
              <a:latin typeface="+mj-lt"/>
            </a:endParaRPr>
          </a:p>
        </p:txBody>
      </p:sp>
    </p:spTree>
    <p:extLst>
      <p:ext uri="{BB962C8B-B14F-4D97-AF65-F5344CB8AC3E}">
        <p14:creationId xmlns:p14="http://schemas.microsoft.com/office/powerpoint/2010/main" val="399143959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7E7CA040-DE18-5D5C-9A43-1D1A6535E80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3" name="Object 12" hidden="1">
                        <a:extLst>
                          <a:ext uri="{FF2B5EF4-FFF2-40B4-BE49-F238E27FC236}">
                            <a16:creationId xmlns:a16="http://schemas.microsoft.com/office/drawing/2014/main" id="{7E7CA040-DE18-5D5C-9A43-1D1A6535E80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57549773-7386-2E43-C39F-D076DD94BC22}"/>
              </a:ext>
            </a:extLst>
          </p:cNvPr>
          <p:cNvSpPr>
            <a:spLocks noGrp="1"/>
          </p:cNvSpPr>
          <p:nvPr>
            <p:ph type="sldNum" sz="quarter" idx="4"/>
          </p:nvPr>
        </p:nvSpPr>
        <p:spPr/>
        <p:txBody>
          <a:bodyPr/>
          <a:lstStyle/>
          <a:p>
            <a:fld id="{FA573BCF-C0F1-4720-B5E7-944FE630E67D}" type="slidenum">
              <a:rPr lang="en-US" smtClean="0"/>
              <a:pPr/>
              <a:t>114</a:t>
            </a:fld>
            <a:endParaRPr lang="en-US" dirty="0"/>
          </a:p>
        </p:txBody>
      </p:sp>
      <p:sp>
        <p:nvSpPr>
          <p:cNvPr id="6" name="Footer Placeholder 5">
            <a:extLst>
              <a:ext uri="{FF2B5EF4-FFF2-40B4-BE49-F238E27FC236}">
                <a16:creationId xmlns:a16="http://schemas.microsoft.com/office/drawing/2014/main" id="{88F5F151-0EC4-D1D0-82B9-8510F26C9B3A}"/>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CBE6A417-06F4-C40F-BA73-F1F25EA4D116}"/>
              </a:ext>
            </a:extLst>
          </p:cNvPr>
          <p:cNvSpPr>
            <a:spLocks noGrp="1"/>
          </p:cNvSpPr>
          <p:nvPr>
            <p:ph type="dt" sz="half" idx="2"/>
          </p:nvPr>
        </p:nvSpPr>
        <p:spPr/>
        <p:txBody>
          <a:bodyPr/>
          <a:lstStyle/>
          <a:p>
            <a:r>
              <a:rPr lang="de-DE"/>
              <a:t>2025-10-08</a:t>
            </a:r>
            <a:endParaRPr lang="nl-NL" dirty="0"/>
          </a:p>
        </p:txBody>
      </p:sp>
      <p:sp>
        <p:nvSpPr>
          <p:cNvPr id="46" name="Content Placeholder 45">
            <a:extLst>
              <a:ext uri="{FF2B5EF4-FFF2-40B4-BE49-F238E27FC236}">
                <a16:creationId xmlns:a16="http://schemas.microsoft.com/office/drawing/2014/main" id="{BD1A3CA7-7147-EAE7-29EA-657FD9F1F6D6}"/>
              </a:ext>
            </a:extLst>
          </p:cNvPr>
          <p:cNvSpPr>
            <a:spLocks noGrp="1"/>
          </p:cNvSpPr>
          <p:nvPr>
            <p:ph sz="quarter" idx="25"/>
          </p:nvPr>
        </p:nvSpPr>
        <p:spPr/>
        <p:txBody>
          <a:bodyPr/>
          <a:lstStyle/>
          <a:p>
            <a:pPr lvl="8"/>
            <a:r>
              <a:rPr lang="de-DE" dirty="0" err="1"/>
              <a:t>No</a:t>
            </a:r>
            <a:r>
              <a:rPr lang="de-DE" dirty="0"/>
              <a:t> </a:t>
            </a:r>
            <a:r>
              <a:rPr lang="de-DE" dirty="0" err="1"/>
              <a:t>other</a:t>
            </a:r>
            <a:r>
              <a:rPr lang="de-DE" dirty="0"/>
              <a:t> </a:t>
            </a:r>
            <a:r>
              <a:rPr lang="de-DE" dirty="0" err="1"/>
              <a:t>fonts</a:t>
            </a:r>
            <a:endParaRPr lang="en-US" dirty="0"/>
          </a:p>
          <a:p>
            <a:pPr lvl="4"/>
            <a:endParaRPr lang="en-US" dirty="0"/>
          </a:p>
          <a:p>
            <a:endParaRPr lang="de-DE" dirty="0"/>
          </a:p>
          <a:p>
            <a:br>
              <a:rPr lang="de-DE" dirty="0"/>
            </a:br>
            <a:endParaRPr lang="de-DE" dirty="0"/>
          </a:p>
          <a:p>
            <a:r>
              <a:rPr lang="de-DE" dirty="0" err="1"/>
              <a:t>underlined</a:t>
            </a:r>
            <a:r>
              <a:rPr lang="de-DE" dirty="0"/>
              <a:t> </a:t>
            </a:r>
            <a:r>
              <a:rPr lang="de-DE" dirty="0" err="1"/>
              <a:t>highlights</a:t>
            </a:r>
            <a:endParaRPr lang="de-DE" dirty="0"/>
          </a:p>
          <a:p>
            <a:r>
              <a:rPr lang="de-DE" dirty="0" err="1"/>
              <a:t>no</a:t>
            </a:r>
            <a:r>
              <a:rPr lang="de-DE" dirty="0"/>
              <a:t> </a:t>
            </a:r>
            <a:r>
              <a:rPr lang="de-DE" dirty="0" err="1"/>
              <a:t>underlining</a:t>
            </a:r>
            <a:endParaRPr lang="de-DE" dirty="0"/>
          </a:p>
          <a:p>
            <a:r>
              <a:rPr lang="de-DE" dirty="0" err="1"/>
              <a:t>no</a:t>
            </a:r>
            <a:r>
              <a:rPr lang="de-DE" dirty="0"/>
              <a:t> </a:t>
            </a:r>
            <a:r>
              <a:rPr lang="de-DE" dirty="0" err="1"/>
              <a:t>mourning</a:t>
            </a:r>
            <a:r>
              <a:rPr lang="de-DE" dirty="0"/>
              <a:t> </a:t>
            </a:r>
            <a:r>
              <a:rPr lang="de-DE" dirty="0" err="1"/>
              <a:t>frames</a:t>
            </a:r>
            <a:endParaRPr lang="en-US" dirty="0"/>
          </a:p>
        </p:txBody>
      </p:sp>
      <p:sp>
        <p:nvSpPr>
          <p:cNvPr id="45" name="Content Placeholder 44">
            <a:extLst>
              <a:ext uri="{FF2B5EF4-FFF2-40B4-BE49-F238E27FC236}">
                <a16:creationId xmlns:a16="http://schemas.microsoft.com/office/drawing/2014/main" id="{84E5968C-C77D-6317-3FED-39CF7457D261}"/>
              </a:ext>
            </a:extLst>
          </p:cNvPr>
          <p:cNvSpPr>
            <a:spLocks noGrp="1"/>
          </p:cNvSpPr>
          <p:nvPr>
            <p:ph sz="quarter" idx="24"/>
          </p:nvPr>
        </p:nvSpPr>
        <p:spPr/>
        <p:txBody>
          <a:bodyPr/>
          <a:lstStyle/>
          <a:p>
            <a:pPr lvl="8"/>
            <a:r>
              <a:rPr lang="en-US" dirty="0"/>
              <a:t>Old corporate or </a:t>
            </a:r>
            <a:br>
              <a:rPr lang="en-US"/>
            </a:br>
            <a:r>
              <a:rPr lang="en-US"/>
              <a:t>non-valantic colors</a:t>
            </a:r>
          </a:p>
          <a:p>
            <a:pPr lvl="8"/>
            <a:endParaRPr lang="en-US"/>
          </a:p>
          <a:p>
            <a:pPr lvl="8"/>
            <a:endParaRPr lang="en-US"/>
          </a:p>
          <a:p>
            <a:pPr lvl="8"/>
            <a:endParaRPr lang="en-US"/>
          </a:p>
          <a:p>
            <a:pPr lvl="8"/>
            <a:endParaRPr lang="en-US"/>
          </a:p>
          <a:p>
            <a:pPr lvl="8"/>
            <a:endParaRPr lang="en-US"/>
          </a:p>
          <a:p>
            <a:pPr lvl="8"/>
            <a:endParaRPr lang="en-US"/>
          </a:p>
          <a:p>
            <a:pPr lvl="8"/>
            <a:endParaRPr lang="en-US"/>
          </a:p>
          <a:p>
            <a:pPr lvl="8"/>
            <a:endParaRPr lang="en-US"/>
          </a:p>
          <a:p>
            <a:pPr lvl="7"/>
            <a:r>
              <a:rPr lang="en-GB"/>
              <a:t>no special characters and </a:t>
            </a:r>
            <a:br>
              <a:rPr lang="en-GB"/>
            </a:br>
            <a:r>
              <a:rPr lang="en-GB"/>
              <a:t>no spaces in the file name</a:t>
            </a:r>
          </a:p>
          <a:p>
            <a:pPr lvl="7"/>
            <a:r>
              <a:rPr lang="en-US"/>
              <a:t>choose short file names</a:t>
            </a:r>
            <a:endParaRPr lang="en-US" dirty="0"/>
          </a:p>
        </p:txBody>
      </p:sp>
      <p:sp>
        <p:nvSpPr>
          <p:cNvPr id="44" name="Content Placeholder 43">
            <a:extLst>
              <a:ext uri="{FF2B5EF4-FFF2-40B4-BE49-F238E27FC236}">
                <a16:creationId xmlns:a16="http://schemas.microsoft.com/office/drawing/2014/main" id="{68D78C7F-EF08-6BB1-44B1-A1E3DBF71529}"/>
              </a:ext>
            </a:extLst>
          </p:cNvPr>
          <p:cNvSpPr>
            <a:spLocks noGrp="1"/>
          </p:cNvSpPr>
          <p:nvPr>
            <p:ph sz="quarter" idx="22"/>
          </p:nvPr>
        </p:nvSpPr>
        <p:spPr/>
        <p:txBody>
          <a:bodyPr/>
          <a:lstStyle/>
          <a:p>
            <a:pPr lvl="8"/>
            <a:r>
              <a:rPr lang="en-US" dirty="0"/>
              <a:t>These forms </a:t>
            </a:r>
            <a:br>
              <a:rPr lang="en-US" dirty="0"/>
            </a:br>
            <a:r>
              <a:rPr lang="en-US" dirty="0"/>
              <a:t>should be avoided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Shapes too big</a:t>
            </a:r>
          </a:p>
          <a:p>
            <a:r>
              <a:rPr lang="en-US" dirty="0"/>
              <a:t>Shapes too flashy</a:t>
            </a:r>
          </a:p>
          <a:p>
            <a:r>
              <a:rPr lang="en-US" dirty="0"/>
              <a:t>Complicated structures</a:t>
            </a:r>
          </a:p>
        </p:txBody>
      </p:sp>
      <p:sp>
        <p:nvSpPr>
          <p:cNvPr id="43" name="Content Placeholder 42">
            <a:extLst>
              <a:ext uri="{FF2B5EF4-FFF2-40B4-BE49-F238E27FC236}">
                <a16:creationId xmlns:a16="http://schemas.microsoft.com/office/drawing/2014/main" id="{75171A1D-C5C0-A3B7-7C21-D007923D3C5A}"/>
              </a:ext>
            </a:extLst>
          </p:cNvPr>
          <p:cNvSpPr>
            <a:spLocks noGrp="1"/>
          </p:cNvSpPr>
          <p:nvPr>
            <p:ph sz="quarter" idx="15"/>
          </p:nvPr>
        </p:nvSpPr>
        <p:spPr/>
        <p:txBody>
          <a:bodyPr/>
          <a:lstStyle/>
          <a:p>
            <a:pPr lvl="8"/>
            <a:r>
              <a:rPr lang="en-US" dirty="0"/>
              <a:t>Three-dimensional </a:t>
            </a:r>
            <a:br>
              <a:rPr lang="en-US" dirty="0"/>
            </a:br>
            <a:r>
              <a:rPr lang="en-US" dirty="0"/>
              <a:t>shapes</a:t>
            </a:r>
          </a:p>
          <a:p>
            <a:pPr lvl="3"/>
            <a:endParaRPr lang="en-US" dirty="0"/>
          </a:p>
          <a:p>
            <a:pPr lvl="3"/>
            <a:r>
              <a:rPr lang="en-US" dirty="0"/>
              <a:t>	No shadows</a:t>
            </a:r>
          </a:p>
          <a:p>
            <a:pPr lvl="3"/>
            <a:endParaRPr lang="en-US" dirty="0"/>
          </a:p>
          <a:p>
            <a:pPr lvl="3"/>
            <a:r>
              <a:rPr lang="en-US"/>
              <a:t>	</a:t>
            </a:r>
            <a:br>
              <a:rPr lang="en-US"/>
            </a:br>
            <a:r>
              <a:rPr lang="en-US"/>
              <a:t>	No </a:t>
            </a:r>
            <a:r>
              <a:rPr lang="en-US" dirty="0"/>
              <a:t>reflections</a:t>
            </a:r>
            <a:br>
              <a:rPr lang="en-US" dirty="0"/>
            </a:br>
            <a:br>
              <a:rPr lang="en-US" dirty="0"/>
            </a:br>
            <a:br>
              <a:rPr lang="en-US" dirty="0"/>
            </a:br>
            <a:endParaRPr lang="en-US" dirty="0"/>
          </a:p>
          <a:p>
            <a:pPr lvl="3"/>
            <a:endParaRPr lang="en-US" dirty="0"/>
          </a:p>
          <a:p>
            <a:pPr lvl="3"/>
            <a:r>
              <a:rPr lang="en-US" dirty="0"/>
              <a:t>	No uneven 	gradient color, </a:t>
            </a:r>
          </a:p>
          <a:p>
            <a:pPr lvl="3"/>
            <a:r>
              <a:rPr lang="en-US" dirty="0"/>
              <a:t>	no transparent </a:t>
            </a:r>
            <a:br>
              <a:rPr lang="en-US" dirty="0"/>
            </a:br>
            <a:r>
              <a:rPr lang="en-US" dirty="0"/>
              <a:t>	elements</a:t>
            </a:r>
          </a:p>
        </p:txBody>
      </p:sp>
      <p:sp>
        <p:nvSpPr>
          <p:cNvPr id="7" name="Title 6">
            <a:extLst>
              <a:ext uri="{FF2B5EF4-FFF2-40B4-BE49-F238E27FC236}">
                <a16:creationId xmlns:a16="http://schemas.microsoft.com/office/drawing/2014/main" id="{21B633DF-86AE-26B2-2207-14689BC9AE64}"/>
              </a:ext>
            </a:extLst>
          </p:cNvPr>
          <p:cNvSpPr>
            <a:spLocks noGrp="1"/>
          </p:cNvSpPr>
          <p:nvPr>
            <p:ph type="title"/>
          </p:nvPr>
        </p:nvSpPr>
        <p:spPr/>
        <p:txBody>
          <a:bodyPr vert="horz"/>
          <a:lstStyle/>
          <a:p>
            <a:r>
              <a:rPr lang="en-US" dirty="0"/>
              <a:t>Do not’s</a:t>
            </a:r>
          </a:p>
        </p:txBody>
      </p:sp>
      <p:sp>
        <p:nvSpPr>
          <p:cNvPr id="82" name="Text Placeholder 81">
            <a:extLst>
              <a:ext uri="{FF2B5EF4-FFF2-40B4-BE49-F238E27FC236}">
                <a16:creationId xmlns:a16="http://schemas.microsoft.com/office/drawing/2014/main" id="{CAB3E937-F825-8404-CE1C-FB721EDEEDA7}"/>
              </a:ext>
            </a:extLst>
          </p:cNvPr>
          <p:cNvSpPr>
            <a:spLocks noGrp="1"/>
          </p:cNvSpPr>
          <p:nvPr>
            <p:ph type="body" sz="quarter" idx="14"/>
          </p:nvPr>
        </p:nvSpPr>
        <p:spPr/>
        <p:txBody>
          <a:bodyPr/>
          <a:lstStyle/>
          <a:p>
            <a:r>
              <a:rPr lang="en-US" dirty="0"/>
              <a:t>Design rules</a:t>
            </a:r>
          </a:p>
        </p:txBody>
      </p:sp>
      <p:sp>
        <p:nvSpPr>
          <p:cNvPr id="48" name="Arrow: Chevron 108">
            <a:extLst>
              <a:ext uri="{FF2B5EF4-FFF2-40B4-BE49-F238E27FC236}">
                <a16:creationId xmlns:a16="http://schemas.microsoft.com/office/drawing/2014/main" id="{738990F5-A021-CA42-248E-76B3C5578A48}"/>
              </a:ext>
            </a:extLst>
          </p:cNvPr>
          <p:cNvSpPr/>
          <p:nvPr/>
        </p:nvSpPr>
        <p:spPr bwMode="auto">
          <a:xfrm>
            <a:off x="3439985" y="3358675"/>
            <a:ext cx="503281" cy="350790"/>
          </a:xfrm>
          <a:prstGeom prst="chevron">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49" name="Arrow: Striped Right 109">
            <a:extLst>
              <a:ext uri="{FF2B5EF4-FFF2-40B4-BE49-F238E27FC236}">
                <a16:creationId xmlns:a16="http://schemas.microsoft.com/office/drawing/2014/main" id="{88534E09-DFE3-340D-F583-8FF2D8FEF83B}"/>
              </a:ext>
            </a:extLst>
          </p:cNvPr>
          <p:cNvSpPr/>
          <p:nvPr/>
        </p:nvSpPr>
        <p:spPr bwMode="auto">
          <a:xfrm>
            <a:off x="3439985" y="3860720"/>
            <a:ext cx="946532" cy="413600"/>
          </a:xfrm>
          <a:prstGeom prst="stripedRightArrow">
            <a:avLst>
              <a:gd name="adj1" fmla="val 63399"/>
              <a:gd name="adj2" fmla="val 66749"/>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0" name="Arrow: Notched Right 110">
            <a:extLst>
              <a:ext uri="{FF2B5EF4-FFF2-40B4-BE49-F238E27FC236}">
                <a16:creationId xmlns:a16="http://schemas.microsoft.com/office/drawing/2014/main" id="{197E0BBE-14C3-E197-BC67-664CDB7AEC29}"/>
              </a:ext>
            </a:extLst>
          </p:cNvPr>
          <p:cNvSpPr/>
          <p:nvPr/>
        </p:nvSpPr>
        <p:spPr bwMode="auto">
          <a:xfrm>
            <a:off x="3439985" y="2811495"/>
            <a:ext cx="637811" cy="470139"/>
          </a:xfrm>
          <a:prstGeom prst="notchedRightArrow">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1" name="Arrow: Chevron 111">
            <a:extLst>
              <a:ext uri="{FF2B5EF4-FFF2-40B4-BE49-F238E27FC236}">
                <a16:creationId xmlns:a16="http://schemas.microsoft.com/office/drawing/2014/main" id="{65084981-57C7-60FD-120F-A8438193B02A}"/>
              </a:ext>
            </a:extLst>
          </p:cNvPr>
          <p:cNvSpPr/>
          <p:nvPr/>
        </p:nvSpPr>
        <p:spPr bwMode="auto">
          <a:xfrm>
            <a:off x="3439985" y="2198698"/>
            <a:ext cx="260504" cy="545575"/>
          </a:xfrm>
          <a:prstGeom prst="chevron">
            <a:avLst>
              <a:gd name="adj" fmla="val 85523"/>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3" name="Textfeld 7">
            <a:extLst>
              <a:ext uri="{FF2B5EF4-FFF2-40B4-BE49-F238E27FC236}">
                <a16:creationId xmlns:a16="http://schemas.microsoft.com/office/drawing/2014/main" id="{69241640-D91A-DA52-1F76-CECD0E14296B}"/>
              </a:ext>
            </a:extLst>
          </p:cNvPr>
          <p:cNvSpPr txBox="1"/>
          <p:nvPr/>
        </p:nvSpPr>
        <p:spPr bwMode="auto">
          <a:xfrm>
            <a:off x="8961754" y="4033836"/>
            <a:ext cx="2590799" cy="2132013"/>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72000" tIns="72000" rIns="72000" bIns="72000" numCol="1" rtlCol="0" anchor="ctr" anchorCtr="0" compatLnSpc="1">
            <a:prstTxWarp prst="textNoShape">
              <a:avLst/>
            </a:prstTxWarp>
            <a:noAutofit/>
          </a:bodyPr>
          <a:lstStyle/>
          <a:p>
            <a:pPr algn="ctr"/>
            <a:r>
              <a:rPr lang="de-DE" sz="1300" b="1" dirty="0">
                <a:solidFill>
                  <a:schemeClr val="bg1">
                    <a:lumMod val="75000"/>
                  </a:schemeClr>
                </a:solidFill>
              </a:rPr>
              <a:t>BOX</a:t>
            </a:r>
          </a:p>
          <a:p>
            <a:pPr algn="ctr"/>
            <a:endParaRPr lang="de-DE" sz="1300" b="1" dirty="0">
              <a:solidFill>
                <a:schemeClr val="bg1">
                  <a:lumMod val="75000"/>
                </a:schemeClr>
              </a:solidFill>
            </a:endParaRPr>
          </a:p>
          <a:p>
            <a:pPr algn="ctr"/>
            <a:r>
              <a:rPr lang="en-US" sz="1300" dirty="0">
                <a:solidFill>
                  <a:schemeClr val="bg1">
                    <a:lumMod val="75000"/>
                  </a:schemeClr>
                </a:solidFill>
              </a:rPr>
              <a:t>In the spirit of restraint, the background should be white. </a:t>
            </a:r>
          </a:p>
          <a:p>
            <a:pPr algn="ctr"/>
            <a:endParaRPr lang="en-US" sz="1300" dirty="0">
              <a:solidFill>
                <a:schemeClr val="bg1">
                  <a:lumMod val="75000"/>
                </a:schemeClr>
              </a:solidFill>
            </a:endParaRPr>
          </a:p>
          <a:p>
            <a:pPr algn="ctr"/>
            <a:r>
              <a:rPr lang="en-US" sz="1300" dirty="0">
                <a:solidFill>
                  <a:schemeClr val="bg1">
                    <a:lumMod val="75000"/>
                  </a:schemeClr>
                </a:solidFill>
              </a:rPr>
              <a:t>Since I'm not supposed </a:t>
            </a:r>
            <a:br>
              <a:rPr lang="en-US" sz="1300" dirty="0">
                <a:solidFill>
                  <a:schemeClr val="bg1">
                    <a:lumMod val="75000"/>
                  </a:schemeClr>
                </a:solidFill>
              </a:rPr>
            </a:br>
            <a:r>
              <a:rPr lang="en-US" sz="1300" dirty="0">
                <a:solidFill>
                  <a:schemeClr val="bg1">
                    <a:lumMod val="75000"/>
                  </a:schemeClr>
                </a:solidFill>
              </a:rPr>
              <a:t>to use contours, I can use </a:t>
            </a:r>
            <a:br>
              <a:rPr lang="en-US" sz="1300" dirty="0">
                <a:solidFill>
                  <a:schemeClr val="bg1">
                    <a:lumMod val="75000"/>
                  </a:schemeClr>
                </a:solidFill>
              </a:rPr>
            </a:br>
            <a:r>
              <a:rPr lang="en-US" sz="1300" dirty="0">
                <a:solidFill>
                  <a:schemeClr val="bg1">
                    <a:lumMod val="75000"/>
                  </a:schemeClr>
                </a:solidFill>
              </a:rPr>
              <a:t>a shadow here.</a:t>
            </a:r>
            <a:endParaRPr lang="de-DE" sz="1300" dirty="0">
              <a:solidFill>
                <a:schemeClr val="bg1">
                  <a:lumMod val="75000"/>
                </a:schemeClr>
              </a:solidFill>
            </a:endParaRPr>
          </a:p>
        </p:txBody>
      </p:sp>
      <p:pic>
        <p:nvPicPr>
          <p:cNvPr id="56" name="Picture 2">
            <a:extLst>
              <a:ext uri="{FF2B5EF4-FFF2-40B4-BE49-F238E27FC236}">
                <a16:creationId xmlns:a16="http://schemas.microsoft.com/office/drawing/2014/main" id="{613EE13B-5B7D-3D1F-FD0E-60AE0BCBEE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2036" y="2126896"/>
            <a:ext cx="1972167" cy="2350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Textfeld 6">
            <a:extLst>
              <a:ext uri="{FF2B5EF4-FFF2-40B4-BE49-F238E27FC236}">
                <a16:creationId xmlns:a16="http://schemas.microsoft.com/office/drawing/2014/main" id="{959950DF-4446-833D-98A8-3469B5008448}"/>
              </a:ext>
            </a:extLst>
          </p:cNvPr>
          <p:cNvSpPr txBox="1"/>
          <p:nvPr/>
        </p:nvSpPr>
        <p:spPr>
          <a:xfrm>
            <a:off x="9053980" y="2166120"/>
            <a:ext cx="1375093" cy="307777"/>
          </a:xfrm>
          <a:prstGeom prst="rect">
            <a:avLst/>
          </a:prstGeom>
          <a:noFill/>
        </p:spPr>
        <p:txBody>
          <a:bodyPr vert="horz" wrap="square" lIns="0" tIns="0" rIns="0" bIns="0" rtlCol="0">
            <a:spAutoFit/>
          </a:bodyPr>
          <a:lstStyle/>
          <a:p>
            <a:pPr>
              <a:buClr>
                <a:srgbClr val="000000"/>
              </a:buClr>
              <a:buSzPct val="100000"/>
            </a:pPr>
            <a:r>
              <a:rPr lang="de-DE" sz="2000" b="0" dirty="0">
                <a:latin typeface="Bell MT" panose="02020503060305020303" pitchFamily="18" charset="0"/>
              </a:rPr>
              <a:t>Bell MT</a:t>
            </a:r>
            <a:endParaRPr lang="de-DE" sz="2000" b="0" baseline="30000" dirty="0">
              <a:latin typeface="Bell MT" panose="02020503060305020303" pitchFamily="18" charset="0"/>
            </a:endParaRPr>
          </a:p>
        </p:txBody>
      </p:sp>
      <p:sp>
        <p:nvSpPr>
          <p:cNvPr id="58" name="Textfeld 6">
            <a:extLst>
              <a:ext uri="{FF2B5EF4-FFF2-40B4-BE49-F238E27FC236}">
                <a16:creationId xmlns:a16="http://schemas.microsoft.com/office/drawing/2014/main" id="{FA098020-8DCB-3127-C512-7DC1E375DA99}"/>
              </a:ext>
            </a:extLst>
          </p:cNvPr>
          <p:cNvSpPr txBox="1"/>
          <p:nvPr/>
        </p:nvSpPr>
        <p:spPr>
          <a:xfrm>
            <a:off x="9053980" y="2458580"/>
            <a:ext cx="1375093" cy="369332"/>
          </a:xfrm>
          <a:prstGeom prst="rect">
            <a:avLst/>
          </a:prstGeom>
          <a:noFill/>
        </p:spPr>
        <p:txBody>
          <a:bodyPr vert="horz" wrap="square" lIns="0" tIns="0" rIns="0" bIns="0" rtlCol="0">
            <a:spAutoFit/>
          </a:bodyPr>
          <a:lstStyle/>
          <a:p>
            <a:pPr>
              <a:buClr>
                <a:srgbClr val="000000"/>
              </a:buClr>
              <a:buSzPct val="100000"/>
            </a:pPr>
            <a:r>
              <a:rPr lang="de-DE" sz="2400" b="0" dirty="0">
                <a:latin typeface="Bauhaus 93" panose="04030905020B02020C02" pitchFamily="82" charset="0"/>
              </a:rPr>
              <a:t>Bauhaus</a:t>
            </a:r>
            <a:endParaRPr lang="de-DE" sz="2400" b="0" baseline="30000" dirty="0">
              <a:latin typeface="Bauhaus 93" panose="04030905020B02020C02" pitchFamily="82" charset="0"/>
            </a:endParaRPr>
          </a:p>
        </p:txBody>
      </p:sp>
      <p:sp>
        <p:nvSpPr>
          <p:cNvPr id="63" name="Smiley Face 62">
            <a:extLst>
              <a:ext uri="{FF2B5EF4-FFF2-40B4-BE49-F238E27FC236}">
                <a16:creationId xmlns:a16="http://schemas.microsoft.com/office/drawing/2014/main" id="{FAD0B655-12E1-3D3E-9780-A7E60426FCC4}"/>
              </a:ext>
            </a:extLst>
          </p:cNvPr>
          <p:cNvSpPr/>
          <p:nvPr/>
        </p:nvSpPr>
        <p:spPr bwMode="auto">
          <a:xfrm>
            <a:off x="717099" y="3052056"/>
            <a:ext cx="468000" cy="468000"/>
          </a:xfrm>
          <a:prstGeom prst="smileyFace">
            <a:avLst/>
          </a:prstGeom>
          <a:solidFill>
            <a:schemeClr val="accent4"/>
          </a:solidFill>
          <a:ln w="9525" cap="flat" cmpd="sng" algn="ctr">
            <a:solidFill>
              <a:schemeClr val="bg2"/>
            </a:solidFill>
            <a:prstDash val="solid"/>
            <a:round/>
            <a:headEnd type="none" w="med" len="med"/>
            <a:tailEnd type="none" w="med" len="med"/>
          </a:ln>
          <a:effectLst>
            <a:reflection blurRad="6350" stA="50000" endA="300" endPos="555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6" name="Rectangle 65">
            <a:extLst>
              <a:ext uri="{FF2B5EF4-FFF2-40B4-BE49-F238E27FC236}">
                <a16:creationId xmlns:a16="http://schemas.microsoft.com/office/drawing/2014/main" id="{3C440E3C-EF19-E119-3F4A-48A397761E2D}"/>
              </a:ext>
            </a:extLst>
          </p:cNvPr>
          <p:cNvSpPr/>
          <p:nvPr/>
        </p:nvSpPr>
        <p:spPr bwMode="auto">
          <a:xfrm>
            <a:off x="674947" y="4473254"/>
            <a:ext cx="707924" cy="936945"/>
          </a:xfrm>
          <a:prstGeom prst="rect">
            <a:avLst/>
          </a:prstGeom>
          <a:gradFill flip="none" rotWithShape="1">
            <a:gsLst>
              <a:gs pos="45000">
                <a:schemeClr val="accent2">
                  <a:lumMod val="0"/>
                  <a:lumOff val="100000"/>
                </a:schemeClr>
              </a:gs>
              <a:gs pos="100000">
                <a:schemeClr val="accent4"/>
              </a:gs>
            </a:gsLst>
            <a:lin ang="2700000" scaled="1"/>
            <a:tileRect/>
          </a:gradFill>
          <a:ln w="9525" cap="flat" cmpd="sng" algn="ctr">
            <a:gradFill>
              <a:gsLst>
                <a:gs pos="0">
                  <a:schemeClr val="bg2"/>
                </a:gs>
                <a:gs pos="40000">
                  <a:schemeClr val="bg2"/>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7" name="Isosceles Triangle 66">
            <a:extLst>
              <a:ext uri="{FF2B5EF4-FFF2-40B4-BE49-F238E27FC236}">
                <a16:creationId xmlns:a16="http://schemas.microsoft.com/office/drawing/2014/main" id="{FED1BCDB-51F8-8213-A284-D63DB75E72A9}"/>
              </a:ext>
            </a:extLst>
          </p:cNvPr>
          <p:cNvSpPr/>
          <p:nvPr/>
        </p:nvSpPr>
        <p:spPr bwMode="auto">
          <a:xfrm>
            <a:off x="616131" y="2257075"/>
            <a:ext cx="688187" cy="451279"/>
          </a:xfrm>
          <a:prstGeom prst="triangle">
            <a:avLst/>
          </a:prstGeom>
          <a:solidFill>
            <a:schemeClr val="accent1"/>
          </a:solidFill>
          <a:ln w="9525" cap="flat" cmpd="sng" algn="ctr">
            <a:solidFill>
              <a:schemeClr val="tx1"/>
            </a:solidFill>
            <a:prstDash val="solid"/>
            <a:round/>
            <a:headEnd type="none" w="med" len="med"/>
            <a:tailEnd type="none" w="med" len="med"/>
          </a:ln>
          <a:effectLst>
            <a:innerShdw blurRad="215900" dir="8100000">
              <a:prstClr val="black">
                <a:alpha val="50000"/>
              </a:prstClr>
            </a:innerShdw>
            <a:reflection stA="45000" endPos="180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grpSp>
        <p:nvGrpSpPr>
          <p:cNvPr id="86" name="Group 85">
            <a:extLst>
              <a:ext uri="{FF2B5EF4-FFF2-40B4-BE49-F238E27FC236}">
                <a16:creationId xmlns:a16="http://schemas.microsoft.com/office/drawing/2014/main" id="{1EDF322F-D7A5-A698-F93F-BF18AB3623E5}"/>
              </a:ext>
            </a:extLst>
          </p:cNvPr>
          <p:cNvGrpSpPr/>
          <p:nvPr/>
        </p:nvGrpSpPr>
        <p:grpSpPr>
          <a:xfrm>
            <a:off x="2971800" y="1475999"/>
            <a:ext cx="5794420" cy="4689851"/>
            <a:chOff x="3947300" y="2362200"/>
            <a:chExt cx="7695470" cy="3803650"/>
          </a:xfrm>
        </p:grpSpPr>
        <p:cxnSp>
          <p:nvCxnSpPr>
            <p:cNvPr id="87" name="Straight Connector 86">
              <a:extLst>
                <a:ext uri="{FF2B5EF4-FFF2-40B4-BE49-F238E27FC236}">
                  <a16:creationId xmlns:a16="http://schemas.microsoft.com/office/drawing/2014/main" id="{AB80C4B8-842E-87D0-E56E-72A11E5ADA8E}"/>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A6F559CC-6C16-4102-D304-0DB99DB7CBD4}"/>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687066FC-D811-9FFB-BAAB-C4F9ACE13E4E}"/>
                </a:ext>
              </a:extLst>
            </p:cNvPr>
            <p:cNvCxnSpPr/>
            <p:nvPr/>
          </p:nvCxnSpPr>
          <p:spPr>
            <a:xfrm>
              <a:off x="7799432"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cxnSp>
        <p:nvCxnSpPr>
          <p:cNvPr id="4" name="Straight Arrow Connector 3">
            <a:extLst>
              <a:ext uri="{FF2B5EF4-FFF2-40B4-BE49-F238E27FC236}">
                <a16:creationId xmlns:a16="http://schemas.microsoft.com/office/drawing/2014/main" id="{8C46BD76-5416-99F7-1524-C1532A466877}"/>
              </a:ext>
            </a:extLst>
          </p:cNvPr>
          <p:cNvCxnSpPr>
            <a:cxnSpLocks/>
          </p:cNvCxnSpPr>
          <p:nvPr/>
        </p:nvCxnSpPr>
        <p:spPr>
          <a:xfrm flipH="1">
            <a:off x="553137" y="1484313"/>
            <a:ext cx="11088001" cy="4751386"/>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C634C1C-55E2-80E9-3380-92FD0C1E833D}"/>
              </a:ext>
            </a:extLst>
          </p:cNvPr>
          <p:cNvCxnSpPr>
            <a:cxnSpLocks/>
          </p:cNvCxnSpPr>
          <p:nvPr/>
        </p:nvCxnSpPr>
        <p:spPr>
          <a:xfrm flipH="1" flipV="1">
            <a:off x="616131" y="1484313"/>
            <a:ext cx="11011869" cy="4671687"/>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30854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D2F3E0A1-E6E2-1DFB-5461-DADA82F9F3F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3" name="Object 12" hidden="1">
                        <a:extLst>
                          <a:ext uri="{FF2B5EF4-FFF2-40B4-BE49-F238E27FC236}">
                            <a16:creationId xmlns:a16="http://schemas.microsoft.com/office/drawing/2014/main" id="{D2F3E0A1-E6E2-1DFB-5461-DADA82F9F3F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A019A387-FB07-DEA0-28C4-43F230DA5EFD}"/>
              </a:ext>
            </a:extLst>
          </p:cNvPr>
          <p:cNvSpPr>
            <a:spLocks noGrp="1"/>
          </p:cNvSpPr>
          <p:nvPr>
            <p:ph type="sldNum" sz="quarter" idx="4"/>
          </p:nvPr>
        </p:nvSpPr>
        <p:spPr/>
        <p:txBody>
          <a:bodyPr/>
          <a:lstStyle/>
          <a:p>
            <a:fld id="{D7B5DC5B-6873-43DB-ADC7-B15ACCE0DFDB}" type="slidenum">
              <a:rPr lang="en-US" smtClean="0"/>
              <a:pPr/>
              <a:t>115</a:t>
            </a:fld>
            <a:endParaRPr lang="en-US" dirty="0"/>
          </a:p>
        </p:txBody>
      </p:sp>
      <p:sp>
        <p:nvSpPr>
          <p:cNvPr id="4" name="Footer Placeholder 3">
            <a:extLst>
              <a:ext uri="{FF2B5EF4-FFF2-40B4-BE49-F238E27FC236}">
                <a16:creationId xmlns:a16="http://schemas.microsoft.com/office/drawing/2014/main" id="{E9D43147-132D-3072-C327-C2CC07BA97A9}"/>
              </a:ext>
            </a:extLst>
          </p:cNvPr>
          <p:cNvSpPr>
            <a:spLocks noGrp="1"/>
          </p:cNvSpPr>
          <p:nvPr>
            <p:ph type="ftr" sz="quarter" idx="3"/>
          </p:nvPr>
        </p:nvSpPr>
        <p:spPr/>
        <p:txBody>
          <a:bodyPr/>
          <a:lstStyle/>
          <a:p>
            <a:r>
              <a:rPr lang="nl-NL"/>
              <a:t>Company Presentation Route B</a:t>
            </a:r>
            <a:endParaRPr lang="nl-NL" dirty="0"/>
          </a:p>
        </p:txBody>
      </p:sp>
      <p:sp>
        <p:nvSpPr>
          <p:cNvPr id="3" name="Date Placeholder 2">
            <a:extLst>
              <a:ext uri="{FF2B5EF4-FFF2-40B4-BE49-F238E27FC236}">
                <a16:creationId xmlns:a16="http://schemas.microsoft.com/office/drawing/2014/main" id="{CFBA6FE5-E87B-A37D-73D1-034D8FA19002}"/>
              </a:ext>
            </a:extLst>
          </p:cNvPr>
          <p:cNvSpPr>
            <a:spLocks noGrp="1"/>
          </p:cNvSpPr>
          <p:nvPr>
            <p:ph type="dt" sz="half" idx="2"/>
          </p:nvPr>
        </p:nvSpPr>
        <p:spPr/>
        <p:txBody>
          <a:bodyPr/>
          <a:lstStyle/>
          <a:p>
            <a:r>
              <a:rPr lang="de-DE"/>
              <a:t>2025-10-08</a:t>
            </a:r>
            <a:endParaRPr lang="nl-NL" dirty="0"/>
          </a:p>
        </p:txBody>
      </p:sp>
      <p:sp>
        <p:nvSpPr>
          <p:cNvPr id="26" name="Content Placeholder 25">
            <a:extLst>
              <a:ext uri="{FF2B5EF4-FFF2-40B4-BE49-F238E27FC236}">
                <a16:creationId xmlns:a16="http://schemas.microsoft.com/office/drawing/2014/main" id="{E9A08EBE-67E5-8C13-1D34-DFC86DABFDCC}"/>
              </a:ext>
            </a:extLst>
          </p:cNvPr>
          <p:cNvSpPr>
            <a:spLocks noGrp="1"/>
          </p:cNvSpPr>
          <p:nvPr>
            <p:ph sz="quarter" idx="26"/>
          </p:nvPr>
        </p:nvSpPr>
        <p:spPr/>
        <p:txBody>
          <a:bodyPr/>
          <a:lstStyle/>
          <a:p>
            <a:pPr lvl="4"/>
            <a:r>
              <a:rPr lang="en-GB"/>
              <a:t>colors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colors</a:t>
            </a:r>
          </a:p>
          <a:p>
            <a:endParaRPr lang="en-US" dirty="0"/>
          </a:p>
        </p:txBody>
      </p:sp>
      <p:sp>
        <p:nvSpPr>
          <p:cNvPr id="22" name="Text Placeholder 21">
            <a:extLst>
              <a:ext uri="{FF2B5EF4-FFF2-40B4-BE49-F238E27FC236}">
                <a16:creationId xmlns:a16="http://schemas.microsoft.com/office/drawing/2014/main" id="{83A74569-83C5-D28D-AF10-A3F8340CFE89}"/>
              </a:ext>
            </a:extLst>
          </p:cNvPr>
          <p:cNvSpPr>
            <a:spLocks noGrp="1"/>
          </p:cNvSpPr>
          <p:nvPr>
            <p:ph type="body" idx="46"/>
          </p:nvPr>
        </p:nvSpPr>
        <p:spPr/>
        <p:txBody>
          <a:bodyPr/>
          <a:lstStyle/>
          <a:p>
            <a:r>
              <a:rPr lang="en-US"/>
              <a:t>scales</a:t>
            </a:r>
          </a:p>
        </p:txBody>
      </p:sp>
      <p:sp>
        <p:nvSpPr>
          <p:cNvPr id="6" name="Inhaltsplatzhalter 5">
            <a:extLst>
              <a:ext uri="{FF2B5EF4-FFF2-40B4-BE49-F238E27FC236}">
                <a16:creationId xmlns:a16="http://schemas.microsoft.com/office/drawing/2014/main" id="{7E875671-DB56-688A-B369-77A95217AC8B}"/>
              </a:ext>
            </a:extLst>
          </p:cNvPr>
          <p:cNvSpPr>
            <a:spLocks noGrp="1"/>
          </p:cNvSpPr>
          <p:nvPr>
            <p:ph sz="quarter" idx="40"/>
          </p:nvPr>
        </p:nvSpPr>
        <p:spPr/>
        <p:txBody>
          <a:bodyPr/>
          <a:lstStyle/>
          <a:p>
            <a:r>
              <a:rPr lang="de-DE" dirty="0"/>
              <a:t> </a:t>
            </a:r>
          </a:p>
        </p:txBody>
      </p:sp>
      <p:sp>
        <p:nvSpPr>
          <p:cNvPr id="33" name="Content Placeholder 32">
            <a:extLst>
              <a:ext uri="{FF2B5EF4-FFF2-40B4-BE49-F238E27FC236}">
                <a16:creationId xmlns:a16="http://schemas.microsoft.com/office/drawing/2014/main" id="{99908798-EEB3-D57B-6770-F028D469FB95}"/>
              </a:ext>
            </a:extLst>
          </p:cNvPr>
          <p:cNvSpPr>
            <a:spLocks noGrp="1"/>
          </p:cNvSpPr>
          <p:nvPr>
            <p:ph sz="quarter" idx="25"/>
          </p:nvPr>
        </p:nvSpPr>
        <p:spPr/>
        <p:txBody>
          <a:bodyPr/>
          <a:lstStyle/>
          <a:p>
            <a:pPr lvl="4"/>
            <a:r>
              <a:rPr lang="en-GB"/>
              <a:t>fonts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Fonts</a:t>
            </a:r>
          </a:p>
          <a:p>
            <a:endParaRPr lang="en-US"/>
          </a:p>
          <a:p>
            <a:endParaRPr lang="en-US" dirty="0"/>
          </a:p>
        </p:txBody>
      </p:sp>
      <p:sp>
        <p:nvSpPr>
          <p:cNvPr id="21" name="Text Placeholder 20">
            <a:extLst>
              <a:ext uri="{FF2B5EF4-FFF2-40B4-BE49-F238E27FC236}">
                <a16:creationId xmlns:a16="http://schemas.microsoft.com/office/drawing/2014/main" id="{7551E5B8-8D12-55D6-DA1A-09778044C17A}"/>
              </a:ext>
            </a:extLst>
          </p:cNvPr>
          <p:cNvSpPr>
            <a:spLocks noGrp="1"/>
          </p:cNvSpPr>
          <p:nvPr>
            <p:ph type="body" idx="45"/>
          </p:nvPr>
        </p:nvSpPr>
        <p:spPr/>
        <p:txBody>
          <a:bodyPr/>
          <a:lstStyle/>
          <a:p>
            <a:r>
              <a:rPr lang="en-US" dirty="0"/>
              <a:t>types</a:t>
            </a:r>
          </a:p>
        </p:txBody>
      </p:sp>
      <p:sp>
        <p:nvSpPr>
          <p:cNvPr id="2" name="Inhaltsplatzhalter 1">
            <a:extLst>
              <a:ext uri="{FF2B5EF4-FFF2-40B4-BE49-F238E27FC236}">
                <a16:creationId xmlns:a16="http://schemas.microsoft.com/office/drawing/2014/main" id="{5A09F0AA-34DB-7EEF-731B-D93B41DE14FF}"/>
              </a:ext>
            </a:extLst>
          </p:cNvPr>
          <p:cNvSpPr>
            <a:spLocks noGrp="1"/>
          </p:cNvSpPr>
          <p:nvPr>
            <p:ph sz="quarter" idx="38"/>
          </p:nvPr>
        </p:nvSpPr>
        <p:spPr/>
        <p:txBody>
          <a:bodyPr/>
          <a:lstStyle/>
          <a:p>
            <a:r>
              <a:rPr lang="de-DE" dirty="0"/>
              <a:t> </a:t>
            </a:r>
          </a:p>
        </p:txBody>
      </p:sp>
      <p:sp>
        <p:nvSpPr>
          <p:cNvPr id="34" name="Content Placeholder 33">
            <a:extLst>
              <a:ext uri="{FF2B5EF4-FFF2-40B4-BE49-F238E27FC236}">
                <a16:creationId xmlns:a16="http://schemas.microsoft.com/office/drawing/2014/main" id="{54DF93CA-5ABB-857E-C35D-4887BC0C2771}"/>
              </a:ext>
            </a:extLst>
          </p:cNvPr>
          <p:cNvSpPr>
            <a:spLocks noGrp="1"/>
          </p:cNvSpPr>
          <p:nvPr>
            <p:ph sz="quarter" idx="24"/>
          </p:nvPr>
        </p:nvSpPr>
        <p:spPr/>
        <p:txBody>
          <a:bodyPr/>
          <a:lstStyle/>
          <a:p>
            <a:pPr lvl="4"/>
            <a:r>
              <a:rPr lang="en-GB"/>
              <a:t>crtx</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Charts</a:t>
            </a:r>
          </a:p>
          <a:p>
            <a:endParaRPr lang="en-US" dirty="0"/>
          </a:p>
        </p:txBody>
      </p:sp>
      <p:sp>
        <p:nvSpPr>
          <p:cNvPr id="20" name="Text Placeholder 19">
            <a:extLst>
              <a:ext uri="{FF2B5EF4-FFF2-40B4-BE49-F238E27FC236}">
                <a16:creationId xmlns:a16="http://schemas.microsoft.com/office/drawing/2014/main" id="{D7252ED8-1269-BADF-27E4-1B83DAB60ABE}"/>
              </a:ext>
            </a:extLst>
          </p:cNvPr>
          <p:cNvSpPr>
            <a:spLocks noGrp="1"/>
          </p:cNvSpPr>
          <p:nvPr>
            <p:ph type="body" idx="44"/>
          </p:nvPr>
        </p:nvSpPr>
        <p:spPr/>
        <p:txBody>
          <a:bodyPr/>
          <a:lstStyle/>
          <a:p>
            <a:r>
              <a:rPr lang="en-US"/>
              <a:t>charts</a:t>
            </a:r>
          </a:p>
        </p:txBody>
      </p:sp>
      <p:sp>
        <p:nvSpPr>
          <p:cNvPr id="35" name="Content Placeholder 34">
            <a:extLst>
              <a:ext uri="{FF2B5EF4-FFF2-40B4-BE49-F238E27FC236}">
                <a16:creationId xmlns:a16="http://schemas.microsoft.com/office/drawing/2014/main" id="{31DA93AF-32A8-E67A-2E16-64DB7858D70B}"/>
              </a:ext>
            </a:extLst>
          </p:cNvPr>
          <p:cNvSpPr>
            <a:spLocks noGrp="1"/>
          </p:cNvSpPr>
          <p:nvPr>
            <p:ph sz="quarter" idx="36"/>
          </p:nvPr>
        </p:nvSpPr>
        <p:spPr/>
        <p:txBody>
          <a:bodyPr/>
          <a:lstStyle/>
          <a:p>
            <a:r>
              <a:rPr lang="en-US"/>
              <a:t> </a:t>
            </a:r>
          </a:p>
        </p:txBody>
      </p:sp>
      <p:sp>
        <p:nvSpPr>
          <p:cNvPr id="94" name="Content Placeholder 93">
            <a:extLst>
              <a:ext uri="{FF2B5EF4-FFF2-40B4-BE49-F238E27FC236}">
                <a16:creationId xmlns:a16="http://schemas.microsoft.com/office/drawing/2014/main" id="{6FDC1A36-EA92-22DA-0579-5900926C7042}"/>
              </a:ext>
            </a:extLst>
          </p:cNvPr>
          <p:cNvSpPr>
            <a:spLocks noGrp="1"/>
          </p:cNvSpPr>
          <p:nvPr>
            <p:ph sz="quarter" idx="22"/>
          </p:nvPr>
        </p:nvSpPr>
        <p:spPr/>
        <p:txBody>
          <a:bodyPr/>
          <a:lstStyle/>
          <a:p>
            <a:pPr lvl="4"/>
            <a:r>
              <a:rPr lang="en-GB"/>
              <a:t>potx</a:t>
            </a:r>
          </a:p>
          <a:p>
            <a:r>
              <a:rPr lang="en-GB"/>
              <a:t>C:\Users\</a:t>
            </a:r>
            <a:br>
              <a:rPr lang="en-GB"/>
            </a:br>
            <a:r>
              <a:rPr lang="en-GB"/>
              <a:t>Name\</a:t>
            </a:r>
            <a:br>
              <a:rPr lang="en-GB"/>
            </a:br>
            <a:r>
              <a:rPr lang="en-GB"/>
              <a:t>Documents\</a:t>
            </a:r>
            <a:br>
              <a:rPr lang="en-GB"/>
            </a:br>
            <a:r>
              <a:rPr lang="en-GB"/>
              <a:t>Custom Office Templates\</a:t>
            </a:r>
            <a:br>
              <a:rPr lang="en-GB"/>
            </a:br>
            <a:r>
              <a:rPr lang="en-GB"/>
              <a:t>XY.potx</a:t>
            </a:r>
          </a:p>
          <a:p>
            <a:endParaRPr lang="en-US"/>
          </a:p>
        </p:txBody>
      </p:sp>
      <p:sp>
        <p:nvSpPr>
          <p:cNvPr id="19" name="Text Placeholder 18">
            <a:extLst>
              <a:ext uri="{FF2B5EF4-FFF2-40B4-BE49-F238E27FC236}">
                <a16:creationId xmlns:a16="http://schemas.microsoft.com/office/drawing/2014/main" id="{434C258F-B015-B028-1967-F5E7E811B567}"/>
              </a:ext>
            </a:extLst>
          </p:cNvPr>
          <p:cNvSpPr>
            <a:spLocks noGrp="1"/>
          </p:cNvSpPr>
          <p:nvPr>
            <p:ph type="body" idx="43"/>
          </p:nvPr>
        </p:nvSpPr>
        <p:spPr/>
        <p:txBody>
          <a:bodyPr/>
          <a:lstStyle/>
          <a:p>
            <a:r>
              <a:rPr lang="en-US"/>
              <a:t>template+</a:t>
            </a:r>
          </a:p>
        </p:txBody>
      </p:sp>
      <p:sp>
        <p:nvSpPr>
          <p:cNvPr id="29" name="Content Placeholder 28">
            <a:extLst>
              <a:ext uri="{FF2B5EF4-FFF2-40B4-BE49-F238E27FC236}">
                <a16:creationId xmlns:a16="http://schemas.microsoft.com/office/drawing/2014/main" id="{0EABFF28-8BE8-E668-CF4A-4EE3CD5C70D9}"/>
              </a:ext>
            </a:extLst>
          </p:cNvPr>
          <p:cNvSpPr>
            <a:spLocks noGrp="1"/>
          </p:cNvSpPr>
          <p:nvPr>
            <p:ph sz="quarter" idx="34"/>
          </p:nvPr>
        </p:nvSpPr>
        <p:spPr/>
        <p:txBody>
          <a:bodyPr/>
          <a:lstStyle/>
          <a:p>
            <a:r>
              <a:rPr lang="en-US"/>
              <a:t> </a:t>
            </a:r>
          </a:p>
        </p:txBody>
      </p:sp>
      <p:sp>
        <p:nvSpPr>
          <p:cNvPr id="36" name="Content Placeholder 35">
            <a:extLst>
              <a:ext uri="{FF2B5EF4-FFF2-40B4-BE49-F238E27FC236}">
                <a16:creationId xmlns:a16="http://schemas.microsoft.com/office/drawing/2014/main" id="{88FFAE80-1802-9AB5-823C-08F9F023B89B}"/>
              </a:ext>
            </a:extLst>
          </p:cNvPr>
          <p:cNvSpPr>
            <a:spLocks noGrp="1"/>
          </p:cNvSpPr>
          <p:nvPr>
            <p:ph sz="quarter" idx="15"/>
          </p:nvPr>
        </p:nvSpPr>
        <p:spPr/>
        <p:txBody>
          <a:bodyPr/>
          <a:lstStyle/>
          <a:p>
            <a:pPr lvl="4"/>
            <a:r>
              <a:rPr lang="en-GB"/>
              <a:t>office theme</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a:t>
            </a:r>
          </a:p>
          <a:p>
            <a:pPr lvl="8"/>
            <a:endParaRPr lang="en-GB"/>
          </a:p>
          <a:p>
            <a:endParaRPr lang="en-US" dirty="0"/>
          </a:p>
        </p:txBody>
      </p:sp>
      <p:sp>
        <p:nvSpPr>
          <p:cNvPr id="64" name="Text Placeholder 63">
            <a:extLst>
              <a:ext uri="{FF2B5EF4-FFF2-40B4-BE49-F238E27FC236}">
                <a16:creationId xmlns:a16="http://schemas.microsoft.com/office/drawing/2014/main" id="{2F71112A-0043-04B8-732B-59915DFBF8C3}"/>
              </a:ext>
            </a:extLst>
          </p:cNvPr>
          <p:cNvSpPr>
            <a:spLocks noGrp="1"/>
          </p:cNvSpPr>
          <p:nvPr>
            <p:ph type="body" idx="1"/>
          </p:nvPr>
        </p:nvSpPr>
        <p:spPr/>
        <p:txBody>
          <a:bodyPr/>
          <a:lstStyle/>
          <a:p>
            <a:r>
              <a:rPr lang="en-US" dirty="0" err="1"/>
              <a:t>Thmx</a:t>
            </a:r>
            <a:endParaRPr lang="en-US" dirty="0"/>
          </a:p>
        </p:txBody>
      </p:sp>
      <p:sp>
        <p:nvSpPr>
          <p:cNvPr id="7" name="Inhaltsplatzhalter 6">
            <a:extLst>
              <a:ext uri="{FF2B5EF4-FFF2-40B4-BE49-F238E27FC236}">
                <a16:creationId xmlns:a16="http://schemas.microsoft.com/office/drawing/2014/main" id="{70D44920-7A5F-0FAE-56DB-9082C7118A5B}"/>
              </a:ext>
            </a:extLst>
          </p:cNvPr>
          <p:cNvSpPr>
            <a:spLocks noGrp="1"/>
          </p:cNvSpPr>
          <p:nvPr>
            <p:ph sz="quarter" idx="42"/>
          </p:nvPr>
        </p:nvSpPr>
        <p:spPr/>
        <p:txBody>
          <a:bodyPr/>
          <a:lstStyle/>
          <a:p>
            <a:r>
              <a:rPr lang="de-DE" dirty="0"/>
              <a:t> </a:t>
            </a:r>
          </a:p>
        </p:txBody>
      </p:sp>
      <p:sp>
        <p:nvSpPr>
          <p:cNvPr id="9" name="Title 8">
            <a:extLst>
              <a:ext uri="{FF2B5EF4-FFF2-40B4-BE49-F238E27FC236}">
                <a16:creationId xmlns:a16="http://schemas.microsoft.com/office/drawing/2014/main" id="{F447C3BA-F6C3-0D5B-F779-98166967C416}"/>
              </a:ext>
            </a:extLst>
          </p:cNvPr>
          <p:cNvSpPr>
            <a:spLocks noGrp="1"/>
          </p:cNvSpPr>
          <p:nvPr>
            <p:ph type="title"/>
          </p:nvPr>
        </p:nvSpPr>
        <p:spPr/>
        <p:txBody>
          <a:bodyPr vert="horz"/>
          <a:lstStyle/>
          <a:p>
            <a:r>
              <a:rPr lang="en-GB"/>
              <a:t>pathes</a:t>
            </a:r>
            <a:endParaRPr lang="en-US" dirty="0"/>
          </a:p>
        </p:txBody>
      </p:sp>
      <p:sp>
        <p:nvSpPr>
          <p:cNvPr id="18" name="Text Placeholder 17">
            <a:extLst>
              <a:ext uri="{FF2B5EF4-FFF2-40B4-BE49-F238E27FC236}">
                <a16:creationId xmlns:a16="http://schemas.microsoft.com/office/drawing/2014/main" id="{AC91424B-B18B-531D-06DC-1D79B563E536}"/>
              </a:ext>
            </a:extLst>
          </p:cNvPr>
          <p:cNvSpPr>
            <a:spLocks noGrp="1"/>
          </p:cNvSpPr>
          <p:nvPr>
            <p:ph type="body" sz="quarter" idx="14"/>
          </p:nvPr>
        </p:nvSpPr>
        <p:spPr/>
        <p:txBody>
          <a:bodyPr/>
          <a:lstStyle/>
          <a:p>
            <a:r>
              <a:rPr lang="en-US"/>
              <a:t>xml</a:t>
            </a:r>
          </a:p>
        </p:txBody>
      </p:sp>
    </p:spTree>
    <p:extLst>
      <p:ext uri="{BB962C8B-B14F-4D97-AF65-F5344CB8AC3E}">
        <p14:creationId xmlns:p14="http://schemas.microsoft.com/office/powerpoint/2010/main" val="408064444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pPr>
              <a:tabLst>
                <a:tab pos="3763963" algn="l"/>
                <a:tab pos="10760075" algn="r"/>
              </a:tabLst>
            </a:pPr>
            <a:r>
              <a:rPr lang="en-US"/>
              <a:t>color</a:t>
            </a:r>
            <a:br>
              <a:rPr lang="en-US"/>
            </a:br>
            <a:r>
              <a:rPr lang="en-US"/>
              <a:t>examples</a:t>
            </a:r>
            <a:endParaRPr lang="en-US" dirty="0"/>
          </a:p>
        </p:txBody>
      </p:sp>
    </p:spTree>
    <p:extLst>
      <p:ext uri="{BB962C8B-B14F-4D97-AF65-F5344CB8AC3E}">
        <p14:creationId xmlns:p14="http://schemas.microsoft.com/office/powerpoint/2010/main" val="200951521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8F7E9-BCEE-F44C-891D-A666156A0DC0}"/>
            </a:ext>
          </a:extLst>
        </p:cNvPr>
        <p:cNvGrpSpPr/>
        <p:nvPr/>
      </p:nvGrpSpPr>
      <p:grpSpPr>
        <a:xfrm>
          <a:off x="0" y="0"/>
          <a:ext cx="0" cy="0"/>
          <a:chOff x="0" y="0"/>
          <a:chExt cx="0" cy="0"/>
        </a:xfrm>
      </p:grpSpPr>
      <p:graphicFrame>
        <p:nvGraphicFramePr>
          <p:cNvPr id="22" name="Object 21" hidden="1">
            <a:extLst>
              <a:ext uri="{FF2B5EF4-FFF2-40B4-BE49-F238E27FC236}">
                <a16:creationId xmlns:a16="http://schemas.microsoft.com/office/drawing/2014/main" id="{98F5FCF2-FFEA-A05F-D5B5-3835195F44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Object 21" hidden="1">
                        <a:extLst>
                          <a:ext uri="{FF2B5EF4-FFF2-40B4-BE49-F238E27FC236}">
                            <a16:creationId xmlns:a16="http://schemas.microsoft.com/office/drawing/2014/main" id="{98F5FCF2-FFEA-A05F-D5B5-3835195F449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B891B36D-324E-D715-8958-C01510868376}"/>
              </a:ext>
            </a:extLst>
          </p:cNvPr>
          <p:cNvSpPr>
            <a:spLocks noGrp="1"/>
          </p:cNvSpPr>
          <p:nvPr>
            <p:ph type="sldNum" sz="quarter" idx="4"/>
          </p:nvPr>
        </p:nvSpPr>
        <p:spPr/>
        <p:txBody>
          <a:bodyPr/>
          <a:lstStyle/>
          <a:p>
            <a:fld id="{FA573BCF-C0F1-4720-B5E7-944FE630E67D}" type="slidenum">
              <a:rPr lang="en-US" smtClean="0"/>
              <a:pPr/>
              <a:t>117</a:t>
            </a:fld>
            <a:endParaRPr lang="en-US" dirty="0"/>
          </a:p>
        </p:txBody>
      </p:sp>
      <p:sp>
        <p:nvSpPr>
          <p:cNvPr id="3" name="Footer Placeholder 2">
            <a:extLst>
              <a:ext uri="{FF2B5EF4-FFF2-40B4-BE49-F238E27FC236}">
                <a16:creationId xmlns:a16="http://schemas.microsoft.com/office/drawing/2014/main" id="{626EE59B-F672-2FA7-643A-BC1F07A4FC3D}"/>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0D343512-5238-67D1-7041-A4CB5A0183C0}"/>
              </a:ext>
            </a:extLst>
          </p:cNvPr>
          <p:cNvSpPr>
            <a:spLocks noGrp="1"/>
          </p:cNvSpPr>
          <p:nvPr>
            <p:ph type="dt" sz="half" idx="2"/>
          </p:nvPr>
        </p:nvSpPr>
        <p:spPr/>
        <p:txBody>
          <a:bodyPr/>
          <a:lstStyle/>
          <a:p>
            <a:r>
              <a:rPr lang="de-DE"/>
              <a:t>2025-10-08</a:t>
            </a:r>
            <a:endParaRPr lang="nl-NL" dirty="0"/>
          </a:p>
        </p:txBody>
      </p:sp>
      <p:sp>
        <p:nvSpPr>
          <p:cNvPr id="38" name="Title 37">
            <a:extLst>
              <a:ext uri="{FF2B5EF4-FFF2-40B4-BE49-F238E27FC236}">
                <a16:creationId xmlns:a16="http://schemas.microsoft.com/office/drawing/2014/main" id="{76C29F83-50B3-E4A5-2E4B-8DBBDE71C2B7}"/>
              </a:ext>
            </a:extLst>
          </p:cNvPr>
          <p:cNvSpPr>
            <a:spLocks noGrp="1"/>
          </p:cNvSpPr>
          <p:nvPr>
            <p:ph type="title"/>
          </p:nvPr>
        </p:nvSpPr>
        <p:spPr/>
        <p:txBody>
          <a:bodyPr vert="horz"/>
          <a:lstStyle/>
          <a:p>
            <a:r>
              <a:rPr lang="en-US"/>
              <a:t>Fit on a beer mat</a:t>
            </a:r>
          </a:p>
        </p:txBody>
      </p:sp>
      <p:sp>
        <p:nvSpPr>
          <p:cNvPr id="36" name="Text Placeholder 35">
            <a:extLst>
              <a:ext uri="{FF2B5EF4-FFF2-40B4-BE49-F238E27FC236}">
                <a16:creationId xmlns:a16="http://schemas.microsoft.com/office/drawing/2014/main" id="{57F3F8B9-F27C-5FB5-C324-3D6CBF11E992}"/>
              </a:ext>
            </a:extLst>
          </p:cNvPr>
          <p:cNvSpPr>
            <a:spLocks noGrp="1"/>
          </p:cNvSpPr>
          <p:nvPr>
            <p:ph type="body" sz="quarter" idx="14"/>
          </p:nvPr>
        </p:nvSpPr>
        <p:spPr/>
        <p:txBody>
          <a:bodyPr/>
          <a:lstStyle/>
          <a:p>
            <a:r>
              <a:rPr lang="en-US"/>
              <a:t>B  007 : only title</a:t>
            </a:r>
          </a:p>
        </p:txBody>
      </p:sp>
      <mc:AlternateContent xmlns:mc="http://schemas.openxmlformats.org/markup-compatibility/2006" xmlns:cx1="http://schemas.microsoft.com/office/drawing/2015/9/8/chartex">
        <mc:Choice Requires="cx1">
          <p:graphicFrame>
            <p:nvGraphicFramePr>
              <p:cNvPr id="7" name="Content Placeholder 9">
                <a:extLst>
                  <a:ext uri="{FF2B5EF4-FFF2-40B4-BE49-F238E27FC236}">
                    <a16:creationId xmlns:a16="http://schemas.microsoft.com/office/drawing/2014/main" id="{582D9508-EF3E-9C2B-4777-D195705CCE70}"/>
                  </a:ext>
                </a:extLst>
              </p:cNvPr>
              <p:cNvGraphicFramePr>
                <a:graphicFrameLocks/>
              </p:cNvGraphicFramePr>
              <p:nvPr/>
            </p:nvGraphicFramePr>
            <p:xfrm>
              <a:off x="3732005" y="1192627"/>
              <a:ext cx="4727989" cy="4679950"/>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7" name="Content Placeholder 9">
                <a:extLst>
                  <a:ext uri="{FF2B5EF4-FFF2-40B4-BE49-F238E27FC236}">
                    <a16:creationId xmlns:a16="http://schemas.microsoft.com/office/drawing/2014/main" id="{582D9508-EF3E-9C2B-4777-D195705CCE70}"/>
                  </a:ext>
                </a:extLst>
              </p:cNvPr>
              <p:cNvPicPr>
                <a:picLocks noGrp="1" noRot="1" noChangeAspect="1" noMove="1" noResize="1" noEditPoints="1" noAdjustHandles="1" noChangeArrowheads="1" noChangeShapeType="1"/>
              </p:cNvPicPr>
              <p:nvPr/>
            </p:nvPicPr>
            <p:blipFill>
              <a:blip r:embed="rId6"/>
              <a:stretch>
                <a:fillRect/>
              </a:stretch>
            </p:blipFill>
            <p:spPr>
              <a:xfrm>
                <a:off x="3732005" y="1192627"/>
                <a:ext cx="4727989" cy="4679950"/>
              </a:xfrm>
              <a:prstGeom prst="rect">
                <a:avLst/>
              </a:prstGeom>
            </p:spPr>
          </p:pic>
        </mc:Fallback>
      </mc:AlternateContent>
      <p:pic>
        <p:nvPicPr>
          <p:cNvPr id="10" name="Graphic 9" descr="Crown outline">
            <a:extLst>
              <a:ext uri="{FF2B5EF4-FFF2-40B4-BE49-F238E27FC236}">
                <a16:creationId xmlns:a16="http://schemas.microsoft.com/office/drawing/2014/main" id="{6A7E7819-BCB8-861B-9C85-CD5AAFCAF69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28536" y="3058948"/>
            <a:ext cx="710364" cy="710364"/>
          </a:xfrm>
          <a:prstGeom prst="rect">
            <a:avLst/>
          </a:prstGeom>
        </p:spPr>
      </p:pic>
      <p:sp>
        <p:nvSpPr>
          <p:cNvPr id="12" name="TextBox 11">
            <a:extLst>
              <a:ext uri="{FF2B5EF4-FFF2-40B4-BE49-F238E27FC236}">
                <a16:creationId xmlns:a16="http://schemas.microsoft.com/office/drawing/2014/main" id="{252C1157-7695-88B6-7AC6-E8F32CE5D506}"/>
              </a:ext>
            </a:extLst>
          </p:cNvPr>
          <p:cNvSpPr txBox="1"/>
          <p:nvPr/>
        </p:nvSpPr>
        <p:spPr>
          <a:xfrm>
            <a:off x="5389941" y="3728347"/>
            <a:ext cx="1390650" cy="288000"/>
          </a:xfrm>
          <a:prstGeom prst="rect">
            <a:avLst/>
          </a:prstGeom>
          <a:noFill/>
          <a:ln>
            <a:noFill/>
          </a:ln>
        </p:spPr>
        <p:txBody>
          <a:bodyPr vert="horz" wrap="none" lIns="0" tIns="0" rIns="0" bIns="0" rtlCol="0">
            <a:noAutofit/>
          </a:bodyPr>
          <a:lstStyle/>
          <a:p>
            <a:pPr algn="ctr"/>
            <a:r>
              <a:rPr lang="en-US" sz="1000" spc="300">
                <a:solidFill>
                  <a:schemeClr val="accent2"/>
                </a:solidFill>
                <a:latin typeface="Segoe UI Semibold" panose="020B0702040204020203" pitchFamily="34" charset="0"/>
                <a:cs typeface="Segoe UI Semibold" panose="020B0702040204020203" pitchFamily="34" charset="0"/>
              </a:rPr>
              <a:t>CUSTOMER</a:t>
            </a:r>
          </a:p>
        </p:txBody>
      </p:sp>
      <p:grpSp>
        <p:nvGrpSpPr>
          <p:cNvPr id="13" name="Group 12">
            <a:extLst>
              <a:ext uri="{FF2B5EF4-FFF2-40B4-BE49-F238E27FC236}">
                <a16:creationId xmlns:a16="http://schemas.microsoft.com/office/drawing/2014/main" id="{D2B7BA7D-CC43-1F0C-F205-F842FB05CC8C}"/>
              </a:ext>
            </a:extLst>
          </p:cNvPr>
          <p:cNvGrpSpPr/>
          <p:nvPr/>
        </p:nvGrpSpPr>
        <p:grpSpPr>
          <a:xfrm>
            <a:off x="3533127" y="1053343"/>
            <a:ext cx="5112925" cy="5054278"/>
            <a:chOff x="3533127" y="1053343"/>
            <a:chExt cx="5112925" cy="5054278"/>
          </a:xfrm>
        </p:grpSpPr>
        <p:pic>
          <p:nvPicPr>
            <p:cNvPr id="14" name="Graphic 13">
              <a:extLst>
                <a:ext uri="{FF2B5EF4-FFF2-40B4-BE49-F238E27FC236}">
                  <a16:creationId xmlns:a16="http://schemas.microsoft.com/office/drawing/2014/main" id="{EFFCFF07-1EC5-A5CE-44B1-E45ECF74B0B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64685" y="5819621"/>
              <a:ext cx="288000" cy="288000"/>
            </a:xfrm>
            <a:prstGeom prst="rect">
              <a:avLst/>
            </a:prstGeom>
          </p:spPr>
        </p:pic>
        <p:grpSp>
          <p:nvGrpSpPr>
            <p:cNvPr id="15" name="Group 14">
              <a:extLst>
                <a:ext uri="{FF2B5EF4-FFF2-40B4-BE49-F238E27FC236}">
                  <a16:creationId xmlns:a16="http://schemas.microsoft.com/office/drawing/2014/main" id="{64CDA25D-DFCE-AFEA-C3C1-83256D4383A2}"/>
                </a:ext>
              </a:extLst>
            </p:cNvPr>
            <p:cNvGrpSpPr/>
            <p:nvPr/>
          </p:nvGrpSpPr>
          <p:grpSpPr>
            <a:xfrm>
              <a:off x="3533127" y="1053343"/>
              <a:ext cx="5112925" cy="4536298"/>
              <a:chOff x="3533127" y="1053343"/>
              <a:chExt cx="5112925" cy="4536298"/>
            </a:xfrm>
          </p:grpSpPr>
          <p:pic>
            <p:nvPicPr>
              <p:cNvPr id="16" name="Graphic 15">
                <a:extLst>
                  <a:ext uri="{FF2B5EF4-FFF2-40B4-BE49-F238E27FC236}">
                    <a16:creationId xmlns:a16="http://schemas.microsoft.com/office/drawing/2014/main" id="{D29230EC-4DAA-F95B-F662-B56E0E6756D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533127" y="3765597"/>
                <a:ext cx="288000" cy="288000"/>
              </a:xfrm>
              <a:prstGeom prst="rect">
                <a:avLst/>
              </a:prstGeom>
            </p:spPr>
          </p:pic>
          <p:pic>
            <p:nvPicPr>
              <p:cNvPr id="17" name="Graphic 16">
                <a:extLst>
                  <a:ext uri="{FF2B5EF4-FFF2-40B4-BE49-F238E27FC236}">
                    <a16:creationId xmlns:a16="http://schemas.microsoft.com/office/drawing/2014/main" id="{2A897A85-924A-6422-0C78-45AE3CFB932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060453" y="2159825"/>
                <a:ext cx="288000" cy="288000"/>
              </a:xfrm>
              <a:prstGeom prst="rect">
                <a:avLst/>
              </a:prstGeom>
            </p:spPr>
          </p:pic>
          <p:pic>
            <p:nvPicPr>
              <p:cNvPr id="18" name="Graphic 17">
                <a:extLst>
                  <a:ext uri="{FF2B5EF4-FFF2-40B4-BE49-F238E27FC236}">
                    <a16:creationId xmlns:a16="http://schemas.microsoft.com/office/drawing/2014/main" id="{D939D72D-075D-77D4-A639-D55D630991D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877069" y="1104334"/>
                <a:ext cx="288000" cy="288000"/>
              </a:xfrm>
              <a:prstGeom prst="rect">
                <a:avLst/>
              </a:prstGeom>
            </p:spPr>
          </p:pic>
          <p:pic>
            <p:nvPicPr>
              <p:cNvPr id="20" name="Graphic 19">
                <a:extLst>
                  <a:ext uri="{FF2B5EF4-FFF2-40B4-BE49-F238E27FC236}">
                    <a16:creationId xmlns:a16="http://schemas.microsoft.com/office/drawing/2014/main" id="{66D25643-5547-9EEF-8F78-E0EFACF67FE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358052" y="3801254"/>
                <a:ext cx="288000" cy="288000"/>
              </a:xfrm>
              <a:prstGeom prst="rect">
                <a:avLst/>
              </a:prstGeom>
            </p:spPr>
          </p:pic>
          <p:pic>
            <p:nvPicPr>
              <p:cNvPr id="21" name="Graphic 20">
                <a:extLst>
                  <a:ext uri="{FF2B5EF4-FFF2-40B4-BE49-F238E27FC236}">
                    <a16:creationId xmlns:a16="http://schemas.microsoft.com/office/drawing/2014/main" id="{40EE4C40-C8AE-8A7B-FC07-C2A26669397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026720" y="1053343"/>
                <a:ext cx="288000" cy="288000"/>
              </a:xfrm>
              <a:prstGeom prst="rect">
                <a:avLst/>
              </a:prstGeom>
            </p:spPr>
          </p:pic>
          <p:pic>
            <p:nvPicPr>
              <p:cNvPr id="23" name="Graphic 22">
                <a:extLst>
                  <a:ext uri="{FF2B5EF4-FFF2-40B4-BE49-F238E27FC236}">
                    <a16:creationId xmlns:a16="http://schemas.microsoft.com/office/drawing/2014/main" id="{421774B8-CC64-0DE6-F202-B387C8103284}"/>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3865592" y="2039760"/>
                <a:ext cx="288000" cy="288000"/>
              </a:xfrm>
              <a:prstGeom prst="rect">
                <a:avLst/>
              </a:prstGeom>
            </p:spPr>
          </p:pic>
          <p:pic>
            <p:nvPicPr>
              <p:cNvPr id="24" name="Graphic 23">
                <a:extLst>
                  <a:ext uri="{FF2B5EF4-FFF2-40B4-BE49-F238E27FC236}">
                    <a16:creationId xmlns:a16="http://schemas.microsoft.com/office/drawing/2014/main" id="{3E799EC1-530C-A4AB-548E-7FB61A04A2AE}"/>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7465356" y="5279971"/>
                <a:ext cx="288000" cy="288000"/>
              </a:xfrm>
              <a:prstGeom prst="rect">
                <a:avLst/>
              </a:prstGeom>
            </p:spPr>
          </p:pic>
          <p:pic>
            <p:nvPicPr>
              <p:cNvPr id="25" name="Graphic 24">
                <a:extLst>
                  <a:ext uri="{FF2B5EF4-FFF2-40B4-BE49-F238E27FC236}">
                    <a16:creationId xmlns:a16="http://schemas.microsoft.com/office/drawing/2014/main" id="{174BB874-F447-1806-5F77-BD73E18E3E3B}"/>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445032" y="5301641"/>
                <a:ext cx="288000" cy="288000"/>
              </a:xfrm>
              <a:prstGeom prst="rect">
                <a:avLst/>
              </a:prstGeom>
            </p:spPr>
          </p:pic>
        </p:grpSp>
      </p:grpSp>
      <p:sp>
        <p:nvSpPr>
          <p:cNvPr id="6" name="Isosceles Triangle 5">
            <a:extLst>
              <a:ext uri="{FF2B5EF4-FFF2-40B4-BE49-F238E27FC236}">
                <a16:creationId xmlns:a16="http://schemas.microsoft.com/office/drawing/2014/main" id="{9B5F41AD-D805-1431-2B1D-1CCFBAEEE29F}"/>
              </a:ext>
            </a:extLst>
          </p:cNvPr>
          <p:cNvSpPr/>
          <p:nvPr/>
        </p:nvSpPr>
        <p:spPr>
          <a:xfrm rot="5400000">
            <a:off x="6093261" y="2042141"/>
            <a:ext cx="139275" cy="120065"/>
          </a:xfrm>
          <a:prstGeom prst="triangle">
            <a:avLst/>
          </a:prstGeom>
          <a:solidFill>
            <a:schemeClr val="bg1"/>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175155331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1D3EC880-10F2-539A-7443-566A46EEAA1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4" name="think-cell data - do not delete" hidden="1">
                        <a:extLst>
                          <a:ext uri="{FF2B5EF4-FFF2-40B4-BE49-F238E27FC236}">
                            <a16:creationId xmlns:a16="http://schemas.microsoft.com/office/drawing/2014/main" id="{1D3EC880-10F2-539A-7443-566A46EEAA1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ECF1789E-9B5B-5CA0-64EB-B695C7372693}"/>
              </a:ext>
            </a:extLst>
          </p:cNvPr>
          <p:cNvSpPr>
            <a:spLocks noGrp="1"/>
          </p:cNvSpPr>
          <p:nvPr>
            <p:ph type="sldNum" sz="quarter" idx="4"/>
          </p:nvPr>
        </p:nvSpPr>
        <p:spPr/>
        <p:txBody>
          <a:bodyPr/>
          <a:lstStyle/>
          <a:p>
            <a:fld id="{FA573BCF-C0F1-4720-B5E7-944FE630E67D}" type="slidenum">
              <a:rPr lang="en-US" smtClean="0"/>
              <a:pPr/>
              <a:t>118</a:t>
            </a:fld>
            <a:endParaRPr lang="en-US" dirty="0"/>
          </a:p>
        </p:txBody>
      </p:sp>
      <p:sp>
        <p:nvSpPr>
          <p:cNvPr id="4" name="Footer Placeholder 3">
            <a:extLst>
              <a:ext uri="{FF2B5EF4-FFF2-40B4-BE49-F238E27FC236}">
                <a16:creationId xmlns:a16="http://schemas.microsoft.com/office/drawing/2014/main" id="{FCCCA086-9723-9E9D-E567-98DDB6CAC717}"/>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2BCC2363-0FF4-B6F1-CF16-9D6F77B9B600}"/>
              </a:ext>
            </a:extLst>
          </p:cNvPr>
          <p:cNvSpPr>
            <a:spLocks noGrp="1"/>
          </p:cNvSpPr>
          <p:nvPr>
            <p:ph type="dt" sz="half" idx="2"/>
          </p:nvPr>
        </p:nvSpPr>
        <p:spPr/>
        <p:txBody>
          <a:bodyPr/>
          <a:lstStyle/>
          <a:p>
            <a:r>
              <a:rPr lang="de-DE"/>
              <a:t>2025-10-08</a:t>
            </a:r>
            <a:endParaRPr lang="nl-NL" dirty="0"/>
          </a:p>
        </p:txBody>
      </p:sp>
      <p:sp>
        <p:nvSpPr>
          <p:cNvPr id="12" name="Title 11">
            <a:extLst>
              <a:ext uri="{FF2B5EF4-FFF2-40B4-BE49-F238E27FC236}">
                <a16:creationId xmlns:a16="http://schemas.microsoft.com/office/drawing/2014/main" id="{16ADE3EB-A2AA-2EFC-F728-567210641FE6}"/>
              </a:ext>
            </a:extLst>
          </p:cNvPr>
          <p:cNvSpPr>
            <a:spLocks noGrp="1"/>
          </p:cNvSpPr>
          <p:nvPr>
            <p:ph type="title"/>
          </p:nvPr>
        </p:nvSpPr>
        <p:spPr/>
        <p:txBody>
          <a:bodyPr vert="horz"/>
          <a:lstStyle/>
          <a:p>
            <a:r>
              <a:rPr lang="en-US"/>
              <a:t> </a:t>
            </a:r>
          </a:p>
        </p:txBody>
      </p:sp>
      <p:sp>
        <p:nvSpPr>
          <p:cNvPr id="13" name="Text Placeholder 12">
            <a:extLst>
              <a:ext uri="{FF2B5EF4-FFF2-40B4-BE49-F238E27FC236}">
                <a16:creationId xmlns:a16="http://schemas.microsoft.com/office/drawing/2014/main" id="{124E3AC3-8A14-8EA9-0FEE-BF6B6449343E}"/>
              </a:ext>
            </a:extLst>
          </p:cNvPr>
          <p:cNvSpPr>
            <a:spLocks noGrp="1"/>
          </p:cNvSpPr>
          <p:nvPr>
            <p:ph type="body" sz="quarter" idx="14"/>
          </p:nvPr>
        </p:nvSpPr>
        <p:spPr/>
        <p:txBody>
          <a:bodyPr/>
          <a:lstStyle/>
          <a:p>
            <a:r>
              <a:rPr lang="en-US"/>
              <a:t> </a:t>
            </a:r>
          </a:p>
        </p:txBody>
      </p:sp>
      <p:grpSp>
        <p:nvGrpSpPr>
          <p:cNvPr id="80" name="Group 79">
            <a:extLst>
              <a:ext uri="{FF2B5EF4-FFF2-40B4-BE49-F238E27FC236}">
                <a16:creationId xmlns:a16="http://schemas.microsoft.com/office/drawing/2014/main" id="{BA85AD6E-C91C-7014-0318-C63FA5F00DE8}"/>
              </a:ext>
            </a:extLst>
          </p:cNvPr>
          <p:cNvGrpSpPr/>
          <p:nvPr/>
        </p:nvGrpSpPr>
        <p:grpSpPr>
          <a:xfrm>
            <a:off x="8387285" y="1936929"/>
            <a:ext cx="3241153" cy="3371671"/>
            <a:chOff x="4668950" y="1911529"/>
            <a:chExt cx="3175772" cy="3303657"/>
          </a:xfrm>
          <a:solidFill>
            <a:schemeClr val="accent1"/>
          </a:solidFill>
        </p:grpSpPr>
        <p:sp>
          <p:nvSpPr>
            <p:cNvPr id="16" name="Freeform 38">
              <a:extLst>
                <a:ext uri="{FF2B5EF4-FFF2-40B4-BE49-F238E27FC236}">
                  <a16:creationId xmlns:a16="http://schemas.microsoft.com/office/drawing/2014/main" id="{7AD4ED66-1B49-A163-DCB6-ED000AAA984F}"/>
                </a:ext>
              </a:extLst>
            </p:cNvPr>
            <p:cNvSpPr/>
            <p:nvPr/>
          </p:nvSpPr>
          <p:spPr>
            <a:xfrm rot="607687" flipH="1">
              <a:off x="5058064" y="1911529"/>
              <a:ext cx="1830792" cy="1205802"/>
            </a:xfrm>
            <a:custGeom>
              <a:avLst/>
              <a:gdLst>
                <a:gd name="connsiteX0" fmla="*/ 1419727 w 5733937"/>
                <a:gd name="connsiteY0" fmla="*/ 0 h 3824388"/>
                <a:gd name="connsiteX1" fmla="*/ 1465446 w 5733937"/>
                <a:gd name="connsiteY1" fmla="*/ 2309 h 3824388"/>
                <a:gd name="connsiteX2" fmla="*/ 1465446 w 5733937"/>
                <a:gd name="connsiteY2" fmla="*/ 1157 h 3824388"/>
                <a:gd name="connsiteX3" fmla="*/ 1678529 w 5733937"/>
                <a:gd name="connsiteY3" fmla="*/ 6545 h 3824388"/>
                <a:gd name="connsiteX4" fmla="*/ 5720832 w 5733937"/>
                <a:gd name="connsiteY4" fmla="*/ 2421378 h 3824388"/>
                <a:gd name="connsiteX5" fmla="*/ 5733937 w 5733937"/>
                <a:gd name="connsiteY5" fmla="*/ 2444170 h 3824388"/>
                <a:gd name="connsiteX6" fmla="*/ 5711123 w 5733937"/>
                <a:gd name="connsiteY6" fmla="*/ 2406617 h 3824388"/>
                <a:gd name="connsiteX7" fmla="*/ 4533863 w 5733937"/>
                <a:gd name="connsiteY7" fmla="*/ 1780673 h 3824388"/>
                <a:gd name="connsiteX8" fmla="*/ 3114136 w 5733937"/>
                <a:gd name="connsiteY8" fmla="*/ 3200400 h 3824388"/>
                <a:gd name="connsiteX9" fmla="*/ 3212613 w 5733937"/>
                <a:gd name="connsiteY9" fmla="*/ 3720979 h 3824388"/>
                <a:gd name="connsiteX10" fmla="*/ 3260875 w 5733937"/>
                <a:gd name="connsiteY10" fmla="*/ 3824388 h 3824388"/>
                <a:gd name="connsiteX11" fmla="*/ 3243177 w 5733937"/>
                <a:gd name="connsiteY11" fmla="*/ 3795256 h 3824388"/>
                <a:gd name="connsiteX12" fmla="*/ 1415693 w 5733937"/>
                <a:gd name="connsiteY12" fmla="*/ 2823590 h 3824388"/>
                <a:gd name="connsiteX13" fmla="*/ 1267636 w 5733937"/>
                <a:gd name="connsiteY13" fmla="*/ 2831067 h 3824388"/>
                <a:gd name="connsiteX14" fmla="*/ 1133602 w 5733937"/>
                <a:gd name="connsiteY14" fmla="*/ 2810611 h 3824388"/>
                <a:gd name="connsiteX15" fmla="*/ 0 w 5733937"/>
                <a:gd name="connsiteY15" fmla="*/ 1419727 h 3824388"/>
                <a:gd name="connsiteX16" fmla="*/ 1419727 w 5733937"/>
                <a:gd name="connsiteY16" fmla="*/ 0 h 382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33937" h="3824388">
                  <a:moveTo>
                    <a:pt x="1419727" y="0"/>
                  </a:moveTo>
                  <a:lnTo>
                    <a:pt x="1465446" y="2309"/>
                  </a:lnTo>
                  <a:lnTo>
                    <a:pt x="1465446" y="1157"/>
                  </a:lnTo>
                  <a:lnTo>
                    <a:pt x="1678529" y="6545"/>
                  </a:lnTo>
                  <a:cubicBezTo>
                    <a:pt x="3392901" y="93447"/>
                    <a:pt x="4880777" y="1038833"/>
                    <a:pt x="5720832" y="2421378"/>
                  </a:cubicBezTo>
                  <a:lnTo>
                    <a:pt x="5733937" y="2444170"/>
                  </a:lnTo>
                  <a:lnTo>
                    <a:pt x="5711123" y="2406617"/>
                  </a:lnTo>
                  <a:cubicBezTo>
                    <a:pt x="5455988" y="2028967"/>
                    <a:pt x="5023922" y="1780673"/>
                    <a:pt x="4533863" y="1780673"/>
                  </a:cubicBezTo>
                  <a:cubicBezTo>
                    <a:pt x="3749769" y="1780673"/>
                    <a:pt x="3114136" y="2416306"/>
                    <a:pt x="3114136" y="3200400"/>
                  </a:cubicBezTo>
                  <a:cubicBezTo>
                    <a:pt x="3114136" y="3384173"/>
                    <a:pt x="3149053" y="3559790"/>
                    <a:pt x="3212613" y="3720979"/>
                  </a:cubicBezTo>
                  <a:lnTo>
                    <a:pt x="3260875" y="3824388"/>
                  </a:lnTo>
                  <a:lnTo>
                    <a:pt x="3243177" y="3795256"/>
                  </a:lnTo>
                  <a:cubicBezTo>
                    <a:pt x="2847125" y="3209022"/>
                    <a:pt x="2176421"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accent2"/>
            </a:solid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7" name="Freeform 28">
              <a:extLst>
                <a:ext uri="{FF2B5EF4-FFF2-40B4-BE49-F238E27FC236}">
                  <a16:creationId xmlns:a16="http://schemas.microsoft.com/office/drawing/2014/main" id="{89366269-A895-22AD-3501-E14BB3C47D2E}"/>
                </a:ext>
              </a:extLst>
            </p:cNvPr>
            <p:cNvSpPr/>
            <p:nvPr/>
          </p:nvSpPr>
          <p:spPr>
            <a:xfrm rot="607687" flipH="1">
              <a:off x="6409446" y="2119959"/>
              <a:ext cx="1435276" cy="1456329"/>
            </a:xfrm>
            <a:custGeom>
              <a:avLst/>
              <a:gdLst>
                <a:gd name="connsiteX0" fmla="*/ 4495203 w 4495203"/>
                <a:gd name="connsiteY0" fmla="*/ 0 h 4618971"/>
                <a:gd name="connsiteX1" fmla="*/ 4495203 w 4495203"/>
                <a:gd name="connsiteY1" fmla="*/ 1153 h 4618971"/>
                <a:gd name="connsiteX2" fmla="*/ 4395764 w 4495203"/>
                <a:gd name="connsiteY2" fmla="*/ 6174 h 4618971"/>
                <a:gd name="connsiteX3" fmla="*/ 3121196 w 4495203"/>
                <a:gd name="connsiteY3" fmla="*/ 1418571 h 4618971"/>
                <a:gd name="connsiteX4" fmla="*/ 4263472 w 4495203"/>
                <a:gd name="connsiteY4" fmla="*/ 2811201 h 4618971"/>
                <a:gd name="connsiteX5" fmla="*/ 4388717 w 4495203"/>
                <a:gd name="connsiteY5" fmla="*/ 2829915 h 4618971"/>
                <a:gd name="connsiteX6" fmla="*/ 4311556 w 4495203"/>
                <a:gd name="connsiteY6" fmla="*/ 2833812 h 4618971"/>
                <a:gd name="connsiteX7" fmla="*/ 2599014 w 4495203"/>
                <a:gd name="connsiteY7" fmla="*/ 3975808 h 4618971"/>
                <a:gd name="connsiteX8" fmla="*/ 2580120 w 4495203"/>
                <a:gd name="connsiteY8" fmla="*/ 4015030 h 4618971"/>
                <a:gd name="connsiteX9" fmla="*/ 2493250 w 4495203"/>
                <a:gd name="connsiteY9" fmla="*/ 4128350 h 4618971"/>
                <a:gd name="connsiteX10" fmla="*/ 1419727 w 4495203"/>
                <a:gd name="connsiteY10" fmla="*/ 4618971 h 4618971"/>
                <a:gd name="connsiteX11" fmla="*/ 0 w 4495203"/>
                <a:gd name="connsiteY11" fmla="*/ 3199244 h 4618971"/>
                <a:gd name="connsiteX12" fmla="*/ 242467 w 4495203"/>
                <a:gd name="connsiteY12" fmla="*/ 2405461 h 4618971"/>
                <a:gd name="connsiteX13" fmla="*/ 295308 w 4495203"/>
                <a:gd name="connsiteY13" fmla="*/ 2334798 h 4618971"/>
                <a:gd name="connsiteX14" fmla="*/ 404816 w 4495203"/>
                <a:gd name="connsiteY14" fmla="*/ 2166220 h 4618971"/>
                <a:gd name="connsiteX15" fmla="*/ 4282121 w 4495203"/>
                <a:gd name="connsiteY15" fmla="*/ 5388 h 461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95203" h="4618971">
                  <a:moveTo>
                    <a:pt x="4495203" y="0"/>
                  </a:moveTo>
                  <a:lnTo>
                    <a:pt x="4495203" y="1153"/>
                  </a:lnTo>
                  <a:lnTo>
                    <a:pt x="4395764" y="6174"/>
                  </a:lnTo>
                  <a:cubicBezTo>
                    <a:pt x="3679858" y="78878"/>
                    <a:pt x="3121196" y="683483"/>
                    <a:pt x="3121196" y="1418571"/>
                  </a:cubicBezTo>
                  <a:cubicBezTo>
                    <a:pt x="3121196" y="2107716"/>
                    <a:pt x="3612208" y="2682179"/>
                    <a:pt x="4263472" y="2811201"/>
                  </a:cubicBezTo>
                  <a:lnTo>
                    <a:pt x="4388717" y="2829915"/>
                  </a:lnTo>
                  <a:lnTo>
                    <a:pt x="4311556" y="2833812"/>
                  </a:lnTo>
                  <a:cubicBezTo>
                    <a:pt x="3570679" y="2909052"/>
                    <a:pt x="2938289" y="3351261"/>
                    <a:pt x="2599014" y="3975808"/>
                  </a:cubicBezTo>
                  <a:lnTo>
                    <a:pt x="2580120" y="4015030"/>
                  </a:lnTo>
                  <a:lnTo>
                    <a:pt x="2493250" y="4128350"/>
                  </a:lnTo>
                  <a:cubicBezTo>
                    <a:pt x="2232929" y="4428871"/>
                    <a:pt x="1848529" y="4618971"/>
                    <a:pt x="1419727" y="4618971"/>
                  </a:cubicBezTo>
                  <a:cubicBezTo>
                    <a:pt x="635633" y="4618971"/>
                    <a:pt x="0" y="3983338"/>
                    <a:pt x="0" y="3199244"/>
                  </a:cubicBezTo>
                  <a:cubicBezTo>
                    <a:pt x="0" y="2905209"/>
                    <a:pt x="89386" y="2632051"/>
                    <a:pt x="242467" y="2405461"/>
                  </a:cubicBezTo>
                  <a:lnTo>
                    <a:pt x="295308" y="2334798"/>
                  </a:lnTo>
                  <a:lnTo>
                    <a:pt x="404816" y="2166220"/>
                  </a:lnTo>
                  <a:cubicBezTo>
                    <a:pt x="1266741" y="922856"/>
                    <a:pt x="2674897" y="86859"/>
                    <a:pt x="4282121" y="5388"/>
                  </a:cubicBezTo>
                  <a:close/>
                </a:path>
              </a:pathLst>
            </a:custGeom>
            <a:solidFill>
              <a:schemeClr val="accent2"/>
            </a:solid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8" name="Freeform 36">
              <a:extLst>
                <a:ext uri="{FF2B5EF4-FFF2-40B4-BE49-F238E27FC236}">
                  <a16:creationId xmlns:a16="http://schemas.microsoft.com/office/drawing/2014/main" id="{95E05F65-5AF4-0CC0-A45C-14831B72F153}"/>
                </a:ext>
              </a:extLst>
            </p:cNvPr>
            <p:cNvSpPr/>
            <p:nvPr/>
          </p:nvSpPr>
          <p:spPr>
            <a:xfrm rot="607687" flipH="1">
              <a:off x="4687933" y="2352052"/>
              <a:ext cx="1064767" cy="1804480"/>
            </a:xfrm>
            <a:custGeom>
              <a:avLst/>
              <a:gdLst>
                <a:gd name="connsiteX0" fmla="*/ 1419727 w 3334789"/>
                <a:gd name="connsiteY0" fmla="*/ 0 h 5723186"/>
                <a:gd name="connsiteX1" fmla="*/ 2668101 w 3334789"/>
                <a:gd name="connsiteY1" fmla="*/ 743000 h 5723186"/>
                <a:gd name="connsiteX2" fmla="*/ 2683035 w 3334789"/>
                <a:gd name="connsiteY2" fmla="*/ 774002 h 5723186"/>
                <a:gd name="connsiteX3" fmla="*/ 2683264 w 3334789"/>
                <a:gd name="connsiteY3" fmla="*/ 773869 h 5723186"/>
                <a:gd name="connsiteX4" fmla="*/ 2727793 w 3334789"/>
                <a:gd name="connsiteY4" fmla="*/ 851313 h 5723186"/>
                <a:gd name="connsiteX5" fmla="*/ 3334789 w 3334789"/>
                <a:gd name="connsiteY5" fmla="*/ 3248528 h 5723186"/>
                <a:gd name="connsiteX6" fmla="*/ 2727793 w 3334789"/>
                <a:gd name="connsiteY6" fmla="*/ 5645743 h 5723186"/>
                <a:gd name="connsiteX7" fmla="*/ 2683264 w 3334789"/>
                <a:gd name="connsiteY7" fmla="*/ 5723186 h 5723186"/>
                <a:gd name="connsiteX8" fmla="*/ 2677914 w 3334789"/>
                <a:gd name="connsiteY8" fmla="*/ 5720097 h 5723186"/>
                <a:gd name="connsiteX9" fmla="*/ 2727885 w 3334789"/>
                <a:gd name="connsiteY9" fmla="*/ 5616365 h 5723186"/>
                <a:gd name="connsiteX10" fmla="*/ 2839454 w 3334789"/>
                <a:gd name="connsiteY10" fmla="*/ 5063743 h 5723186"/>
                <a:gd name="connsiteX11" fmla="*/ 1419727 w 3334789"/>
                <a:gd name="connsiteY11" fmla="*/ 3644016 h 5723186"/>
                <a:gd name="connsiteX12" fmla="*/ 346204 w 3334789"/>
                <a:gd name="connsiteY12" fmla="*/ 4134637 h 5723186"/>
                <a:gd name="connsiteX13" fmla="*/ 269719 w 3334789"/>
                <a:gd name="connsiteY13" fmla="*/ 4234411 h 5723186"/>
                <a:gd name="connsiteX14" fmla="*/ 332236 w 3334789"/>
                <a:gd name="connsiteY14" fmla="*/ 4104633 h 5723186"/>
                <a:gd name="connsiteX15" fmla="*/ 505427 w 3334789"/>
                <a:gd name="connsiteY15" fmla="*/ 3246787 h 5723186"/>
                <a:gd name="connsiteX16" fmla="*/ 239432 w 3334789"/>
                <a:gd name="connsiteY16" fmla="*/ 2196292 h 5723186"/>
                <a:gd name="connsiteX17" fmla="*/ 146739 w 3334789"/>
                <a:gd name="connsiteY17" fmla="*/ 2043714 h 5723186"/>
                <a:gd name="connsiteX18" fmla="*/ 98477 w 3334789"/>
                <a:gd name="connsiteY18" fmla="*/ 1940306 h 5723186"/>
                <a:gd name="connsiteX19" fmla="*/ 0 w 3334789"/>
                <a:gd name="connsiteY19" fmla="*/ 1419727 h 5723186"/>
                <a:gd name="connsiteX20" fmla="*/ 1419727 w 3334789"/>
                <a:gd name="connsiteY20" fmla="*/ 0 h 572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4789" h="5723186">
                  <a:moveTo>
                    <a:pt x="1419727" y="0"/>
                  </a:moveTo>
                  <a:cubicBezTo>
                    <a:pt x="1958792" y="0"/>
                    <a:pt x="2427685" y="300436"/>
                    <a:pt x="2668101" y="743000"/>
                  </a:cubicBezTo>
                  <a:lnTo>
                    <a:pt x="2683035" y="774002"/>
                  </a:lnTo>
                  <a:lnTo>
                    <a:pt x="2683264" y="773869"/>
                  </a:lnTo>
                  <a:lnTo>
                    <a:pt x="2727793" y="851313"/>
                  </a:lnTo>
                  <a:cubicBezTo>
                    <a:pt x="3114901" y="1563917"/>
                    <a:pt x="3334789" y="2380544"/>
                    <a:pt x="3334789" y="3248528"/>
                  </a:cubicBezTo>
                  <a:cubicBezTo>
                    <a:pt x="3334789" y="4116512"/>
                    <a:pt x="3114901" y="4933139"/>
                    <a:pt x="2727793" y="5645743"/>
                  </a:cubicBezTo>
                  <a:lnTo>
                    <a:pt x="2683264" y="5723186"/>
                  </a:lnTo>
                  <a:lnTo>
                    <a:pt x="2677914" y="5720097"/>
                  </a:lnTo>
                  <a:lnTo>
                    <a:pt x="2727885" y="5616365"/>
                  </a:lnTo>
                  <a:cubicBezTo>
                    <a:pt x="2799727" y="5446511"/>
                    <a:pt x="2839454" y="5259767"/>
                    <a:pt x="2839454" y="5063743"/>
                  </a:cubicBezTo>
                  <a:cubicBezTo>
                    <a:pt x="2839454" y="4279649"/>
                    <a:pt x="2203821" y="3644016"/>
                    <a:pt x="1419727" y="3644016"/>
                  </a:cubicBezTo>
                  <a:cubicBezTo>
                    <a:pt x="990925" y="3644016"/>
                    <a:pt x="606525" y="3834116"/>
                    <a:pt x="346204" y="4134637"/>
                  </a:cubicBezTo>
                  <a:lnTo>
                    <a:pt x="269719" y="4234411"/>
                  </a:lnTo>
                  <a:lnTo>
                    <a:pt x="332236" y="4104633"/>
                  </a:lnTo>
                  <a:cubicBezTo>
                    <a:pt x="443758" y="3840965"/>
                    <a:pt x="505427" y="3551078"/>
                    <a:pt x="505427" y="3246787"/>
                  </a:cubicBezTo>
                  <a:cubicBezTo>
                    <a:pt x="505427" y="2866424"/>
                    <a:pt x="409069" y="2508565"/>
                    <a:pt x="239432" y="2196292"/>
                  </a:cubicBezTo>
                  <a:lnTo>
                    <a:pt x="146739" y="2043714"/>
                  </a:lnTo>
                  <a:lnTo>
                    <a:pt x="98477" y="1940306"/>
                  </a:lnTo>
                  <a:cubicBezTo>
                    <a:pt x="34917" y="1779117"/>
                    <a:pt x="0" y="1603500"/>
                    <a:pt x="0" y="1419727"/>
                  </a:cubicBezTo>
                  <a:cubicBezTo>
                    <a:pt x="0" y="635633"/>
                    <a:pt x="635633" y="0"/>
                    <a:pt x="1419727" y="0"/>
                  </a:cubicBezTo>
                  <a:close/>
                </a:path>
              </a:pathLst>
            </a:custGeom>
            <a:solidFill>
              <a:schemeClr val="accent2"/>
            </a:solid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9" name="Freeform 30">
              <a:extLst>
                <a:ext uri="{FF2B5EF4-FFF2-40B4-BE49-F238E27FC236}">
                  <a16:creationId xmlns:a16="http://schemas.microsoft.com/office/drawing/2014/main" id="{2A04825C-5834-82BB-C35C-A30F781DD0A7}"/>
                </a:ext>
              </a:extLst>
            </p:cNvPr>
            <p:cNvSpPr/>
            <p:nvPr/>
          </p:nvSpPr>
          <p:spPr>
            <a:xfrm rot="607687" flipH="1">
              <a:off x="6758960" y="2992680"/>
              <a:ext cx="1062513" cy="1777328"/>
            </a:xfrm>
            <a:custGeom>
              <a:avLst/>
              <a:gdLst>
                <a:gd name="connsiteX0" fmla="*/ 609821 w 3327732"/>
                <a:gd name="connsiteY0" fmla="*/ 0 h 5637068"/>
                <a:gd name="connsiteX1" fmla="*/ 599847 w 3327732"/>
                <a:gd name="connsiteY1" fmla="*/ 20703 h 5637068"/>
                <a:gd name="connsiteX2" fmla="*/ 488278 w 3327732"/>
                <a:gd name="connsiteY2" fmla="*/ 573325 h 5637068"/>
                <a:gd name="connsiteX3" fmla="*/ 1908005 w 3327732"/>
                <a:gd name="connsiteY3" fmla="*/ 1993052 h 5637068"/>
                <a:gd name="connsiteX4" fmla="*/ 2981528 w 3327732"/>
                <a:gd name="connsiteY4" fmla="*/ 1502431 h 5637068"/>
                <a:gd name="connsiteX5" fmla="*/ 3068398 w 3327732"/>
                <a:gd name="connsiteY5" fmla="*/ 1389111 h 5637068"/>
                <a:gd name="connsiteX6" fmla="*/ 2994488 w 3327732"/>
                <a:gd name="connsiteY6" fmla="*/ 1542539 h 5637068"/>
                <a:gd name="connsiteX7" fmla="*/ 2821297 w 3327732"/>
                <a:gd name="connsiteY7" fmla="*/ 2400384 h 5637068"/>
                <a:gd name="connsiteX8" fmla="*/ 3197683 w 3327732"/>
                <a:gd name="connsiteY8" fmla="*/ 3632589 h 5637068"/>
                <a:gd name="connsiteX9" fmla="*/ 3201996 w 3327732"/>
                <a:gd name="connsiteY9" fmla="*/ 3638356 h 5637068"/>
                <a:gd name="connsiteX10" fmla="*/ 3229255 w 3327732"/>
                <a:gd name="connsiteY10" fmla="*/ 3696763 h 5637068"/>
                <a:gd name="connsiteX11" fmla="*/ 3327732 w 3327732"/>
                <a:gd name="connsiteY11" fmla="*/ 4217341 h 5637068"/>
                <a:gd name="connsiteX12" fmla="*/ 1908005 w 3327732"/>
                <a:gd name="connsiteY12" fmla="*/ 5637068 h 5637068"/>
                <a:gd name="connsiteX13" fmla="*/ 659632 w 3327732"/>
                <a:gd name="connsiteY13" fmla="*/ 4894067 h 5637068"/>
                <a:gd name="connsiteX14" fmla="*/ 650167 w 3327732"/>
                <a:gd name="connsiteY14" fmla="*/ 4874419 h 5637068"/>
                <a:gd name="connsiteX15" fmla="*/ 606997 w 3327732"/>
                <a:gd name="connsiteY15" fmla="*/ 4799340 h 5637068"/>
                <a:gd name="connsiteX16" fmla="*/ 0 w 3327732"/>
                <a:gd name="connsiteY16" fmla="*/ 2402125 h 5637068"/>
                <a:gd name="connsiteX17" fmla="*/ 606997 w 3327732"/>
                <a:gd name="connsiteY17" fmla="*/ 4910 h 563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27732" h="5637068">
                  <a:moveTo>
                    <a:pt x="609821" y="0"/>
                  </a:moveTo>
                  <a:lnTo>
                    <a:pt x="599847" y="20703"/>
                  </a:lnTo>
                  <a:cubicBezTo>
                    <a:pt x="528005" y="190557"/>
                    <a:pt x="488278" y="377302"/>
                    <a:pt x="488278" y="573325"/>
                  </a:cubicBezTo>
                  <a:cubicBezTo>
                    <a:pt x="488278" y="1357419"/>
                    <a:pt x="1123911" y="1993052"/>
                    <a:pt x="1908005" y="1993052"/>
                  </a:cubicBezTo>
                  <a:cubicBezTo>
                    <a:pt x="2336807" y="1993052"/>
                    <a:pt x="2721207" y="1802952"/>
                    <a:pt x="2981528" y="1502431"/>
                  </a:cubicBezTo>
                  <a:lnTo>
                    <a:pt x="3068398" y="1389111"/>
                  </a:lnTo>
                  <a:lnTo>
                    <a:pt x="2994488" y="1542539"/>
                  </a:lnTo>
                  <a:cubicBezTo>
                    <a:pt x="2882966" y="1806206"/>
                    <a:pt x="2821297" y="2096093"/>
                    <a:pt x="2821297" y="2400384"/>
                  </a:cubicBezTo>
                  <a:cubicBezTo>
                    <a:pt x="2821297" y="2856821"/>
                    <a:pt x="2960053" y="3280849"/>
                    <a:pt x="3197683" y="3632589"/>
                  </a:cubicBezTo>
                  <a:lnTo>
                    <a:pt x="3201996" y="3638356"/>
                  </a:lnTo>
                  <a:lnTo>
                    <a:pt x="3229255" y="3696763"/>
                  </a:lnTo>
                  <a:cubicBezTo>
                    <a:pt x="3292815" y="3857952"/>
                    <a:pt x="3327732" y="4033569"/>
                    <a:pt x="3327732" y="4217341"/>
                  </a:cubicBezTo>
                  <a:cubicBezTo>
                    <a:pt x="3327732" y="5001435"/>
                    <a:pt x="2692099" y="5637068"/>
                    <a:pt x="1908005" y="5637068"/>
                  </a:cubicBezTo>
                  <a:cubicBezTo>
                    <a:pt x="1368940" y="5637068"/>
                    <a:pt x="900047" y="5336632"/>
                    <a:pt x="659632" y="4894067"/>
                  </a:cubicBezTo>
                  <a:lnTo>
                    <a:pt x="650167" y="4874419"/>
                  </a:lnTo>
                  <a:lnTo>
                    <a:pt x="606997" y="4799340"/>
                  </a:lnTo>
                  <a:cubicBezTo>
                    <a:pt x="219888" y="4086736"/>
                    <a:pt x="0" y="3270109"/>
                    <a:pt x="0" y="2402125"/>
                  </a:cubicBezTo>
                  <a:cubicBezTo>
                    <a:pt x="0" y="1534141"/>
                    <a:pt x="219888" y="717514"/>
                    <a:pt x="606997" y="4910"/>
                  </a:cubicBezTo>
                  <a:close/>
                </a:path>
              </a:pathLst>
            </a:custGeom>
            <a:solidFill>
              <a:schemeClr val="accent2"/>
            </a:solid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0" name="Freeform 32">
              <a:extLst>
                <a:ext uri="{FF2B5EF4-FFF2-40B4-BE49-F238E27FC236}">
                  <a16:creationId xmlns:a16="http://schemas.microsoft.com/office/drawing/2014/main" id="{140FD2D2-302B-B9C3-8427-2E91ABDFF241}"/>
                </a:ext>
              </a:extLst>
            </p:cNvPr>
            <p:cNvSpPr/>
            <p:nvPr/>
          </p:nvSpPr>
          <p:spPr>
            <a:xfrm rot="607687" flipH="1">
              <a:off x="5621286" y="4019288"/>
              <a:ext cx="1836503" cy="1195898"/>
            </a:xfrm>
            <a:custGeom>
              <a:avLst/>
              <a:gdLst>
                <a:gd name="connsiteX0" fmla="*/ 2504890 w 5751822"/>
                <a:gd name="connsiteY0" fmla="*/ 0 h 3792971"/>
                <a:gd name="connsiteX1" fmla="*/ 2627448 w 5751822"/>
                <a:gd name="connsiteY1" fmla="*/ 163895 h 3792971"/>
                <a:gd name="connsiteX2" fmla="*/ 4328061 w 5751822"/>
                <a:gd name="connsiteY2" fmla="*/ 965899 h 3792971"/>
                <a:gd name="connsiteX3" fmla="*/ 4452682 w 5751822"/>
                <a:gd name="connsiteY3" fmla="*/ 959606 h 3792971"/>
                <a:gd name="connsiteX4" fmla="*/ 4477254 w 5751822"/>
                <a:gd name="connsiteY4" fmla="*/ 960847 h 3792971"/>
                <a:gd name="connsiteX5" fmla="*/ 5751822 w 5751822"/>
                <a:gd name="connsiteY5" fmla="*/ 2373244 h 3792971"/>
                <a:gd name="connsiteX6" fmla="*/ 4332095 w 5751822"/>
                <a:gd name="connsiteY6" fmla="*/ 3792971 h 3792971"/>
                <a:gd name="connsiteX7" fmla="*/ 4286373 w 5751822"/>
                <a:gd name="connsiteY7" fmla="*/ 3790662 h 3792971"/>
                <a:gd name="connsiteX8" fmla="*/ 4286373 w 5751822"/>
                <a:gd name="connsiteY8" fmla="*/ 3791814 h 3792971"/>
                <a:gd name="connsiteX9" fmla="*/ 4073292 w 5751822"/>
                <a:gd name="connsiteY9" fmla="*/ 3786426 h 3792971"/>
                <a:gd name="connsiteX10" fmla="*/ 30988 w 5751822"/>
                <a:gd name="connsiteY10" fmla="*/ 1371593 h 3792971"/>
                <a:gd name="connsiteX11" fmla="*/ 0 w 5751822"/>
                <a:gd name="connsiteY11" fmla="*/ 1317699 h 3792971"/>
                <a:gd name="connsiteX12" fmla="*/ 136 w 5751822"/>
                <a:gd name="connsiteY12" fmla="*/ 1317621 h 3792971"/>
                <a:gd name="connsiteX13" fmla="*/ 33639 w 5751822"/>
                <a:gd name="connsiteY13" fmla="*/ 1372769 h 3792971"/>
                <a:gd name="connsiteX14" fmla="*/ 1210899 w 5751822"/>
                <a:gd name="connsiteY14" fmla="*/ 1998713 h 3792971"/>
                <a:gd name="connsiteX15" fmla="*/ 2630626 w 5751822"/>
                <a:gd name="connsiteY15" fmla="*/ 578986 h 3792971"/>
                <a:gd name="connsiteX16" fmla="*/ 2532149 w 5751822"/>
                <a:gd name="connsiteY16" fmla="*/ 58408 h 37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51822" h="3792971">
                  <a:moveTo>
                    <a:pt x="2504890" y="0"/>
                  </a:moveTo>
                  <a:lnTo>
                    <a:pt x="2627448" y="163895"/>
                  </a:lnTo>
                  <a:cubicBezTo>
                    <a:pt x="3031670" y="653699"/>
                    <a:pt x="3643406" y="965899"/>
                    <a:pt x="4328061" y="965899"/>
                  </a:cubicBezTo>
                  <a:lnTo>
                    <a:pt x="4452682" y="959606"/>
                  </a:lnTo>
                  <a:lnTo>
                    <a:pt x="4477254" y="960847"/>
                  </a:lnTo>
                  <a:cubicBezTo>
                    <a:pt x="5193160" y="1033551"/>
                    <a:pt x="5751822" y="1638156"/>
                    <a:pt x="5751822" y="2373244"/>
                  </a:cubicBezTo>
                  <a:cubicBezTo>
                    <a:pt x="5751822" y="3157338"/>
                    <a:pt x="5116189" y="3792971"/>
                    <a:pt x="4332095" y="3792971"/>
                  </a:cubicBezTo>
                  <a:lnTo>
                    <a:pt x="4286373" y="3790662"/>
                  </a:lnTo>
                  <a:lnTo>
                    <a:pt x="4286373" y="3791814"/>
                  </a:lnTo>
                  <a:lnTo>
                    <a:pt x="4073292" y="3786426"/>
                  </a:lnTo>
                  <a:cubicBezTo>
                    <a:pt x="2358920" y="3699524"/>
                    <a:pt x="871043" y="2754138"/>
                    <a:pt x="30988" y="1371593"/>
                  </a:cubicBezTo>
                  <a:lnTo>
                    <a:pt x="0" y="1317699"/>
                  </a:lnTo>
                  <a:lnTo>
                    <a:pt x="136" y="1317621"/>
                  </a:lnTo>
                  <a:lnTo>
                    <a:pt x="33639" y="1372769"/>
                  </a:lnTo>
                  <a:cubicBezTo>
                    <a:pt x="288774" y="1750419"/>
                    <a:pt x="720840" y="1998713"/>
                    <a:pt x="1210899" y="1998713"/>
                  </a:cubicBezTo>
                  <a:cubicBezTo>
                    <a:pt x="1994993" y="1998713"/>
                    <a:pt x="2630626" y="1363080"/>
                    <a:pt x="2630626" y="578986"/>
                  </a:cubicBezTo>
                  <a:cubicBezTo>
                    <a:pt x="2630626" y="395214"/>
                    <a:pt x="2595709" y="219597"/>
                    <a:pt x="2532149" y="58408"/>
                  </a:cubicBezTo>
                  <a:close/>
                </a:path>
              </a:pathLst>
            </a:custGeom>
            <a:solidFill>
              <a:schemeClr val="accent2"/>
            </a:solid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1" name="Freeform 34">
              <a:extLst>
                <a:ext uri="{FF2B5EF4-FFF2-40B4-BE49-F238E27FC236}">
                  <a16:creationId xmlns:a16="http://schemas.microsoft.com/office/drawing/2014/main" id="{4528BD27-721E-941D-FCDA-87366096636C}"/>
                </a:ext>
              </a:extLst>
            </p:cNvPr>
            <p:cNvSpPr/>
            <p:nvPr/>
          </p:nvSpPr>
          <p:spPr>
            <a:xfrm rot="607687" flipH="1">
              <a:off x="4668950" y="3545951"/>
              <a:ext cx="1433022" cy="1460614"/>
            </a:xfrm>
            <a:custGeom>
              <a:avLst/>
              <a:gdLst>
                <a:gd name="connsiteX0" fmla="*/ 3068416 w 4488143"/>
                <a:gd name="connsiteY0" fmla="*/ 0 h 4632556"/>
                <a:gd name="connsiteX1" fmla="*/ 4488143 w 4488143"/>
                <a:gd name="connsiteY1" fmla="*/ 1419727 h 4632556"/>
                <a:gd name="connsiteX2" fmla="*/ 4316790 w 4488143"/>
                <a:gd name="connsiteY2" fmla="*/ 2096453 h 4632556"/>
                <a:gd name="connsiteX3" fmla="*/ 4281011 w 4488143"/>
                <a:gd name="connsiteY3" fmla="*/ 2155346 h 4632556"/>
                <a:gd name="connsiteX4" fmla="*/ 4286373 w 4488143"/>
                <a:gd name="connsiteY4" fmla="*/ 2158442 h 4632556"/>
                <a:gd name="connsiteX5" fmla="*/ 4255385 w 4488143"/>
                <a:gd name="connsiteY5" fmla="*/ 2212335 h 4632556"/>
                <a:gd name="connsiteX6" fmla="*/ 213082 w 4488143"/>
                <a:gd name="connsiteY6" fmla="*/ 4627168 h 4632556"/>
                <a:gd name="connsiteX7" fmla="*/ 0 w 4488143"/>
                <a:gd name="connsiteY7" fmla="*/ 4632556 h 4632556"/>
                <a:gd name="connsiteX8" fmla="*/ 0 w 4488143"/>
                <a:gd name="connsiteY8" fmla="*/ 4631403 h 4632556"/>
                <a:gd name="connsiteX9" fmla="*/ 99439 w 4488143"/>
                <a:gd name="connsiteY9" fmla="*/ 4626382 h 4632556"/>
                <a:gd name="connsiteX10" fmla="*/ 1374007 w 4488143"/>
                <a:gd name="connsiteY10" fmla="*/ 3213985 h 4632556"/>
                <a:gd name="connsiteX11" fmla="*/ 99439 w 4488143"/>
                <a:gd name="connsiteY11" fmla="*/ 1801588 h 4632556"/>
                <a:gd name="connsiteX12" fmla="*/ 74876 w 4488143"/>
                <a:gd name="connsiteY12" fmla="*/ 1800348 h 4632556"/>
                <a:gd name="connsiteX13" fmla="*/ 175579 w 4488143"/>
                <a:gd name="connsiteY13" fmla="*/ 1795263 h 4632556"/>
                <a:gd name="connsiteX14" fmla="*/ 1888121 w 4488143"/>
                <a:gd name="connsiteY14" fmla="*/ 653267 h 4632556"/>
                <a:gd name="connsiteX15" fmla="*/ 1922688 w 4488143"/>
                <a:gd name="connsiteY15" fmla="*/ 581509 h 4632556"/>
                <a:gd name="connsiteX16" fmla="*/ 2040720 w 4488143"/>
                <a:gd name="connsiteY16" fmla="*/ 440200 h 4632556"/>
                <a:gd name="connsiteX17" fmla="*/ 3068416 w 4488143"/>
                <a:gd name="connsiteY17" fmla="*/ 0 h 463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88143" h="4632556">
                  <a:moveTo>
                    <a:pt x="3068416" y="0"/>
                  </a:moveTo>
                  <a:cubicBezTo>
                    <a:pt x="3852510" y="0"/>
                    <a:pt x="4488143" y="635633"/>
                    <a:pt x="4488143" y="1419727"/>
                  </a:cubicBezTo>
                  <a:cubicBezTo>
                    <a:pt x="4488143" y="1664756"/>
                    <a:pt x="4426069" y="1895288"/>
                    <a:pt x="4316790" y="2096453"/>
                  </a:cubicBezTo>
                  <a:lnTo>
                    <a:pt x="4281011" y="2155346"/>
                  </a:lnTo>
                  <a:lnTo>
                    <a:pt x="4286373" y="2158442"/>
                  </a:lnTo>
                  <a:lnTo>
                    <a:pt x="4255385" y="2212335"/>
                  </a:lnTo>
                  <a:cubicBezTo>
                    <a:pt x="3415330" y="3594880"/>
                    <a:pt x="1927454" y="4540266"/>
                    <a:pt x="213082" y="4627168"/>
                  </a:cubicBezTo>
                  <a:lnTo>
                    <a:pt x="0" y="4632556"/>
                  </a:lnTo>
                  <a:lnTo>
                    <a:pt x="0" y="4631403"/>
                  </a:lnTo>
                  <a:lnTo>
                    <a:pt x="99439" y="4626382"/>
                  </a:lnTo>
                  <a:cubicBezTo>
                    <a:pt x="815345" y="4553678"/>
                    <a:pt x="1374007" y="3949073"/>
                    <a:pt x="1374007" y="3213985"/>
                  </a:cubicBezTo>
                  <a:cubicBezTo>
                    <a:pt x="1374007" y="2478897"/>
                    <a:pt x="815345" y="1874292"/>
                    <a:pt x="99439" y="1801588"/>
                  </a:cubicBezTo>
                  <a:lnTo>
                    <a:pt x="74876" y="1800348"/>
                  </a:lnTo>
                  <a:lnTo>
                    <a:pt x="175579" y="1795263"/>
                  </a:lnTo>
                  <a:cubicBezTo>
                    <a:pt x="916456" y="1720023"/>
                    <a:pt x="1548847" y="1277814"/>
                    <a:pt x="1888121" y="653267"/>
                  </a:cubicBezTo>
                  <a:lnTo>
                    <a:pt x="1922688" y="581509"/>
                  </a:lnTo>
                  <a:lnTo>
                    <a:pt x="2040720" y="440200"/>
                  </a:lnTo>
                  <a:cubicBezTo>
                    <a:pt x="2299290" y="168995"/>
                    <a:pt x="2664117" y="0"/>
                    <a:pt x="3068416" y="0"/>
                  </a:cubicBezTo>
                  <a:close/>
                </a:path>
              </a:pathLst>
            </a:custGeom>
            <a:solidFill>
              <a:schemeClr val="accent2"/>
            </a:solid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grpSp>
        <p:nvGrpSpPr>
          <p:cNvPr id="81" name="Group 80">
            <a:extLst>
              <a:ext uri="{FF2B5EF4-FFF2-40B4-BE49-F238E27FC236}">
                <a16:creationId xmlns:a16="http://schemas.microsoft.com/office/drawing/2014/main" id="{2E5C2CAF-2864-EE6C-7D75-283D056F1453}"/>
              </a:ext>
            </a:extLst>
          </p:cNvPr>
          <p:cNvGrpSpPr/>
          <p:nvPr/>
        </p:nvGrpSpPr>
        <p:grpSpPr>
          <a:xfrm>
            <a:off x="4443790" y="1870735"/>
            <a:ext cx="3404571" cy="3437865"/>
            <a:chOff x="8952844" y="1896135"/>
            <a:chExt cx="3377076" cy="3410101"/>
          </a:xfrm>
        </p:grpSpPr>
        <p:sp>
          <p:nvSpPr>
            <p:cNvPr id="41" name="Freeform 38">
              <a:extLst>
                <a:ext uri="{FF2B5EF4-FFF2-40B4-BE49-F238E27FC236}">
                  <a16:creationId xmlns:a16="http://schemas.microsoft.com/office/drawing/2014/main" id="{13E3185F-0628-6FE5-628B-9217D780F91B}"/>
                </a:ext>
              </a:extLst>
            </p:cNvPr>
            <p:cNvSpPr/>
            <p:nvPr/>
          </p:nvSpPr>
          <p:spPr>
            <a:xfrm rot="1182970" flipH="1">
              <a:off x="10805584" y="2326741"/>
              <a:ext cx="1524336" cy="1678604"/>
            </a:xfrm>
            <a:custGeom>
              <a:avLst/>
              <a:gdLst>
                <a:gd name="connsiteX0" fmla="*/ 4779044 w 4779044"/>
                <a:gd name="connsiteY0" fmla="*/ 0 h 5262704"/>
                <a:gd name="connsiteX1" fmla="*/ 4779044 w 4779044"/>
                <a:gd name="connsiteY1" fmla="*/ 1152 h 5262704"/>
                <a:gd name="connsiteX2" fmla="*/ 4679605 w 4779044"/>
                <a:gd name="connsiteY2" fmla="*/ 6173 h 5262704"/>
                <a:gd name="connsiteX3" fmla="*/ 3405037 w 4779044"/>
                <a:gd name="connsiteY3" fmla="*/ 1418570 h 5262704"/>
                <a:gd name="connsiteX4" fmla="*/ 4547313 w 4779044"/>
                <a:gd name="connsiteY4" fmla="*/ 2811200 h 5262704"/>
                <a:gd name="connsiteX5" fmla="*/ 4672563 w 4779044"/>
                <a:gd name="connsiteY5" fmla="*/ 2829915 h 5262704"/>
                <a:gd name="connsiteX6" fmla="*/ 4595398 w 4779044"/>
                <a:gd name="connsiteY6" fmla="*/ 2833812 h 5262704"/>
                <a:gd name="connsiteX7" fmla="*/ 4595349 w 4779044"/>
                <a:gd name="connsiteY7" fmla="*/ 2833819 h 5262704"/>
                <a:gd name="connsiteX8" fmla="*/ 4430609 w 4779044"/>
                <a:gd name="connsiteY8" fmla="*/ 2856856 h 5262704"/>
                <a:gd name="connsiteX9" fmla="*/ 4398216 w 4779044"/>
                <a:gd name="connsiteY9" fmla="*/ 2863905 h 5262704"/>
                <a:gd name="connsiteX10" fmla="*/ 4376574 w 4779044"/>
                <a:gd name="connsiteY10" fmla="*/ 2867208 h 5262704"/>
                <a:gd name="connsiteX11" fmla="*/ 4340977 w 4779044"/>
                <a:gd name="connsiteY11" fmla="*/ 2876361 h 5262704"/>
                <a:gd name="connsiteX12" fmla="*/ 4269949 w 4779044"/>
                <a:gd name="connsiteY12" fmla="*/ 2891818 h 5262704"/>
                <a:gd name="connsiteX13" fmla="*/ 4200248 w 4779044"/>
                <a:gd name="connsiteY13" fmla="*/ 2912546 h 5262704"/>
                <a:gd name="connsiteX14" fmla="*/ 4165367 w 4779044"/>
                <a:gd name="connsiteY14" fmla="*/ 2921515 h 5262704"/>
                <a:gd name="connsiteX15" fmla="*/ 4144898 w 4779044"/>
                <a:gd name="connsiteY15" fmla="*/ 2929007 h 5262704"/>
                <a:gd name="connsiteX16" fmla="*/ 4113886 w 4779044"/>
                <a:gd name="connsiteY16" fmla="*/ 2938230 h 5262704"/>
                <a:gd name="connsiteX17" fmla="*/ 3962926 w 4779044"/>
                <a:gd name="connsiteY17" fmla="*/ 2995609 h 5262704"/>
                <a:gd name="connsiteX18" fmla="*/ 3962885 w 4779044"/>
                <a:gd name="connsiteY18" fmla="*/ 2995624 h 5262704"/>
                <a:gd name="connsiteX19" fmla="*/ 3962846 w 4779044"/>
                <a:gd name="connsiteY19" fmla="*/ 2995643 h 5262704"/>
                <a:gd name="connsiteX20" fmla="*/ 3817416 w 4779044"/>
                <a:gd name="connsiteY20" fmla="*/ 3063536 h 5262704"/>
                <a:gd name="connsiteX21" fmla="*/ 3789389 w 4779044"/>
                <a:gd name="connsiteY21" fmla="*/ 3079202 h 5262704"/>
                <a:gd name="connsiteX22" fmla="*/ 3770236 w 4779044"/>
                <a:gd name="connsiteY22" fmla="*/ 3088429 h 5262704"/>
                <a:gd name="connsiteX23" fmla="*/ 3739765 w 4779044"/>
                <a:gd name="connsiteY23" fmla="*/ 3106940 h 5262704"/>
                <a:gd name="connsiteX24" fmla="*/ 3677944 w 4779044"/>
                <a:gd name="connsiteY24" fmla="*/ 3141495 h 5262704"/>
                <a:gd name="connsiteX25" fmla="*/ 3618693 w 4779044"/>
                <a:gd name="connsiteY25" fmla="*/ 3180493 h 5262704"/>
                <a:gd name="connsiteX26" fmla="*/ 3588526 w 4779044"/>
                <a:gd name="connsiteY26" fmla="*/ 3198820 h 5262704"/>
                <a:gd name="connsiteX27" fmla="*/ 3571474 w 4779044"/>
                <a:gd name="connsiteY27" fmla="*/ 3211571 h 5262704"/>
                <a:gd name="connsiteX28" fmla="*/ 3544938 w 4779044"/>
                <a:gd name="connsiteY28" fmla="*/ 3229036 h 5262704"/>
                <a:gd name="connsiteX29" fmla="*/ 3418896 w 4779044"/>
                <a:gd name="connsiteY29" fmla="*/ 3325667 h 5262704"/>
                <a:gd name="connsiteX30" fmla="*/ 3418865 w 4779044"/>
                <a:gd name="connsiteY30" fmla="*/ 3325690 h 5262704"/>
                <a:gd name="connsiteX31" fmla="*/ 3418836 w 4779044"/>
                <a:gd name="connsiteY31" fmla="*/ 3325716 h 5262704"/>
                <a:gd name="connsiteX32" fmla="*/ 3300192 w 4779044"/>
                <a:gd name="connsiteY32" fmla="*/ 3430991 h 5262704"/>
                <a:gd name="connsiteX33" fmla="*/ 3278021 w 4779044"/>
                <a:gd name="connsiteY33" fmla="*/ 3453698 h 5262704"/>
                <a:gd name="connsiteX34" fmla="*/ 3262360 w 4779044"/>
                <a:gd name="connsiteY34" fmla="*/ 3467932 h 5262704"/>
                <a:gd name="connsiteX35" fmla="*/ 3238649 w 4779044"/>
                <a:gd name="connsiteY35" fmla="*/ 3494020 h 5262704"/>
                <a:gd name="connsiteX36" fmla="*/ 3189387 w 4779044"/>
                <a:gd name="connsiteY36" fmla="*/ 3544471 h 5262704"/>
                <a:gd name="connsiteX37" fmla="*/ 3143877 w 4779044"/>
                <a:gd name="connsiteY37" fmla="*/ 3598296 h 5262704"/>
                <a:gd name="connsiteX38" fmla="*/ 3120118 w 4779044"/>
                <a:gd name="connsiteY38" fmla="*/ 3624437 h 5262704"/>
                <a:gd name="connsiteX39" fmla="*/ 3107450 w 4779044"/>
                <a:gd name="connsiteY39" fmla="*/ 3641377 h 5262704"/>
                <a:gd name="connsiteX40" fmla="*/ 3086916 w 4779044"/>
                <a:gd name="connsiteY40" fmla="*/ 3665663 h 5262704"/>
                <a:gd name="connsiteX41" fmla="*/ 2993277 w 4779044"/>
                <a:gd name="connsiteY41" fmla="*/ 3794059 h 5262704"/>
                <a:gd name="connsiteX42" fmla="*/ 2993247 w 4779044"/>
                <a:gd name="connsiteY42" fmla="*/ 3794099 h 5262704"/>
                <a:gd name="connsiteX43" fmla="*/ 2993222 w 4779044"/>
                <a:gd name="connsiteY43" fmla="*/ 3794140 h 5262704"/>
                <a:gd name="connsiteX44" fmla="*/ 2908849 w 4779044"/>
                <a:gd name="connsiteY44" fmla="*/ 3929312 h 5262704"/>
                <a:gd name="connsiteX45" fmla="*/ 2893975 w 4779044"/>
                <a:gd name="connsiteY45" fmla="*/ 3957506 h 5262704"/>
                <a:gd name="connsiteX46" fmla="*/ 2882856 w 4779044"/>
                <a:gd name="connsiteY46" fmla="*/ 3975808 h 5262704"/>
                <a:gd name="connsiteX47" fmla="*/ 2867478 w 4779044"/>
                <a:gd name="connsiteY47" fmla="*/ 4007731 h 5262704"/>
                <a:gd name="connsiteX48" fmla="*/ 2834187 w 4779044"/>
                <a:gd name="connsiteY48" fmla="*/ 4070835 h 5262704"/>
                <a:gd name="connsiteX49" fmla="*/ 2805644 w 4779044"/>
                <a:gd name="connsiteY49" fmla="*/ 4136091 h 5262704"/>
                <a:gd name="connsiteX50" fmla="*/ 2790052 w 4779044"/>
                <a:gd name="connsiteY50" fmla="*/ 4168458 h 5262704"/>
                <a:gd name="connsiteX51" fmla="*/ 2782698 w 4779044"/>
                <a:gd name="connsiteY51" fmla="*/ 4188551 h 5262704"/>
                <a:gd name="connsiteX52" fmla="*/ 2769729 w 4779044"/>
                <a:gd name="connsiteY52" fmla="*/ 4218200 h 5262704"/>
                <a:gd name="connsiteX53" fmla="*/ 2715960 w 4779044"/>
                <a:gd name="connsiteY53" fmla="*/ 4370893 h 5262704"/>
                <a:gd name="connsiteX54" fmla="*/ 2715943 w 4779044"/>
                <a:gd name="connsiteY54" fmla="*/ 4370940 h 5262704"/>
                <a:gd name="connsiteX55" fmla="*/ 2691620 w 4779044"/>
                <a:gd name="connsiteY55" fmla="*/ 4465536 h 5262704"/>
                <a:gd name="connsiteX56" fmla="*/ 2687300 w 4779044"/>
                <a:gd name="connsiteY56" fmla="*/ 4482334 h 5262704"/>
                <a:gd name="connsiteX57" fmla="*/ 2638341 w 4779044"/>
                <a:gd name="connsiteY57" fmla="*/ 4571825 h 5262704"/>
                <a:gd name="connsiteX58" fmla="*/ 1419727 w 4779044"/>
                <a:gd name="connsiteY58" fmla="*/ 5262704 h 5262704"/>
                <a:gd name="connsiteX59" fmla="*/ 0 w 4779044"/>
                <a:gd name="connsiteY59" fmla="*/ 3842977 h 5262704"/>
                <a:gd name="connsiteX60" fmla="*/ 63828 w 4779044"/>
                <a:gd name="connsiteY60" fmla="*/ 3420794 h 5262704"/>
                <a:gd name="connsiteX61" fmla="*/ 80387 w 4779044"/>
                <a:gd name="connsiteY61" fmla="*/ 3375553 h 5262704"/>
                <a:gd name="connsiteX62" fmla="*/ 75353 w 4779044"/>
                <a:gd name="connsiteY62" fmla="*/ 3373851 h 5262704"/>
                <a:gd name="connsiteX63" fmla="*/ 100735 w 4779044"/>
                <a:gd name="connsiteY63" fmla="*/ 3298837 h 5262704"/>
                <a:gd name="connsiteX64" fmla="*/ 4565962 w 4779044"/>
                <a:gd name="connsiteY64" fmla="*/ 5388 h 526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779044" h="5262704">
                  <a:moveTo>
                    <a:pt x="4779044" y="0"/>
                  </a:moveTo>
                  <a:lnTo>
                    <a:pt x="4779044" y="1152"/>
                  </a:lnTo>
                  <a:lnTo>
                    <a:pt x="4679605" y="6173"/>
                  </a:lnTo>
                  <a:cubicBezTo>
                    <a:pt x="3963699" y="78877"/>
                    <a:pt x="3405037" y="683482"/>
                    <a:pt x="3405037" y="1418570"/>
                  </a:cubicBezTo>
                  <a:cubicBezTo>
                    <a:pt x="3405037" y="2107715"/>
                    <a:pt x="3896049" y="2682178"/>
                    <a:pt x="4547313" y="2811200"/>
                  </a:cubicBezTo>
                  <a:lnTo>
                    <a:pt x="4672563" y="2829915"/>
                  </a:lnTo>
                  <a:lnTo>
                    <a:pt x="4595398" y="2833812"/>
                  </a:lnTo>
                  <a:lnTo>
                    <a:pt x="4595349" y="2833819"/>
                  </a:lnTo>
                  <a:lnTo>
                    <a:pt x="4430609" y="2856856"/>
                  </a:lnTo>
                  <a:lnTo>
                    <a:pt x="4398216" y="2863905"/>
                  </a:lnTo>
                  <a:lnTo>
                    <a:pt x="4376574" y="2867208"/>
                  </a:lnTo>
                  <a:lnTo>
                    <a:pt x="4340977" y="2876361"/>
                  </a:lnTo>
                  <a:lnTo>
                    <a:pt x="4269949" y="2891818"/>
                  </a:lnTo>
                  <a:lnTo>
                    <a:pt x="4200248" y="2912546"/>
                  </a:lnTo>
                  <a:lnTo>
                    <a:pt x="4165367" y="2921515"/>
                  </a:lnTo>
                  <a:lnTo>
                    <a:pt x="4144898" y="2929007"/>
                  </a:lnTo>
                  <a:lnTo>
                    <a:pt x="4113886" y="2938230"/>
                  </a:lnTo>
                  <a:lnTo>
                    <a:pt x="3962926" y="2995609"/>
                  </a:lnTo>
                  <a:lnTo>
                    <a:pt x="3962885" y="2995624"/>
                  </a:lnTo>
                  <a:lnTo>
                    <a:pt x="3962846" y="2995643"/>
                  </a:lnTo>
                  <a:lnTo>
                    <a:pt x="3817416" y="3063536"/>
                  </a:lnTo>
                  <a:lnTo>
                    <a:pt x="3789389" y="3079202"/>
                  </a:lnTo>
                  <a:lnTo>
                    <a:pt x="3770236" y="3088429"/>
                  </a:lnTo>
                  <a:lnTo>
                    <a:pt x="3739765" y="3106940"/>
                  </a:lnTo>
                  <a:lnTo>
                    <a:pt x="3677944" y="3141495"/>
                  </a:lnTo>
                  <a:lnTo>
                    <a:pt x="3618693" y="3180493"/>
                  </a:lnTo>
                  <a:lnTo>
                    <a:pt x="3588526" y="3198820"/>
                  </a:lnTo>
                  <a:lnTo>
                    <a:pt x="3571474" y="3211571"/>
                  </a:lnTo>
                  <a:lnTo>
                    <a:pt x="3544938" y="3229036"/>
                  </a:lnTo>
                  <a:lnTo>
                    <a:pt x="3418896" y="3325667"/>
                  </a:lnTo>
                  <a:lnTo>
                    <a:pt x="3418865" y="3325690"/>
                  </a:lnTo>
                  <a:lnTo>
                    <a:pt x="3418836" y="3325716"/>
                  </a:lnTo>
                  <a:lnTo>
                    <a:pt x="3300192" y="3430991"/>
                  </a:lnTo>
                  <a:lnTo>
                    <a:pt x="3278021" y="3453698"/>
                  </a:lnTo>
                  <a:lnTo>
                    <a:pt x="3262360" y="3467932"/>
                  </a:lnTo>
                  <a:lnTo>
                    <a:pt x="3238649" y="3494020"/>
                  </a:lnTo>
                  <a:lnTo>
                    <a:pt x="3189387" y="3544471"/>
                  </a:lnTo>
                  <a:lnTo>
                    <a:pt x="3143877" y="3598296"/>
                  </a:lnTo>
                  <a:lnTo>
                    <a:pt x="3120118" y="3624437"/>
                  </a:lnTo>
                  <a:lnTo>
                    <a:pt x="3107450" y="3641377"/>
                  </a:lnTo>
                  <a:lnTo>
                    <a:pt x="3086916" y="3665663"/>
                  </a:lnTo>
                  <a:lnTo>
                    <a:pt x="2993277" y="3794059"/>
                  </a:lnTo>
                  <a:lnTo>
                    <a:pt x="2993247" y="3794099"/>
                  </a:lnTo>
                  <a:lnTo>
                    <a:pt x="2993222" y="3794140"/>
                  </a:lnTo>
                  <a:lnTo>
                    <a:pt x="2908849" y="3929312"/>
                  </a:lnTo>
                  <a:lnTo>
                    <a:pt x="2893975" y="3957506"/>
                  </a:lnTo>
                  <a:lnTo>
                    <a:pt x="2882856" y="3975808"/>
                  </a:lnTo>
                  <a:lnTo>
                    <a:pt x="2867478" y="4007731"/>
                  </a:lnTo>
                  <a:lnTo>
                    <a:pt x="2834187" y="4070835"/>
                  </a:lnTo>
                  <a:lnTo>
                    <a:pt x="2805644" y="4136091"/>
                  </a:lnTo>
                  <a:lnTo>
                    <a:pt x="2790052" y="4168458"/>
                  </a:lnTo>
                  <a:lnTo>
                    <a:pt x="2782698" y="4188551"/>
                  </a:lnTo>
                  <a:lnTo>
                    <a:pt x="2769729" y="4218200"/>
                  </a:lnTo>
                  <a:lnTo>
                    <a:pt x="2715960" y="4370893"/>
                  </a:lnTo>
                  <a:lnTo>
                    <a:pt x="2715943" y="4370940"/>
                  </a:lnTo>
                  <a:lnTo>
                    <a:pt x="2691620" y="4465536"/>
                  </a:lnTo>
                  <a:lnTo>
                    <a:pt x="2687300" y="4482334"/>
                  </a:lnTo>
                  <a:lnTo>
                    <a:pt x="2638341" y="4571825"/>
                  </a:lnTo>
                  <a:cubicBezTo>
                    <a:pt x="2390276" y="4985691"/>
                    <a:pt x="1937351" y="5262704"/>
                    <a:pt x="1419727" y="5262704"/>
                  </a:cubicBezTo>
                  <a:cubicBezTo>
                    <a:pt x="635633" y="5262704"/>
                    <a:pt x="0" y="4627071"/>
                    <a:pt x="0" y="3842977"/>
                  </a:cubicBezTo>
                  <a:cubicBezTo>
                    <a:pt x="0" y="3695960"/>
                    <a:pt x="22346" y="3554161"/>
                    <a:pt x="63828" y="3420794"/>
                  </a:cubicBezTo>
                  <a:lnTo>
                    <a:pt x="80387" y="3375553"/>
                  </a:lnTo>
                  <a:lnTo>
                    <a:pt x="75353" y="3373851"/>
                  </a:lnTo>
                  <a:lnTo>
                    <a:pt x="100735" y="3298837"/>
                  </a:lnTo>
                  <a:cubicBezTo>
                    <a:pt x="777623" y="1450170"/>
                    <a:pt x="2508715" y="109670"/>
                    <a:pt x="4565962" y="5388"/>
                  </a:cubicBezTo>
                  <a:close/>
                </a:path>
              </a:pathLst>
            </a:cu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2" name="Freeform 40">
              <a:extLst>
                <a:ext uri="{FF2B5EF4-FFF2-40B4-BE49-F238E27FC236}">
                  <a16:creationId xmlns:a16="http://schemas.microsoft.com/office/drawing/2014/main" id="{11270FB5-F033-9126-8A6D-D32EE01CA506}"/>
                </a:ext>
              </a:extLst>
            </p:cNvPr>
            <p:cNvSpPr/>
            <p:nvPr/>
          </p:nvSpPr>
          <p:spPr>
            <a:xfrm rot="1182970" flipH="1">
              <a:off x="9415822" y="1896135"/>
              <a:ext cx="1963335" cy="1330884"/>
            </a:xfrm>
            <a:custGeom>
              <a:avLst/>
              <a:gdLst>
                <a:gd name="connsiteX0" fmla="*/ 1419727 w 6155377"/>
                <a:gd name="connsiteY0" fmla="*/ 0 h 4172546"/>
                <a:gd name="connsiteX1" fmla="*/ 1465447 w 6155377"/>
                <a:gd name="connsiteY1" fmla="*/ 2309 h 4172546"/>
                <a:gd name="connsiteX2" fmla="*/ 1465447 w 6155377"/>
                <a:gd name="connsiteY2" fmla="*/ 1156 h 4172546"/>
                <a:gd name="connsiteX3" fmla="*/ 1678529 w 6155377"/>
                <a:gd name="connsiteY3" fmla="*/ 6544 h 4172546"/>
                <a:gd name="connsiteX4" fmla="*/ 6143757 w 6155377"/>
                <a:gd name="connsiteY4" fmla="*/ 3299993 h 4172546"/>
                <a:gd name="connsiteX5" fmla="*/ 6155377 w 6155377"/>
                <a:gd name="connsiteY5" fmla="*/ 3334340 h 4172546"/>
                <a:gd name="connsiteX6" fmla="*/ 6151447 w 6155377"/>
                <a:gd name="connsiteY6" fmla="*/ 3335707 h 4172546"/>
                <a:gd name="connsiteX7" fmla="*/ 6136421 w 6155377"/>
                <a:gd name="connsiteY7" fmla="*/ 3294654 h 4172546"/>
                <a:gd name="connsiteX8" fmla="*/ 4828264 w 6155377"/>
                <a:gd name="connsiteY8" fmla="*/ 2427549 h 4172546"/>
                <a:gd name="connsiteX9" fmla="*/ 3408537 w 6155377"/>
                <a:gd name="connsiteY9" fmla="*/ 3847276 h 4172546"/>
                <a:gd name="connsiteX10" fmla="*/ 3437381 w 6155377"/>
                <a:gd name="connsiteY10" fmla="*/ 4133401 h 4172546"/>
                <a:gd name="connsiteX11" fmla="*/ 3447445 w 6155377"/>
                <a:gd name="connsiteY11" fmla="*/ 4172546 h 4172546"/>
                <a:gd name="connsiteX12" fmla="*/ 3446372 w 6155377"/>
                <a:gd name="connsiteY12" fmla="*/ 4169614 h 4172546"/>
                <a:gd name="connsiteX13" fmla="*/ 3446361 w 6155377"/>
                <a:gd name="connsiteY13" fmla="*/ 4169590 h 4172546"/>
                <a:gd name="connsiteX14" fmla="*/ 3378461 w 6155377"/>
                <a:gd name="connsiteY14" fmla="*/ 4024145 h 4172546"/>
                <a:gd name="connsiteX15" fmla="*/ 3362793 w 6155377"/>
                <a:gd name="connsiteY15" fmla="*/ 3996114 h 4172546"/>
                <a:gd name="connsiteX16" fmla="*/ 3353568 w 6155377"/>
                <a:gd name="connsiteY16" fmla="*/ 3976964 h 4172546"/>
                <a:gd name="connsiteX17" fmla="*/ 3335060 w 6155377"/>
                <a:gd name="connsiteY17" fmla="*/ 3946498 h 4172546"/>
                <a:gd name="connsiteX18" fmla="*/ 3300501 w 6155377"/>
                <a:gd name="connsiteY18" fmla="*/ 3884673 h 4172546"/>
                <a:gd name="connsiteX19" fmla="*/ 3261500 w 6155377"/>
                <a:gd name="connsiteY19" fmla="*/ 3825416 h 4172546"/>
                <a:gd name="connsiteX20" fmla="*/ 3243177 w 6155377"/>
                <a:gd name="connsiteY20" fmla="*/ 3795254 h 4172546"/>
                <a:gd name="connsiteX21" fmla="*/ 3230428 w 6155377"/>
                <a:gd name="connsiteY21" fmla="*/ 3778206 h 4172546"/>
                <a:gd name="connsiteX22" fmla="*/ 3212961 w 6155377"/>
                <a:gd name="connsiteY22" fmla="*/ 3751667 h 4172546"/>
                <a:gd name="connsiteX23" fmla="*/ 3116321 w 6155377"/>
                <a:gd name="connsiteY23" fmla="*/ 3625613 h 4172546"/>
                <a:gd name="connsiteX24" fmla="*/ 3116306 w 6155377"/>
                <a:gd name="connsiteY24" fmla="*/ 3625593 h 4172546"/>
                <a:gd name="connsiteX25" fmla="*/ 3116290 w 6155377"/>
                <a:gd name="connsiteY25" fmla="*/ 3625575 h 4172546"/>
                <a:gd name="connsiteX26" fmla="*/ 3011005 w 6155377"/>
                <a:gd name="connsiteY26" fmla="*/ 3506920 h 4172546"/>
                <a:gd name="connsiteX27" fmla="*/ 2988295 w 6155377"/>
                <a:gd name="connsiteY27" fmla="*/ 3484745 h 4172546"/>
                <a:gd name="connsiteX28" fmla="*/ 2974065 w 6155377"/>
                <a:gd name="connsiteY28" fmla="*/ 3469088 h 4172546"/>
                <a:gd name="connsiteX29" fmla="*/ 2947982 w 6155377"/>
                <a:gd name="connsiteY29" fmla="*/ 3445383 h 4172546"/>
                <a:gd name="connsiteX30" fmla="*/ 2897525 w 6155377"/>
                <a:gd name="connsiteY30" fmla="*/ 3396115 h 4172546"/>
                <a:gd name="connsiteX31" fmla="*/ 2843694 w 6155377"/>
                <a:gd name="connsiteY31" fmla="*/ 3350599 h 4172546"/>
                <a:gd name="connsiteX32" fmla="*/ 2817559 w 6155377"/>
                <a:gd name="connsiteY32" fmla="*/ 3326846 h 4172546"/>
                <a:gd name="connsiteX33" fmla="*/ 2800623 w 6155377"/>
                <a:gd name="connsiteY33" fmla="*/ 3314182 h 4172546"/>
                <a:gd name="connsiteX34" fmla="*/ 2776334 w 6155377"/>
                <a:gd name="connsiteY34" fmla="*/ 3293644 h 4172546"/>
                <a:gd name="connsiteX35" fmla="*/ 2647908 w 6155377"/>
                <a:gd name="connsiteY35" fmla="*/ 3199983 h 4172546"/>
                <a:gd name="connsiteX36" fmla="*/ 2647898 w 6155377"/>
                <a:gd name="connsiteY36" fmla="*/ 3199976 h 4172546"/>
                <a:gd name="connsiteX37" fmla="*/ 2647887 w 6155377"/>
                <a:gd name="connsiteY37" fmla="*/ 3199969 h 4172546"/>
                <a:gd name="connsiteX38" fmla="*/ 2512685 w 6155377"/>
                <a:gd name="connsiteY38" fmla="*/ 3115577 h 4172546"/>
                <a:gd name="connsiteX39" fmla="*/ 2484484 w 6155377"/>
                <a:gd name="connsiteY39" fmla="*/ 3100699 h 4172546"/>
                <a:gd name="connsiteX40" fmla="*/ 2466189 w 6155377"/>
                <a:gd name="connsiteY40" fmla="*/ 3089584 h 4172546"/>
                <a:gd name="connsiteX41" fmla="*/ 2434274 w 6155377"/>
                <a:gd name="connsiteY41" fmla="*/ 3074211 h 4172546"/>
                <a:gd name="connsiteX42" fmla="*/ 2371162 w 6155377"/>
                <a:gd name="connsiteY42" fmla="*/ 3040915 h 4172546"/>
                <a:gd name="connsiteX43" fmla="*/ 2305895 w 6155377"/>
                <a:gd name="connsiteY43" fmla="*/ 3012367 h 4172546"/>
                <a:gd name="connsiteX44" fmla="*/ 2273539 w 6155377"/>
                <a:gd name="connsiteY44" fmla="*/ 2996780 h 4172546"/>
                <a:gd name="connsiteX45" fmla="*/ 2253453 w 6155377"/>
                <a:gd name="connsiteY45" fmla="*/ 2989429 h 4172546"/>
                <a:gd name="connsiteX46" fmla="*/ 2223797 w 6155377"/>
                <a:gd name="connsiteY46" fmla="*/ 2976457 h 4172546"/>
                <a:gd name="connsiteX47" fmla="*/ 1913409 w 6155377"/>
                <a:gd name="connsiteY47" fmla="*/ 2880024 h 4172546"/>
                <a:gd name="connsiteX48" fmla="*/ 1881227 w 6155377"/>
                <a:gd name="connsiteY48" fmla="*/ 2873861 h 4172546"/>
                <a:gd name="connsiteX49" fmla="*/ 1859850 w 6155377"/>
                <a:gd name="connsiteY49" fmla="*/ 2868364 h 4172546"/>
                <a:gd name="connsiteX50" fmla="*/ 1823779 w 6155377"/>
                <a:gd name="connsiteY50" fmla="*/ 2862859 h 4172546"/>
                <a:gd name="connsiteX51" fmla="*/ 1751321 w 6155377"/>
                <a:gd name="connsiteY51" fmla="*/ 2848983 h 4172546"/>
                <a:gd name="connsiteX52" fmla="*/ 1677941 w 6155377"/>
                <a:gd name="connsiteY52" fmla="*/ 2840601 h 4172546"/>
                <a:gd name="connsiteX53" fmla="*/ 1641026 w 6155377"/>
                <a:gd name="connsiteY53" fmla="*/ 2834968 h 4172546"/>
                <a:gd name="connsiteX54" fmla="*/ 1618781 w 6155377"/>
                <a:gd name="connsiteY54" fmla="*/ 2833844 h 4172546"/>
                <a:gd name="connsiteX55" fmla="*/ 1585260 w 6155377"/>
                <a:gd name="connsiteY55" fmla="*/ 2830016 h 4172546"/>
                <a:gd name="connsiteX56" fmla="*/ 1415693 w 6155377"/>
                <a:gd name="connsiteY56" fmla="*/ 2823589 h 4172546"/>
                <a:gd name="connsiteX57" fmla="*/ 1267628 w 6155377"/>
                <a:gd name="connsiteY57" fmla="*/ 2831066 h 4172546"/>
                <a:gd name="connsiteX58" fmla="*/ 1133602 w 6155377"/>
                <a:gd name="connsiteY58" fmla="*/ 2810611 h 4172546"/>
                <a:gd name="connsiteX59" fmla="*/ 0 w 6155377"/>
                <a:gd name="connsiteY59" fmla="*/ 1419727 h 4172546"/>
                <a:gd name="connsiteX60" fmla="*/ 1419727 w 6155377"/>
                <a:gd name="connsiteY60" fmla="*/ 0 h 4172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155377" h="4172546">
                  <a:moveTo>
                    <a:pt x="1419727" y="0"/>
                  </a:moveTo>
                  <a:lnTo>
                    <a:pt x="1465447" y="2309"/>
                  </a:lnTo>
                  <a:lnTo>
                    <a:pt x="1465447" y="1156"/>
                  </a:lnTo>
                  <a:lnTo>
                    <a:pt x="1678529" y="6544"/>
                  </a:lnTo>
                  <a:cubicBezTo>
                    <a:pt x="3735776" y="110826"/>
                    <a:pt x="5466868" y="1451326"/>
                    <a:pt x="6143757" y="3299993"/>
                  </a:cubicBezTo>
                  <a:lnTo>
                    <a:pt x="6155377" y="3334340"/>
                  </a:lnTo>
                  <a:lnTo>
                    <a:pt x="6151447" y="3335707"/>
                  </a:lnTo>
                  <a:lnTo>
                    <a:pt x="6136421" y="3294654"/>
                  </a:lnTo>
                  <a:cubicBezTo>
                    <a:pt x="5920896" y="2785093"/>
                    <a:pt x="5416334" y="2427549"/>
                    <a:pt x="4828264" y="2427549"/>
                  </a:cubicBezTo>
                  <a:cubicBezTo>
                    <a:pt x="4044170" y="2427549"/>
                    <a:pt x="3408537" y="3063182"/>
                    <a:pt x="3408537" y="3847276"/>
                  </a:cubicBezTo>
                  <a:cubicBezTo>
                    <a:pt x="3408537" y="3945288"/>
                    <a:pt x="3418469" y="4040980"/>
                    <a:pt x="3437381" y="4133401"/>
                  </a:cubicBezTo>
                  <a:lnTo>
                    <a:pt x="3447445" y="4172546"/>
                  </a:lnTo>
                  <a:lnTo>
                    <a:pt x="3446372" y="4169614"/>
                  </a:lnTo>
                  <a:lnTo>
                    <a:pt x="3446361" y="4169590"/>
                  </a:lnTo>
                  <a:lnTo>
                    <a:pt x="3378461" y="4024145"/>
                  </a:lnTo>
                  <a:lnTo>
                    <a:pt x="3362793" y="3996114"/>
                  </a:lnTo>
                  <a:lnTo>
                    <a:pt x="3353568" y="3976964"/>
                  </a:lnTo>
                  <a:lnTo>
                    <a:pt x="3335060" y="3946498"/>
                  </a:lnTo>
                  <a:lnTo>
                    <a:pt x="3300501" y="3884673"/>
                  </a:lnTo>
                  <a:lnTo>
                    <a:pt x="3261500" y="3825416"/>
                  </a:lnTo>
                  <a:lnTo>
                    <a:pt x="3243177" y="3795254"/>
                  </a:lnTo>
                  <a:lnTo>
                    <a:pt x="3230428" y="3778206"/>
                  </a:lnTo>
                  <a:lnTo>
                    <a:pt x="3212961" y="3751667"/>
                  </a:lnTo>
                  <a:lnTo>
                    <a:pt x="3116321" y="3625613"/>
                  </a:lnTo>
                  <a:lnTo>
                    <a:pt x="3116306" y="3625593"/>
                  </a:lnTo>
                  <a:lnTo>
                    <a:pt x="3116290" y="3625575"/>
                  </a:lnTo>
                  <a:lnTo>
                    <a:pt x="3011005" y="3506920"/>
                  </a:lnTo>
                  <a:lnTo>
                    <a:pt x="2988295" y="3484745"/>
                  </a:lnTo>
                  <a:lnTo>
                    <a:pt x="2974065" y="3469088"/>
                  </a:lnTo>
                  <a:lnTo>
                    <a:pt x="2947982" y="3445383"/>
                  </a:lnTo>
                  <a:lnTo>
                    <a:pt x="2897525" y="3396115"/>
                  </a:lnTo>
                  <a:lnTo>
                    <a:pt x="2843694" y="3350599"/>
                  </a:lnTo>
                  <a:lnTo>
                    <a:pt x="2817559" y="3326846"/>
                  </a:lnTo>
                  <a:lnTo>
                    <a:pt x="2800623" y="3314182"/>
                  </a:lnTo>
                  <a:lnTo>
                    <a:pt x="2776334" y="3293644"/>
                  </a:lnTo>
                  <a:lnTo>
                    <a:pt x="2647908" y="3199983"/>
                  </a:lnTo>
                  <a:lnTo>
                    <a:pt x="2647898" y="3199976"/>
                  </a:lnTo>
                  <a:lnTo>
                    <a:pt x="2647887" y="3199969"/>
                  </a:lnTo>
                  <a:lnTo>
                    <a:pt x="2512685" y="3115577"/>
                  </a:lnTo>
                  <a:lnTo>
                    <a:pt x="2484484" y="3100699"/>
                  </a:lnTo>
                  <a:lnTo>
                    <a:pt x="2466189" y="3089584"/>
                  </a:lnTo>
                  <a:lnTo>
                    <a:pt x="2434274" y="3074211"/>
                  </a:lnTo>
                  <a:lnTo>
                    <a:pt x="2371162" y="3040915"/>
                  </a:lnTo>
                  <a:lnTo>
                    <a:pt x="2305895" y="3012367"/>
                  </a:lnTo>
                  <a:lnTo>
                    <a:pt x="2273539" y="2996780"/>
                  </a:lnTo>
                  <a:lnTo>
                    <a:pt x="2253453" y="2989429"/>
                  </a:lnTo>
                  <a:lnTo>
                    <a:pt x="2223797" y="2976457"/>
                  </a:lnTo>
                  <a:cubicBezTo>
                    <a:pt x="2123710" y="2936991"/>
                    <a:pt x="2020039" y="2904638"/>
                    <a:pt x="1913409" y="2880024"/>
                  </a:cubicBezTo>
                  <a:lnTo>
                    <a:pt x="1881227" y="2873861"/>
                  </a:lnTo>
                  <a:lnTo>
                    <a:pt x="1859850" y="2868364"/>
                  </a:lnTo>
                  <a:lnTo>
                    <a:pt x="1823779" y="2862859"/>
                  </a:lnTo>
                  <a:lnTo>
                    <a:pt x="1751321" y="2848983"/>
                  </a:lnTo>
                  <a:lnTo>
                    <a:pt x="1677941" y="2840601"/>
                  </a:lnTo>
                  <a:lnTo>
                    <a:pt x="1641026" y="2834968"/>
                  </a:lnTo>
                  <a:lnTo>
                    <a:pt x="1618781" y="2833844"/>
                  </a:lnTo>
                  <a:lnTo>
                    <a:pt x="1585260" y="2830016"/>
                  </a:lnTo>
                  <a:cubicBezTo>
                    <a:pt x="1529296" y="2825757"/>
                    <a:pt x="1472748" y="2823589"/>
                    <a:pt x="1415693" y="2823589"/>
                  </a:cubicBezTo>
                  <a:lnTo>
                    <a:pt x="1267628" y="2831066"/>
                  </a:lnTo>
                  <a:lnTo>
                    <a:pt x="1133602" y="2810611"/>
                  </a:lnTo>
                  <a:cubicBezTo>
                    <a:pt x="486657" y="2678226"/>
                    <a:pt x="0" y="2105810"/>
                    <a:pt x="0" y="1419727"/>
                  </a:cubicBezTo>
                  <a:cubicBezTo>
                    <a:pt x="0" y="635633"/>
                    <a:pt x="635633" y="0"/>
                    <a:pt x="1419727" y="0"/>
                  </a:cubicBezTo>
                  <a:close/>
                </a:path>
              </a:pathLst>
            </a:custGeom>
            <a:gradFill>
              <a:gsLst>
                <a:gs pos="0">
                  <a:srgbClr val="FF4B4B">
                    <a:lumMod val="97000"/>
                  </a:srgbClr>
                </a:gs>
                <a:gs pos="100000">
                  <a:srgbClr val="FF744F"/>
                </a:gs>
              </a:gsLst>
            </a:gradFill>
            <a:ln w="3175">
              <a:no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3" name="Freeform 42">
              <a:extLst>
                <a:ext uri="{FF2B5EF4-FFF2-40B4-BE49-F238E27FC236}">
                  <a16:creationId xmlns:a16="http://schemas.microsoft.com/office/drawing/2014/main" id="{61766821-6755-2800-C6FD-66944E79B92E}"/>
                </a:ext>
              </a:extLst>
            </p:cNvPr>
            <p:cNvSpPr/>
            <p:nvPr/>
          </p:nvSpPr>
          <p:spPr>
            <a:xfrm rot="1182970" flipH="1">
              <a:off x="8952844" y="2438943"/>
              <a:ext cx="1187823" cy="2139218"/>
            </a:xfrm>
            <a:custGeom>
              <a:avLst/>
              <a:gdLst>
                <a:gd name="connsiteX0" fmla="*/ 2103356 w 3724017"/>
                <a:gd name="connsiteY0" fmla="*/ 0 h 6706810"/>
                <a:gd name="connsiteX1" fmla="*/ 3411513 w 3724017"/>
                <a:gd name="connsiteY1" fmla="*/ 867105 h 6706810"/>
                <a:gd name="connsiteX2" fmla="*/ 3457971 w 3724017"/>
                <a:gd name="connsiteY2" fmla="*/ 994038 h 6706810"/>
                <a:gd name="connsiteX3" fmla="*/ 3459777 w 3724017"/>
                <a:gd name="connsiteY3" fmla="*/ 993410 h 6706810"/>
                <a:gd name="connsiteX4" fmla="*/ 3497913 w 3724017"/>
                <a:gd name="connsiteY4" fmla="*/ 1106121 h 6706810"/>
                <a:gd name="connsiteX5" fmla="*/ 3724017 w 3724017"/>
                <a:gd name="connsiteY5" fmla="*/ 2601651 h 6706810"/>
                <a:gd name="connsiteX6" fmla="*/ 1703868 w 3724017"/>
                <a:gd name="connsiteY6" fmla="*/ 6631727 h 6706810"/>
                <a:gd name="connsiteX7" fmla="*/ 1598283 w 3724017"/>
                <a:gd name="connsiteY7" fmla="*/ 6706810 h 6706810"/>
                <a:gd name="connsiteX8" fmla="*/ 1597998 w 3724017"/>
                <a:gd name="connsiteY8" fmla="*/ 6706399 h 6706810"/>
                <a:gd name="connsiteX9" fmla="*/ 1624671 w 3724017"/>
                <a:gd name="connsiteY9" fmla="*/ 6686454 h 6706810"/>
                <a:gd name="connsiteX10" fmla="*/ 2141320 w 3724017"/>
                <a:gd name="connsiteY10" fmla="*/ 5590923 h 6706810"/>
                <a:gd name="connsiteX11" fmla="*/ 721593 w 3724017"/>
                <a:gd name="connsiteY11" fmla="*/ 4171196 h 6706810"/>
                <a:gd name="connsiteX12" fmla="*/ 44867 w 3724017"/>
                <a:gd name="connsiteY12" fmla="*/ 4342549 h 6706810"/>
                <a:gd name="connsiteX13" fmla="*/ 0 w 3724017"/>
                <a:gd name="connsiteY13" fmla="*/ 4369807 h 6706810"/>
                <a:gd name="connsiteX14" fmla="*/ 92651 w 3724017"/>
                <a:gd name="connsiteY14" fmla="*/ 4300523 h 6706810"/>
                <a:gd name="connsiteX15" fmla="*/ 249157 w 3724017"/>
                <a:gd name="connsiteY15" fmla="*/ 4158281 h 6706810"/>
                <a:gd name="connsiteX16" fmla="*/ 258650 w 3724017"/>
                <a:gd name="connsiteY16" fmla="*/ 4147836 h 6706810"/>
                <a:gd name="connsiteX17" fmla="*/ 267740 w 3724017"/>
                <a:gd name="connsiteY17" fmla="*/ 4139475 h 6706810"/>
                <a:gd name="connsiteX18" fmla="*/ 308361 w 3724017"/>
                <a:gd name="connsiteY18" fmla="*/ 4093140 h 6706810"/>
                <a:gd name="connsiteX19" fmla="*/ 391398 w 3724017"/>
                <a:gd name="connsiteY19" fmla="*/ 4001776 h 6706810"/>
                <a:gd name="connsiteX20" fmla="*/ 408453 w 3724017"/>
                <a:gd name="connsiteY20" fmla="*/ 3978970 h 6706810"/>
                <a:gd name="connsiteX21" fmla="*/ 424600 w 3724017"/>
                <a:gd name="connsiteY21" fmla="*/ 3960551 h 6706810"/>
                <a:gd name="connsiteX22" fmla="*/ 461036 w 3724017"/>
                <a:gd name="connsiteY22" fmla="*/ 3908651 h 6706810"/>
                <a:gd name="connsiteX23" fmla="*/ 518269 w 3724017"/>
                <a:gd name="connsiteY23" fmla="*/ 3832115 h 6706810"/>
                <a:gd name="connsiteX24" fmla="*/ 540770 w 3724017"/>
                <a:gd name="connsiteY24" fmla="*/ 3795076 h 6706810"/>
                <a:gd name="connsiteX25" fmla="*/ 561656 w 3724017"/>
                <a:gd name="connsiteY25" fmla="*/ 3765326 h 6706810"/>
                <a:gd name="connsiteX26" fmla="*/ 589055 w 3724017"/>
                <a:gd name="connsiteY26" fmla="*/ 3715598 h 6706810"/>
                <a:gd name="connsiteX27" fmla="*/ 628660 w 3724017"/>
                <a:gd name="connsiteY27" fmla="*/ 3650405 h 6706810"/>
                <a:gd name="connsiteX28" fmla="*/ 654309 w 3724017"/>
                <a:gd name="connsiteY28" fmla="*/ 3597161 h 6706810"/>
                <a:gd name="connsiteX29" fmla="*/ 677329 w 3724017"/>
                <a:gd name="connsiteY29" fmla="*/ 3555379 h 6706810"/>
                <a:gd name="connsiteX30" fmla="*/ 695507 w 3724017"/>
                <a:gd name="connsiteY30" fmla="*/ 3511639 h 6706810"/>
                <a:gd name="connsiteX31" fmla="*/ 721464 w 3724017"/>
                <a:gd name="connsiteY31" fmla="*/ 3457756 h 6706810"/>
                <a:gd name="connsiteX32" fmla="*/ 747772 w 3724017"/>
                <a:gd name="connsiteY32" fmla="*/ 3385878 h 6706810"/>
                <a:gd name="connsiteX33" fmla="*/ 770043 w 3724017"/>
                <a:gd name="connsiteY33" fmla="*/ 3332286 h 6706810"/>
                <a:gd name="connsiteX34" fmla="*/ 780273 w 3724017"/>
                <a:gd name="connsiteY34" fmla="*/ 3297078 h 6706810"/>
                <a:gd name="connsiteX35" fmla="*/ 795573 w 3724017"/>
                <a:gd name="connsiteY35" fmla="*/ 3255274 h 6706810"/>
                <a:gd name="connsiteX36" fmla="*/ 819855 w 3724017"/>
                <a:gd name="connsiteY36" fmla="*/ 3160839 h 6706810"/>
                <a:gd name="connsiteX37" fmla="*/ 838221 w 3724017"/>
                <a:gd name="connsiteY37" fmla="*/ 3097626 h 6706810"/>
                <a:gd name="connsiteX38" fmla="*/ 842482 w 3724017"/>
                <a:gd name="connsiteY38" fmla="*/ 3072838 h 6706810"/>
                <a:gd name="connsiteX39" fmla="*/ 849880 w 3724017"/>
                <a:gd name="connsiteY39" fmla="*/ 3044067 h 6706810"/>
                <a:gd name="connsiteX40" fmla="*/ 869251 w 3724017"/>
                <a:gd name="connsiteY40" fmla="*/ 2917144 h 6706810"/>
                <a:gd name="connsiteX41" fmla="*/ 880284 w 3724017"/>
                <a:gd name="connsiteY41" fmla="*/ 2852975 h 6706810"/>
                <a:gd name="connsiteX42" fmla="*/ 881018 w 3724017"/>
                <a:gd name="connsiteY42" fmla="*/ 2840043 h 6706810"/>
                <a:gd name="connsiteX43" fmla="*/ 883277 w 3724017"/>
                <a:gd name="connsiteY43" fmla="*/ 2825243 h 6706810"/>
                <a:gd name="connsiteX44" fmla="*/ 894655 w 3724017"/>
                <a:gd name="connsiteY44" fmla="*/ 2599910 h 6706810"/>
                <a:gd name="connsiteX45" fmla="*/ 888229 w 3724017"/>
                <a:gd name="connsiteY45" fmla="*/ 2430344 h 6706810"/>
                <a:gd name="connsiteX46" fmla="*/ 884400 w 3724017"/>
                <a:gd name="connsiteY46" fmla="*/ 2396822 h 6706810"/>
                <a:gd name="connsiteX47" fmla="*/ 883277 w 3724017"/>
                <a:gd name="connsiteY47" fmla="*/ 2374577 h 6706810"/>
                <a:gd name="connsiteX48" fmla="*/ 877643 w 3724017"/>
                <a:gd name="connsiteY48" fmla="*/ 2337662 h 6706810"/>
                <a:gd name="connsiteX49" fmla="*/ 869261 w 3724017"/>
                <a:gd name="connsiteY49" fmla="*/ 2264283 h 6706810"/>
                <a:gd name="connsiteX50" fmla="*/ 855386 w 3724017"/>
                <a:gd name="connsiteY50" fmla="*/ 2191829 h 6706810"/>
                <a:gd name="connsiteX51" fmla="*/ 849880 w 3724017"/>
                <a:gd name="connsiteY51" fmla="*/ 2155754 h 6706810"/>
                <a:gd name="connsiteX52" fmla="*/ 844383 w 3724017"/>
                <a:gd name="connsiteY52" fmla="*/ 2134373 h 6706810"/>
                <a:gd name="connsiteX53" fmla="*/ 838220 w 3724017"/>
                <a:gd name="connsiteY53" fmla="*/ 2102195 h 6706810"/>
                <a:gd name="connsiteX54" fmla="*/ 795583 w 3724017"/>
                <a:gd name="connsiteY54" fmla="*/ 1944583 h 6706810"/>
                <a:gd name="connsiteX55" fmla="*/ 795573 w 3724017"/>
                <a:gd name="connsiteY55" fmla="*/ 1944547 h 6706810"/>
                <a:gd name="connsiteX56" fmla="*/ 729515 w 3724017"/>
                <a:gd name="connsiteY56" fmla="*/ 1764062 h 6706810"/>
                <a:gd name="connsiteX57" fmla="*/ 699988 w 3724017"/>
                <a:gd name="connsiteY57" fmla="*/ 1635938 h 6706810"/>
                <a:gd name="connsiteX58" fmla="*/ 683629 w 3724017"/>
                <a:gd name="connsiteY58" fmla="*/ 1419727 h 6706810"/>
                <a:gd name="connsiteX59" fmla="*/ 2103356 w 3724017"/>
                <a:gd name="connsiteY59" fmla="*/ 0 h 670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724017" h="6706810">
                  <a:moveTo>
                    <a:pt x="2103356" y="0"/>
                  </a:moveTo>
                  <a:cubicBezTo>
                    <a:pt x="2691427" y="0"/>
                    <a:pt x="3195988" y="357543"/>
                    <a:pt x="3411513" y="867105"/>
                  </a:cubicBezTo>
                  <a:lnTo>
                    <a:pt x="3457971" y="994038"/>
                  </a:lnTo>
                  <a:lnTo>
                    <a:pt x="3459777" y="993410"/>
                  </a:lnTo>
                  <a:lnTo>
                    <a:pt x="3497913" y="1106121"/>
                  </a:lnTo>
                  <a:cubicBezTo>
                    <a:pt x="3644857" y="1578559"/>
                    <a:pt x="3724017" y="2080861"/>
                    <a:pt x="3724017" y="2601651"/>
                  </a:cubicBezTo>
                  <a:cubicBezTo>
                    <a:pt x="3724017" y="4250821"/>
                    <a:pt x="2930223" y="5714591"/>
                    <a:pt x="1703868" y="6631727"/>
                  </a:cubicBezTo>
                  <a:lnTo>
                    <a:pt x="1598283" y="6706810"/>
                  </a:lnTo>
                  <a:lnTo>
                    <a:pt x="1597998" y="6706399"/>
                  </a:lnTo>
                  <a:lnTo>
                    <a:pt x="1624671" y="6686454"/>
                  </a:lnTo>
                  <a:cubicBezTo>
                    <a:pt x="1940202" y="6426055"/>
                    <a:pt x="2141320" y="6031976"/>
                    <a:pt x="2141320" y="5590923"/>
                  </a:cubicBezTo>
                  <a:cubicBezTo>
                    <a:pt x="2141320" y="4806829"/>
                    <a:pt x="1505687" y="4171196"/>
                    <a:pt x="721593" y="4171196"/>
                  </a:cubicBezTo>
                  <a:cubicBezTo>
                    <a:pt x="476564" y="4171196"/>
                    <a:pt x="246032" y="4233270"/>
                    <a:pt x="44867" y="4342549"/>
                  </a:cubicBezTo>
                  <a:lnTo>
                    <a:pt x="0" y="4369807"/>
                  </a:lnTo>
                  <a:lnTo>
                    <a:pt x="92651" y="4300523"/>
                  </a:lnTo>
                  <a:cubicBezTo>
                    <a:pt x="147074" y="4255610"/>
                    <a:pt x="199304" y="4208134"/>
                    <a:pt x="249157" y="4158281"/>
                  </a:cubicBezTo>
                  <a:lnTo>
                    <a:pt x="258650" y="4147836"/>
                  </a:lnTo>
                  <a:lnTo>
                    <a:pt x="267740" y="4139475"/>
                  </a:lnTo>
                  <a:lnTo>
                    <a:pt x="308361" y="4093140"/>
                  </a:lnTo>
                  <a:lnTo>
                    <a:pt x="391398" y="4001776"/>
                  </a:lnTo>
                  <a:lnTo>
                    <a:pt x="408453" y="3978970"/>
                  </a:lnTo>
                  <a:lnTo>
                    <a:pt x="424600" y="3960551"/>
                  </a:lnTo>
                  <a:lnTo>
                    <a:pt x="461036" y="3908651"/>
                  </a:lnTo>
                  <a:lnTo>
                    <a:pt x="518269" y="3832115"/>
                  </a:lnTo>
                  <a:lnTo>
                    <a:pt x="540770" y="3795076"/>
                  </a:lnTo>
                  <a:lnTo>
                    <a:pt x="561656" y="3765326"/>
                  </a:lnTo>
                  <a:lnTo>
                    <a:pt x="589055" y="3715598"/>
                  </a:lnTo>
                  <a:lnTo>
                    <a:pt x="628660" y="3650405"/>
                  </a:lnTo>
                  <a:lnTo>
                    <a:pt x="654309" y="3597161"/>
                  </a:lnTo>
                  <a:lnTo>
                    <a:pt x="677329" y="3555379"/>
                  </a:lnTo>
                  <a:lnTo>
                    <a:pt x="695507" y="3511639"/>
                  </a:lnTo>
                  <a:lnTo>
                    <a:pt x="721464" y="3457756"/>
                  </a:lnTo>
                  <a:lnTo>
                    <a:pt x="747772" y="3385878"/>
                  </a:lnTo>
                  <a:lnTo>
                    <a:pt x="770043" y="3332286"/>
                  </a:lnTo>
                  <a:lnTo>
                    <a:pt x="780273" y="3297078"/>
                  </a:lnTo>
                  <a:lnTo>
                    <a:pt x="795573" y="3255274"/>
                  </a:lnTo>
                  <a:lnTo>
                    <a:pt x="819855" y="3160839"/>
                  </a:lnTo>
                  <a:lnTo>
                    <a:pt x="838221" y="3097626"/>
                  </a:lnTo>
                  <a:lnTo>
                    <a:pt x="842482" y="3072838"/>
                  </a:lnTo>
                  <a:lnTo>
                    <a:pt x="849880" y="3044067"/>
                  </a:lnTo>
                  <a:lnTo>
                    <a:pt x="869251" y="2917144"/>
                  </a:lnTo>
                  <a:lnTo>
                    <a:pt x="880284" y="2852975"/>
                  </a:lnTo>
                  <a:lnTo>
                    <a:pt x="881018" y="2840043"/>
                  </a:lnTo>
                  <a:lnTo>
                    <a:pt x="883277" y="2825243"/>
                  </a:lnTo>
                  <a:cubicBezTo>
                    <a:pt x="890801" y="2751156"/>
                    <a:pt x="894655" y="2675983"/>
                    <a:pt x="894655" y="2599910"/>
                  </a:cubicBezTo>
                  <a:cubicBezTo>
                    <a:pt x="894655" y="2542856"/>
                    <a:pt x="892487" y="2486308"/>
                    <a:pt x="888229" y="2430344"/>
                  </a:cubicBezTo>
                  <a:lnTo>
                    <a:pt x="884400" y="2396822"/>
                  </a:lnTo>
                  <a:lnTo>
                    <a:pt x="883277" y="2374577"/>
                  </a:lnTo>
                  <a:lnTo>
                    <a:pt x="877643" y="2337662"/>
                  </a:lnTo>
                  <a:lnTo>
                    <a:pt x="869261" y="2264283"/>
                  </a:lnTo>
                  <a:lnTo>
                    <a:pt x="855386" y="2191829"/>
                  </a:lnTo>
                  <a:lnTo>
                    <a:pt x="849880" y="2155754"/>
                  </a:lnTo>
                  <a:lnTo>
                    <a:pt x="844383" y="2134373"/>
                  </a:lnTo>
                  <a:lnTo>
                    <a:pt x="838220" y="2102195"/>
                  </a:lnTo>
                  <a:lnTo>
                    <a:pt x="795583" y="1944583"/>
                  </a:lnTo>
                  <a:lnTo>
                    <a:pt x="795573" y="1944547"/>
                  </a:lnTo>
                  <a:lnTo>
                    <a:pt x="729515" y="1764062"/>
                  </a:lnTo>
                  <a:lnTo>
                    <a:pt x="699988" y="1635938"/>
                  </a:lnTo>
                  <a:cubicBezTo>
                    <a:pt x="689216" y="1565440"/>
                    <a:pt x="683629" y="1493236"/>
                    <a:pt x="683629" y="1419727"/>
                  </a:cubicBezTo>
                  <a:cubicBezTo>
                    <a:pt x="683629" y="635633"/>
                    <a:pt x="1319262" y="0"/>
                    <a:pt x="2103356" y="0"/>
                  </a:cubicBezTo>
                  <a:close/>
                </a:path>
              </a:pathLst>
            </a:cu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4" name="Freeform 36">
              <a:extLst>
                <a:ext uri="{FF2B5EF4-FFF2-40B4-BE49-F238E27FC236}">
                  <a16:creationId xmlns:a16="http://schemas.microsoft.com/office/drawing/2014/main" id="{3B5CF95F-2EE9-C992-CCAD-7717EFD283F8}"/>
                </a:ext>
              </a:extLst>
            </p:cNvPr>
            <p:cNvSpPr/>
            <p:nvPr/>
          </p:nvSpPr>
          <p:spPr>
            <a:xfrm rot="1182970" flipH="1">
              <a:off x="10564481" y="3399934"/>
              <a:ext cx="1412779" cy="1906302"/>
            </a:xfrm>
            <a:custGeom>
              <a:avLst/>
              <a:gdLst>
                <a:gd name="connsiteX0" fmla="*/ 250481 w 4429295"/>
                <a:gd name="connsiteY0" fmla="*/ 0 h 5976575"/>
                <a:gd name="connsiteX1" fmla="*/ 257457 w 4429295"/>
                <a:gd name="connsiteY1" fmla="*/ 2359 h 5976575"/>
                <a:gd name="connsiteX2" fmla="*/ 233280 w 4429295"/>
                <a:gd name="connsiteY2" fmla="*/ 96385 h 5976575"/>
                <a:gd name="connsiteX3" fmla="*/ 204436 w 4429295"/>
                <a:gd name="connsiteY3" fmla="*/ 382509 h 5976575"/>
                <a:gd name="connsiteX4" fmla="*/ 1624163 w 4429295"/>
                <a:gd name="connsiteY4" fmla="*/ 1802236 h 5976575"/>
                <a:gd name="connsiteX5" fmla="*/ 2838352 w 4429295"/>
                <a:gd name="connsiteY5" fmla="*/ 1118690 h 5976575"/>
                <a:gd name="connsiteX6" fmla="*/ 2895586 w 4429295"/>
                <a:gd name="connsiteY6" fmla="*/ 1006890 h 5976575"/>
                <a:gd name="connsiteX7" fmla="*/ 2866071 w 4429295"/>
                <a:gd name="connsiteY7" fmla="*/ 1121678 h 5976575"/>
                <a:gd name="connsiteX8" fmla="*/ 2837922 w 4429295"/>
                <a:gd name="connsiteY8" fmla="*/ 1306120 h 5976575"/>
                <a:gd name="connsiteX9" fmla="*/ 2832674 w 4429295"/>
                <a:gd name="connsiteY9" fmla="*/ 1340502 h 5976575"/>
                <a:gd name="connsiteX10" fmla="*/ 2821296 w 4429295"/>
                <a:gd name="connsiteY10" fmla="*/ 1565834 h 5976575"/>
                <a:gd name="connsiteX11" fmla="*/ 2825768 w 4429295"/>
                <a:gd name="connsiteY11" fmla="*/ 1707371 h 5976575"/>
                <a:gd name="connsiteX12" fmla="*/ 2831471 w 4429295"/>
                <a:gd name="connsiteY12" fmla="*/ 1767338 h 5976575"/>
                <a:gd name="connsiteX13" fmla="*/ 2832675 w 4429295"/>
                <a:gd name="connsiteY13" fmla="*/ 1791167 h 5976575"/>
                <a:gd name="connsiteX14" fmla="*/ 2835496 w 4429295"/>
                <a:gd name="connsiteY14" fmla="*/ 1809652 h 5976575"/>
                <a:gd name="connsiteX15" fmla="*/ 2839003 w 4429295"/>
                <a:gd name="connsiteY15" fmla="*/ 1846527 h 5976575"/>
                <a:gd name="connsiteX16" fmla="*/ 2860730 w 4429295"/>
                <a:gd name="connsiteY16" fmla="*/ 1983032 h 5976575"/>
                <a:gd name="connsiteX17" fmla="*/ 2864571 w 4429295"/>
                <a:gd name="connsiteY17" fmla="*/ 2000165 h 5976575"/>
                <a:gd name="connsiteX18" fmla="*/ 2866071 w 4429295"/>
                <a:gd name="connsiteY18" fmla="*/ 2009991 h 5976575"/>
                <a:gd name="connsiteX19" fmla="*/ 2871564 w 4429295"/>
                <a:gd name="connsiteY19" fmla="*/ 2031355 h 5976575"/>
                <a:gd name="connsiteX20" fmla="*/ 2890680 w 4429295"/>
                <a:gd name="connsiteY20" fmla="*/ 2116616 h 5976575"/>
                <a:gd name="connsiteX21" fmla="*/ 2904211 w 4429295"/>
                <a:gd name="connsiteY21" fmla="*/ 2158323 h 5976575"/>
                <a:gd name="connsiteX22" fmla="*/ 2920378 w 4429295"/>
                <a:gd name="connsiteY22" fmla="*/ 2221198 h 5976575"/>
                <a:gd name="connsiteX23" fmla="*/ 2957638 w 4429295"/>
                <a:gd name="connsiteY23" fmla="*/ 2322999 h 5976575"/>
                <a:gd name="connsiteX24" fmla="*/ 2974164 w 4429295"/>
                <a:gd name="connsiteY24" fmla="*/ 2373938 h 5976575"/>
                <a:gd name="connsiteX25" fmla="*/ 2983977 w 4429295"/>
                <a:gd name="connsiteY25" fmla="*/ 2394965 h 5976575"/>
                <a:gd name="connsiteX26" fmla="*/ 2994487 w 4429295"/>
                <a:gd name="connsiteY26" fmla="*/ 2423680 h 5976575"/>
                <a:gd name="connsiteX27" fmla="*/ 3087290 w 4429295"/>
                <a:gd name="connsiteY27" fmla="*/ 2616326 h 5976575"/>
                <a:gd name="connsiteX28" fmla="*/ 3087291 w 4429295"/>
                <a:gd name="connsiteY28" fmla="*/ 2616330 h 5976575"/>
                <a:gd name="connsiteX29" fmla="*/ 3087294 w 4429295"/>
                <a:gd name="connsiteY29" fmla="*/ 2616333 h 5976575"/>
                <a:gd name="connsiteX30" fmla="*/ 3197682 w 4429295"/>
                <a:gd name="connsiteY30" fmla="*/ 2798039 h 5976575"/>
                <a:gd name="connsiteX31" fmla="*/ 3215896 w 4429295"/>
                <a:gd name="connsiteY31" fmla="*/ 2822395 h 5976575"/>
                <a:gd name="connsiteX32" fmla="*/ 3227898 w 4429295"/>
                <a:gd name="connsiteY32" fmla="*/ 2841627 h 5976575"/>
                <a:gd name="connsiteX33" fmla="*/ 3261207 w 4429295"/>
                <a:gd name="connsiteY33" fmla="*/ 2882989 h 5976575"/>
                <a:gd name="connsiteX34" fmla="*/ 3324553 w 4429295"/>
                <a:gd name="connsiteY34" fmla="*/ 2967700 h 5976575"/>
                <a:gd name="connsiteX35" fmla="*/ 3367307 w 4429295"/>
                <a:gd name="connsiteY35" fmla="*/ 3014742 h 5976575"/>
                <a:gd name="connsiteX36" fmla="*/ 3393821 w 4429295"/>
                <a:gd name="connsiteY36" fmla="*/ 3047667 h 5976575"/>
                <a:gd name="connsiteX37" fmla="*/ 3424115 w 4429295"/>
                <a:gd name="connsiteY37" fmla="*/ 3077246 h 5976575"/>
                <a:gd name="connsiteX38" fmla="*/ 3466795 w 4429295"/>
                <a:gd name="connsiteY38" fmla="*/ 3124206 h 5976575"/>
                <a:gd name="connsiteX39" fmla="*/ 3545030 w 4429295"/>
                <a:gd name="connsiteY39" fmla="*/ 3195310 h 5976575"/>
                <a:gd name="connsiteX40" fmla="*/ 3582897 w 4429295"/>
                <a:gd name="connsiteY40" fmla="*/ 3232285 h 5976575"/>
                <a:gd name="connsiteX41" fmla="*/ 3600880 w 4429295"/>
                <a:gd name="connsiteY41" fmla="*/ 3246071 h 5976575"/>
                <a:gd name="connsiteX42" fmla="*/ 3623300 w 4429295"/>
                <a:gd name="connsiteY42" fmla="*/ 3266447 h 5976575"/>
                <a:gd name="connsiteX43" fmla="*/ 3792932 w 4429295"/>
                <a:gd name="connsiteY43" fmla="*/ 3393296 h 5976575"/>
                <a:gd name="connsiteX44" fmla="*/ 3792961 w 4429295"/>
                <a:gd name="connsiteY44" fmla="*/ 3393318 h 5976575"/>
                <a:gd name="connsiteX45" fmla="*/ 3866358 w 4429295"/>
                <a:gd name="connsiteY45" fmla="*/ 3437907 h 5976575"/>
                <a:gd name="connsiteX46" fmla="*/ 3929344 w 4429295"/>
                <a:gd name="connsiteY46" fmla="*/ 3476172 h 5976575"/>
                <a:gd name="connsiteX47" fmla="*/ 3938674 w 4429295"/>
                <a:gd name="connsiteY47" fmla="*/ 3483325 h 5976575"/>
                <a:gd name="connsiteX48" fmla="*/ 4429295 w 4429295"/>
                <a:gd name="connsiteY48" fmla="*/ 4556848 h 5976575"/>
                <a:gd name="connsiteX49" fmla="*/ 3009568 w 4429295"/>
                <a:gd name="connsiteY49" fmla="*/ 5976575 h 5976575"/>
                <a:gd name="connsiteX50" fmla="*/ 2215785 w 4429295"/>
                <a:gd name="connsiteY50" fmla="*/ 5734108 h 5976575"/>
                <a:gd name="connsiteX51" fmla="*/ 2142843 w 4429295"/>
                <a:gd name="connsiteY51" fmla="*/ 5679563 h 5976575"/>
                <a:gd name="connsiteX52" fmla="*/ 2140376 w 4429295"/>
                <a:gd name="connsiteY52" fmla="*/ 5683147 h 5976575"/>
                <a:gd name="connsiteX53" fmla="*/ 2020150 w 4429295"/>
                <a:gd name="connsiteY53" fmla="*/ 5597652 h 5976575"/>
                <a:gd name="connsiteX54" fmla="*/ 0 w 4429295"/>
                <a:gd name="connsiteY54" fmla="*/ 1567576 h 5976575"/>
                <a:gd name="connsiteX55" fmla="*/ 226103 w 4429295"/>
                <a:gd name="connsiteY55" fmla="*/ 72046 h 59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29295" h="5976575">
                  <a:moveTo>
                    <a:pt x="250481" y="0"/>
                  </a:moveTo>
                  <a:lnTo>
                    <a:pt x="257457" y="2359"/>
                  </a:lnTo>
                  <a:lnTo>
                    <a:pt x="233280" y="96385"/>
                  </a:lnTo>
                  <a:cubicBezTo>
                    <a:pt x="214368" y="188806"/>
                    <a:pt x="204436" y="284498"/>
                    <a:pt x="204436" y="382509"/>
                  </a:cubicBezTo>
                  <a:cubicBezTo>
                    <a:pt x="204436" y="1166603"/>
                    <a:pt x="840069" y="1802236"/>
                    <a:pt x="1624163" y="1802236"/>
                  </a:cubicBezTo>
                  <a:cubicBezTo>
                    <a:pt x="2138725" y="1802236"/>
                    <a:pt x="2589350" y="1528492"/>
                    <a:pt x="2838352" y="1118690"/>
                  </a:cubicBezTo>
                  <a:lnTo>
                    <a:pt x="2895586" y="1006890"/>
                  </a:lnTo>
                  <a:lnTo>
                    <a:pt x="2866071" y="1121678"/>
                  </a:lnTo>
                  <a:lnTo>
                    <a:pt x="2837922" y="1306120"/>
                  </a:lnTo>
                  <a:lnTo>
                    <a:pt x="2832674" y="1340502"/>
                  </a:lnTo>
                  <a:cubicBezTo>
                    <a:pt x="2825150" y="1414589"/>
                    <a:pt x="2821296" y="1489762"/>
                    <a:pt x="2821296" y="1565834"/>
                  </a:cubicBezTo>
                  <a:cubicBezTo>
                    <a:pt x="2821296" y="1613380"/>
                    <a:pt x="2822802" y="1660574"/>
                    <a:pt x="2825768" y="1707371"/>
                  </a:cubicBezTo>
                  <a:lnTo>
                    <a:pt x="2831471" y="1767338"/>
                  </a:lnTo>
                  <a:lnTo>
                    <a:pt x="2832675" y="1791167"/>
                  </a:lnTo>
                  <a:lnTo>
                    <a:pt x="2835496" y="1809652"/>
                  </a:lnTo>
                  <a:lnTo>
                    <a:pt x="2839003" y="1846527"/>
                  </a:lnTo>
                  <a:cubicBezTo>
                    <a:pt x="2844845" y="1892485"/>
                    <a:pt x="2852102" y="1938002"/>
                    <a:pt x="2860730" y="1983032"/>
                  </a:cubicBezTo>
                  <a:lnTo>
                    <a:pt x="2864571" y="2000165"/>
                  </a:lnTo>
                  <a:lnTo>
                    <a:pt x="2866071" y="2009991"/>
                  </a:lnTo>
                  <a:lnTo>
                    <a:pt x="2871564" y="2031355"/>
                  </a:lnTo>
                  <a:lnTo>
                    <a:pt x="2890680" y="2116616"/>
                  </a:lnTo>
                  <a:lnTo>
                    <a:pt x="2904211" y="2158323"/>
                  </a:lnTo>
                  <a:lnTo>
                    <a:pt x="2920378" y="2221198"/>
                  </a:lnTo>
                  <a:lnTo>
                    <a:pt x="2957638" y="2322999"/>
                  </a:lnTo>
                  <a:lnTo>
                    <a:pt x="2974164" y="2373938"/>
                  </a:lnTo>
                  <a:lnTo>
                    <a:pt x="2983977" y="2394965"/>
                  </a:lnTo>
                  <a:lnTo>
                    <a:pt x="2994487" y="2423680"/>
                  </a:lnTo>
                  <a:lnTo>
                    <a:pt x="3087290" y="2616326"/>
                  </a:lnTo>
                  <a:lnTo>
                    <a:pt x="3087291" y="2616330"/>
                  </a:lnTo>
                  <a:lnTo>
                    <a:pt x="3087294" y="2616333"/>
                  </a:lnTo>
                  <a:lnTo>
                    <a:pt x="3197682" y="2798039"/>
                  </a:lnTo>
                  <a:lnTo>
                    <a:pt x="3215896" y="2822395"/>
                  </a:lnTo>
                  <a:lnTo>
                    <a:pt x="3227898" y="2841627"/>
                  </a:lnTo>
                  <a:lnTo>
                    <a:pt x="3261207" y="2882989"/>
                  </a:lnTo>
                  <a:lnTo>
                    <a:pt x="3324553" y="2967700"/>
                  </a:lnTo>
                  <a:lnTo>
                    <a:pt x="3367307" y="3014742"/>
                  </a:lnTo>
                  <a:lnTo>
                    <a:pt x="3393821" y="3047667"/>
                  </a:lnTo>
                  <a:lnTo>
                    <a:pt x="3424115" y="3077246"/>
                  </a:lnTo>
                  <a:lnTo>
                    <a:pt x="3466795" y="3124206"/>
                  </a:lnTo>
                  <a:lnTo>
                    <a:pt x="3545030" y="3195310"/>
                  </a:lnTo>
                  <a:lnTo>
                    <a:pt x="3582897" y="3232285"/>
                  </a:lnTo>
                  <a:lnTo>
                    <a:pt x="3600880" y="3246071"/>
                  </a:lnTo>
                  <a:lnTo>
                    <a:pt x="3623300" y="3266447"/>
                  </a:lnTo>
                  <a:lnTo>
                    <a:pt x="3792932" y="3393296"/>
                  </a:lnTo>
                  <a:lnTo>
                    <a:pt x="3792961" y="3393318"/>
                  </a:lnTo>
                  <a:lnTo>
                    <a:pt x="3866358" y="3437907"/>
                  </a:lnTo>
                  <a:lnTo>
                    <a:pt x="3929344" y="3476172"/>
                  </a:lnTo>
                  <a:lnTo>
                    <a:pt x="3938674" y="3483325"/>
                  </a:lnTo>
                  <a:cubicBezTo>
                    <a:pt x="4239195" y="3743646"/>
                    <a:pt x="4429295" y="4128046"/>
                    <a:pt x="4429295" y="4556848"/>
                  </a:cubicBezTo>
                  <a:cubicBezTo>
                    <a:pt x="4429295" y="5340942"/>
                    <a:pt x="3793662" y="5976575"/>
                    <a:pt x="3009568" y="5976575"/>
                  </a:cubicBezTo>
                  <a:cubicBezTo>
                    <a:pt x="2715533" y="5976575"/>
                    <a:pt x="2442375" y="5887189"/>
                    <a:pt x="2215785" y="5734108"/>
                  </a:cubicBezTo>
                  <a:lnTo>
                    <a:pt x="2142843" y="5679563"/>
                  </a:lnTo>
                  <a:lnTo>
                    <a:pt x="2140376" y="5683147"/>
                  </a:lnTo>
                  <a:lnTo>
                    <a:pt x="2020150" y="5597652"/>
                  </a:lnTo>
                  <a:cubicBezTo>
                    <a:pt x="793795" y="4680516"/>
                    <a:pt x="0" y="3216746"/>
                    <a:pt x="0" y="1567576"/>
                  </a:cubicBezTo>
                  <a:cubicBezTo>
                    <a:pt x="0" y="1046786"/>
                    <a:pt x="79160" y="544484"/>
                    <a:pt x="226103" y="72046"/>
                  </a:cubicBezTo>
                  <a:close/>
                </a:path>
              </a:pathLst>
            </a:cu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5" name="Freeform 34">
              <a:extLst>
                <a:ext uri="{FF2B5EF4-FFF2-40B4-BE49-F238E27FC236}">
                  <a16:creationId xmlns:a16="http://schemas.microsoft.com/office/drawing/2014/main" id="{556AA201-6AAC-0A1A-0EA5-124B75C49583}"/>
                </a:ext>
              </a:extLst>
            </p:cNvPr>
            <p:cNvSpPr/>
            <p:nvPr/>
          </p:nvSpPr>
          <p:spPr>
            <a:xfrm rot="1182970" flipH="1">
              <a:off x="9130216" y="4028552"/>
              <a:ext cx="1996960" cy="1103499"/>
            </a:xfrm>
            <a:custGeom>
              <a:avLst/>
              <a:gdLst>
                <a:gd name="connsiteX0" fmla="*/ 4841071 w 6260798"/>
                <a:gd name="connsiteY0" fmla="*/ 0 h 3459655"/>
                <a:gd name="connsiteX1" fmla="*/ 6260798 w 6260798"/>
                <a:gd name="connsiteY1" fmla="*/ 1419727 h 3459655"/>
                <a:gd name="connsiteX2" fmla="*/ 5634854 w 6260798"/>
                <a:gd name="connsiteY2" fmla="*/ 2596987 h 3459655"/>
                <a:gd name="connsiteX3" fmla="*/ 5535244 w 6260798"/>
                <a:gd name="connsiteY3" fmla="*/ 2657501 h 3459655"/>
                <a:gd name="connsiteX4" fmla="*/ 5317615 w 6260798"/>
                <a:gd name="connsiteY4" fmla="*/ 2793344 h 3459655"/>
                <a:gd name="connsiteX5" fmla="*/ 2814296 w 6260798"/>
                <a:gd name="connsiteY5" fmla="*/ 3459655 h 3459655"/>
                <a:gd name="connsiteX6" fmla="*/ 2423 w 6260798"/>
                <a:gd name="connsiteY6" fmla="*/ 2600747 h 3459655"/>
                <a:gd name="connsiteX7" fmla="*/ 0 w 6260798"/>
                <a:gd name="connsiteY7" fmla="*/ 2599024 h 3459655"/>
                <a:gd name="connsiteX8" fmla="*/ 1248 w 6260798"/>
                <a:gd name="connsiteY8" fmla="*/ 2597211 h 3459655"/>
                <a:gd name="connsiteX9" fmla="*/ 117939 w 6260798"/>
                <a:gd name="connsiteY9" fmla="*/ 2668102 h 3459655"/>
                <a:gd name="connsiteX10" fmla="*/ 794665 w 6260798"/>
                <a:gd name="connsiteY10" fmla="*/ 2839455 h 3459655"/>
                <a:gd name="connsiteX11" fmla="*/ 2214392 w 6260798"/>
                <a:gd name="connsiteY11" fmla="*/ 1419728 h 3459655"/>
                <a:gd name="connsiteX12" fmla="*/ 1810535 w 6260798"/>
                <a:gd name="connsiteY12" fmla="*/ 427944 h 3459655"/>
                <a:gd name="connsiteX13" fmla="*/ 1712829 w 6260798"/>
                <a:gd name="connsiteY13" fmla="*/ 338073 h 3459655"/>
                <a:gd name="connsiteX14" fmla="*/ 1759768 w 6260798"/>
                <a:gd name="connsiteY14" fmla="*/ 366589 h 3459655"/>
                <a:gd name="connsiteX15" fmla="*/ 1952417 w 6260798"/>
                <a:gd name="connsiteY15" fmla="*/ 459393 h 3459655"/>
                <a:gd name="connsiteX16" fmla="*/ 1981133 w 6260798"/>
                <a:gd name="connsiteY16" fmla="*/ 469903 h 3459655"/>
                <a:gd name="connsiteX17" fmla="*/ 2002159 w 6260798"/>
                <a:gd name="connsiteY17" fmla="*/ 479716 h 3459655"/>
                <a:gd name="connsiteX18" fmla="*/ 2053098 w 6260798"/>
                <a:gd name="connsiteY18" fmla="*/ 496242 h 3459655"/>
                <a:gd name="connsiteX19" fmla="*/ 2154899 w 6260798"/>
                <a:gd name="connsiteY19" fmla="*/ 533502 h 3459655"/>
                <a:gd name="connsiteX20" fmla="*/ 2217774 w 6260798"/>
                <a:gd name="connsiteY20" fmla="*/ 549669 h 3459655"/>
                <a:gd name="connsiteX21" fmla="*/ 2259481 w 6260798"/>
                <a:gd name="connsiteY21" fmla="*/ 563200 h 3459655"/>
                <a:gd name="connsiteX22" fmla="*/ 2302149 w 6260798"/>
                <a:gd name="connsiteY22" fmla="*/ 571364 h 3459655"/>
                <a:gd name="connsiteX23" fmla="*/ 2366106 w 6260798"/>
                <a:gd name="connsiteY23" fmla="*/ 587809 h 3459655"/>
                <a:gd name="connsiteX24" fmla="*/ 2474796 w 6260798"/>
                <a:gd name="connsiteY24" fmla="*/ 604397 h 3459655"/>
                <a:gd name="connsiteX25" fmla="*/ 2529571 w 6260798"/>
                <a:gd name="connsiteY25" fmla="*/ 614877 h 3459655"/>
                <a:gd name="connsiteX26" fmla="*/ 2566444 w 6260798"/>
                <a:gd name="connsiteY26" fmla="*/ 618384 h 3459655"/>
                <a:gd name="connsiteX27" fmla="*/ 2584930 w 6260798"/>
                <a:gd name="connsiteY27" fmla="*/ 621206 h 3459655"/>
                <a:gd name="connsiteX28" fmla="*/ 2608761 w 6260798"/>
                <a:gd name="connsiteY28" fmla="*/ 622409 h 3459655"/>
                <a:gd name="connsiteX29" fmla="*/ 2668727 w 6260798"/>
                <a:gd name="connsiteY29" fmla="*/ 628112 h 3459655"/>
                <a:gd name="connsiteX30" fmla="*/ 2810263 w 6260798"/>
                <a:gd name="connsiteY30" fmla="*/ 632584 h 3459655"/>
                <a:gd name="connsiteX31" fmla="*/ 2979830 w 6260798"/>
                <a:gd name="connsiteY31" fmla="*/ 626158 h 3459655"/>
                <a:gd name="connsiteX32" fmla="*/ 3013351 w 6260798"/>
                <a:gd name="connsiteY32" fmla="*/ 622329 h 3459655"/>
                <a:gd name="connsiteX33" fmla="*/ 3035596 w 6260798"/>
                <a:gd name="connsiteY33" fmla="*/ 621206 h 3459655"/>
                <a:gd name="connsiteX34" fmla="*/ 3072512 w 6260798"/>
                <a:gd name="connsiteY34" fmla="*/ 615572 h 3459655"/>
                <a:gd name="connsiteX35" fmla="*/ 3145891 w 6260798"/>
                <a:gd name="connsiteY35" fmla="*/ 607190 h 3459655"/>
                <a:gd name="connsiteX36" fmla="*/ 3218347 w 6260798"/>
                <a:gd name="connsiteY36" fmla="*/ 593315 h 3459655"/>
                <a:gd name="connsiteX37" fmla="*/ 3254420 w 6260798"/>
                <a:gd name="connsiteY37" fmla="*/ 587809 h 3459655"/>
                <a:gd name="connsiteX38" fmla="*/ 3275798 w 6260798"/>
                <a:gd name="connsiteY38" fmla="*/ 582312 h 3459655"/>
                <a:gd name="connsiteX39" fmla="*/ 3307979 w 6260798"/>
                <a:gd name="connsiteY39" fmla="*/ 576149 h 3459655"/>
                <a:gd name="connsiteX40" fmla="*/ 3465624 w 6260798"/>
                <a:gd name="connsiteY40" fmla="*/ 533503 h 3459655"/>
                <a:gd name="connsiteX41" fmla="*/ 3465627 w 6260798"/>
                <a:gd name="connsiteY41" fmla="*/ 533502 h 3459655"/>
                <a:gd name="connsiteX42" fmla="*/ 3465627 w 6260798"/>
                <a:gd name="connsiteY42" fmla="*/ 533502 h 3459655"/>
                <a:gd name="connsiteX43" fmla="*/ 3618367 w 6260798"/>
                <a:gd name="connsiteY43" fmla="*/ 479716 h 3459655"/>
                <a:gd name="connsiteX44" fmla="*/ 3648024 w 6260798"/>
                <a:gd name="connsiteY44" fmla="*/ 466744 h 3459655"/>
                <a:gd name="connsiteX45" fmla="*/ 3668109 w 6260798"/>
                <a:gd name="connsiteY45" fmla="*/ 459393 h 3459655"/>
                <a:gd name="connsiteX46" fmla="*/ 3700461 w 6260798"/>
                <a:gd name="connsiteY46" fmla="*/ 443808 h 3459655"/>
                <a:gd name="connsiteX47" fmla="*/ 3765732 w 6260798"/>
                <a:gd name="connsiteY47" fmla="*/ 415258 h 3459655"/>
                <a:gd name="connsiteX48" fmla="*/ 3828849 w 6260798"/>
                <a:gd name="connsiteY48" fmla="*/ 381960 h 3459655"/>
                <a:gd name="connsiteX49" fmla="*/ 3860758 w 6260798"/>
                <a:gd name="connsiteY49" fmla="*/ 366589 h 3459655"/>
                <a:gd name="connsiteX50" fmla="*/ 3879052 w 6260798"/>
                <a:gd name="connsiteY50" fmla="*/ 355476 h 3459655"/>
                <a:gd name="connsiteX51" fmla="*/ 3907255 w 6260798"/>
                <a:gd name="connsiteY51" fmla="*/ 340597 h 3459655"/>
                <a:gd name="connsiteX52" fmla="*/ 4042468 w 6260798"/>
                <a:gd name="connsiteY52" fmla="*/ 256198 h 3459655"/>
                <a:gd name="connsiteX53" fmla="*/ 4100671 w 6260798"/>
                <a:gd name="connsiteY53" fmla="*/ 212674 h 3459655"/>
                <a:gd name="connsiteX54" fmla="*/ 4105817 w 6260798"/>
                <a:gd name="connsiteY54" fmla="*/ 208826 h 3459655"/>
                <a:gd name="connsiteX55" fmla="*/ 4225561 w 6260798"/>
                <a:gd name="connsiteY55" fmla="*/ 140000 h 3459655"/>
                <a:gd name="connsiteX56" fmla="*/ 4841071 w 6260798"/>
                <a:gd name="connsiteY56" fmla="*/ 0 h 345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260798" h="3459655">
                  <a:moveTo>
                    <a:pt x="4841071" y="0"/>
                  </a:moveTo>
                  <a:cubicBezTo>
                    <a:pt x="5625165" y="0"/>
                    <a:pt x="6260798" y="635633"/>
                    <a:pt x="6260798" y="1419727"/>
                  </a:cubicBezTo>
                  <a:cubicBezTo>
                    <a:pt x="6260798" y="1909786"/>
                    <a:pt x="6012504" y="2341852"/>
                    <a:pt x="5634854" y="2596987"/>
                  </a:cubicBezTo>
                  <a:lnTo>
                    <a:pt x="5535244" y="2657501"/>
                  </a:lnTo>
                  <a:lnTo>
                    <a:pt x="5317615" y="2793344"/>
                  </a:lnTo>
                  <a:cubicBezTo>
                    <a:pt x="4580442" y="3217229"/>
                    <a:pt x="3725679" y="3459655"/>
                    <a:pt x="2814296" y="3459655"/>
                  </a:cubicBezTo>
                  <a:cubicBezTo>
                    <a:pt x="1772715" y="3459655"/>
                    <a:pt x="805088" y="3143017"/>
                    <a:pt x="2423" y="2600747"/>
                  </a:cubicBezTo>
                  <a:lnTo>
                    <a:pt x="0" y="2599024"/>
                  </a:lnTo>
                  <a:lnTo>
                    <a:pt x="1248" y="2597211"/>
                  </a:lnTo>
                  <a:lnTo>
                    <a:pt x="117939" y="2668102"/>
                  </a:lnTo>
                  <a:cubicBezTo>
                    <a:pt x="319104" y="2777381"/>
                    <a:pt x="549636" y="2839455"/>
                    <a:pt x="794665" y="2839455"/>
                  </a:cubicBezTo>
                  <a:cubicBezTo>
                    <a:pt x="1578759" y="2839455"/>
                    <a:pt x="2214392" y="2203822"/>
                    <a:pt x="2214392" y="1419728"/>
                  </a:cubicBezTo>
                  <a:cubicBezTo>
                    <a:pt x="2214392" y="1033807"/>
                    <a:pt x="2060411" y="683850"/>
                    <a:pt x="1810535" y="427944"/>
                  </a:cubicBezTo>
                  <a:lnTo>
                    <a:pt x="1712829" y="338073"/>
                  </a:lnTo>
                  <a:lnTo>
                    <a:pt x="1759768" y="366589"/>
                  </a:lnTo>
                  <a:cubicBezTo>
                    <a:pt x="1822222" y="400516"/>
                    <a:pt x="1886500" y="431513"/>
                    <a:pt x="1952417" y="459393"/>
                  </a:cubicBezTo>
                  <a:lnTo>
                    <a:pt x="1981133" y="469903"/>
                  </a:lnTo>
                  <a:lnTo>
                    <a:pt x="2002159" y="479716"/>
                  </a:lnTo>
                  <a:lnTo>
                    <a:pt x="2053098" y="496242"/>
                  </a:lnTo>
                  <a:lnTo>
                    <a:pt x="2154899" y="533502"/>
                  </a:lnTo>
                  <a:lnTo>
                    <a:pt x="2217774" y="549669"/>
                  </a:lnTo>
                  <a:lnTo>
                    <a:pt x="2259481" y="563200"/>
                  </a:lnTo>
                  <a:lnTo>
                    <a:pt x="2302149" y="571364"/>
                  </a:lnTo>
                  <a:lnTo>
                    <a:pt x="2366106" y="587809"/>
                  </a:lnTo>
                  <a:lnTo>
                    <a:pt x="2474796" y="604397"/>
                  </a:lnTo>
                  <a:lnTo>
                    <a:pt x="2529571" y="614877"/>
                  </a:lnTo>
                  <a:lnTo>
                    <a:pt x="2566444" y="618384"/>
                  </a:lnTo>
                  <a:lnTo>
                    <a:pt x="2584930" y="621206"/>
                  </a:lnTo>
                  <a:lnTo>
                    <a:pt x="2608761" y="622409"/>
                  </a:lnTo>
                  <a:lnTo>
                    <a:pt x="2668727" y="628112"/>
                  </a:lnTo>
                  <a:cubicBezTo>
                    <a:pt x="2715524" y="631078"/>
                    <a:pt x="2762718" y="632584"/>
                    <a:pt x="2810263" y="632584"/>
                  </a:cubicBezTo>
                  <a:cubicBezTo>
                    <a:pt x="2867318" y="632584"/>
                    <a:pt x="2923866" y="630416"/>
                    <a:pt x="2979830" y="626158"/>
                  </a:cubicBezTo>
                  <a:lnTo>
                    <a:pt x="3013351" y="622329"/>
                  </a:lnTo>
                  <a:lnTo>
                    <a:pt x="3035596" y="621206"/>
                  </a:lnTo>
                  <a:lnTo>
                    <a:pt x="3072512" y="615572"/>
                  </a:lnTo>
                  <a:lnTo>
                    <a:pt x="3145891" y="607190"/>
                  </a:lnTo>
                  <a:lnTo>
                    <a:pt x="3218347" y="593315"/>
                  </a:lnTo>
                  <a:lnTo>
                    <a:pt x="3254420" y="587809"/>
                  </a:lnTo>
                  <a:lnTo>
                    <a:pt x="3275798" y="582312"/>
                  </a:lnTo>
                  <a:lnTo>
                    <a:pt x="3307979" y="576149"/>
                  </a:lnTo>
                  <a:lnTo>
                    <a:pt x="3465624" y="533503"/>
                  </a:lnTo>
                  <a:lnTo>
                    <a:pt x="3465627" y="533502"/>
                  </a:lnTo>
                  <a:lnTo>
                    <a:pt x="3465627" y="533502"/>
                  </a:lnTo>
                  <a:lnTo>
                    <a:pt x="3618367" y="479716"/>
                  </a:lnTo>
                  <a:lnTo>
                    <a:pt x="3648024" y="466744"/>
                  </a:lnTo>
                  <a:lnTo>
                    <a:pt x="3668109" y="459393"/>
                  </a:lnTo>
                  <a:lnTo>
                    <a:pt x="3700461" y="443808"/>
                  </a:lnTo>
                  <a:lnTo>
                    <a:pt x="3765732" y="415258"/>
                  </a:lnTo>
                  <a:lnTo>
                    <a:pt x="3828849" y="381960"/>
                  </a:lnTo>
                  <a:lnTo>
                    <a:pt x="3860758" y="366589"/>
                  </a:lnTo>
                  <a:lnTo>
                    <a:pt x="3879052" y="355476"/>
                  </a:lnTo>
                  <a:lnTo>
                    <a:pt x="3907255" y="340597"/>
                  </a:lnTo>
                  <a:cubicBezTo>
                    <a:pt x="3953403" y="314061"/>
                    <a:pt x="3998500" y="285902"/>
                    <a:pt x="4042468" y="256198"/>
                  </a:cubicBezTo>
                  <a:lnTo>
                    <a:pt x="4100671" y="212674"/>
                  </a:lnTo>
                  <a:lnTo>
                    <a:pt x="4105817" y="208826"/>
                  </a:lnTo>
                  <a:lnTo>
                    <a:pt x="4225561" y="140000"/>
                  </a:lnTo>
                  <a:cubicBezTo>
                    <a:pt x="4411762" y="50280"/>
                    <a:pt x="4620545" y="0"/>
                    <a:pt x="4841071" y="0"/>
                  </a:cubicBezTo>
                  <a:close/>
                </a:path>
              </a:pathLst>
            </a:custGeom>
            <a:solidFill>
              <a:schemeClr val="bg1"/>
            </a:solidFill>
            <a:ln w="6350">
              <a:solidFill>
                <a:schemeClr val="accent4">
                  <a:lumMod val="75000"/>
                </a:schemeClr>
              </a:solidFill>
            </a:ln>
            <a:effectLst>
              <a:outerShdw blurRad="63500" algn="ctr" rotWithShape="0">
                <a:schemeClr val="accent4">
                  <a:alpha val="50000"/>
                </a:schemeClr>
              </a:outerShdw>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grpSp>
      <p:grpSp>
        <p:nvGrpSpPr>
          <p:cNvPr id="79" name="Group 78">
            <a:extLst>
              <a:ext uri="{FF2B5EF4-FFF2-40B4-BE49-F238E27FC236}">
                <a16:creationId xmlns:a16="http://schemas.microsoft.com/office/drawing/2014/main" id="{FAD8DAD1-37DA-060A-F4CB-D8C7D0FA930E}"/>
              </a:ext>
            </a:extLst>
          </p:cNvPr>
          <p:cNvGrpSpPr/>
          <p:nvPr/>
        </p:nvGrpSpPr>
        <p:grpSpPr>
          <a:xfrm>
            <a:off x="363990" y="1824645"/>
            <a:ext cx="3540876" cy="3572855"/>
            <a:chOff x="363990" y="1811945"/>
            <a:chExt cx="3515703" cy="3547455"/>
          </a:xfrm>
          <a:solidFill>
            <a:schemeClr val="accent2"/>
          </a:solidFill>
        </p:grpSpPr>
        <p:sp>
          <p:nvSpPr>
            <p:cNvPr id="62" name="Freeform 20">
              <a:extLst>
                <a:ext uri="{FF2B5EF4-FFF2-40B4-BE49-F238E27FC236}">
                  <a16:creationId xmlns:a16="http://schemas.microsoft.com/office/drawing/2014/main" id="{829F373E-102D-CA81-576A-07E4275E1E9D}"/>
                </a:ext>
              </a:extLst>
            </p:cNvPr>
            <p:cNvSpPr/>
            <p:nvPr/>
          </p:nvSpPr>
          <p:spPr>
            <a:xfrm rot="17773060" flipH="1">
              <a:off x="1173863" y="1591068"/>
              <a:ext cx="1591178" cy="2032932"/>
            </a:xfrm>
            <a:custGeom>
              <a:avLst/>
              <a:gdLst>
                <a:gd name="connsiteX0" fmla="*/ 4983482 w 4983482"/>
                <a:gd name="connsiteY0" fmla="*/ 0 h 6447770"/>
                <a:gd name="connsiteX1" fmla="*/ 4983482 w 4983482"/>
                <a:gd name="connsiteY1" fmla="*/ 1152 h 6447770"/>
                <a:gd name="connsiteX2" fmla="*/ 4884042 w 4983482"/>
                <a:gd name="connsiteY2" fmla="*/ 6173 h 6447770"/>
                <a:gd name="connsiteX3" fmla="*/ 3609474 w 4983482"/>
                <a:gd name="connsiteY3" fmla="*/ 1418570 h 6447770"/>
                <a:gd name="connsiteX4" fmla="*/ 4751750 w 4983482"/>
                <a:gd name="connsiteY4" fmla="*/ 2811200 h 6447770"/>
                <a:gd name="connsiteX5" fmla="*/ 4877001 w 4983482"/>
                <a:gd name="connsiteY5" fmla="*/ 2829915 h 6447770"/>
                <a:gd name="connsiteX6" fmla="*/ 4799835 w 4983482"/>
                <a:gd name="connsiteY6" fmla="*/ 2833812 h 6447770"/>
                <a:gd name="connsiteX7" fmla="*/ 2821298 w 4983482"/>
                <a:gd name="connsiteY7" fmla="*/ 5026303 h 6447770"/>
                <a:gd name="connsiteX8" fmla="*/ 2829563 w 4983482"/>
                <a:gd name="connsiteY8" fmla="*/ 5189982 h 6447770"/>
                <a:gd name="connsiteX9" fmla="*/ 2810610 w 4983482"/>
                <a:gd name="connsiteY9" fmla="*/ 5314168 h 6447770"/>
                <a:gd name="connsiteX10" fmla="*/ 1419727 w 4983482"/>
                <a:gd name="connsiteY10" fmla="*/ 6447770 h 6447770"/>
                <a:gd name="connsiteX11" fmla="*/ 0 w 4983482"/>
                <a:gd name="connsiteY11" fmla="*/ 5028043 h 6447770"/>
                <a:gd name="connsiteX12" fmla="*/ 2309 w 4983482"/>
                <a:gd name="connsiteY12" fmla="*/ 4982324 h 6447770"/>
                <a:gd name="connsiteX13" fmla="*/ 1157 w 4983482"/>
                <a:gd name="connsiteY13" fmla="*/ 4982324 h 6447770"/>
                <a:gd name="connsiteX14" fmla="*/ 6545 w 4983482"/>
                <a:gd name="connsiteY14" fmla="*/ 4769242 h 6447770"/>
                <a:gd name="connsiteX15" fmla="*/ 4770399 w 4983482"/>
                <a:gd name="connsiteY15" fmla="*/ 5388 h 644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3482" h="6447770">
                  <a:moveTo>
                    <a:pt x="4983482" y="0"/>
                  </a:moveTo>
                  <a:lnTo>
                    <a:pt x="4983482" y="1152"/>
                  </a:lnTo>
                  <a:lnTo>
                    <a:pt x="4884042" y="6173"/>
                  </a:lnTo>
                  <a:cubicBezTo>
                    <a:pt x="4168136" y="78877"/>
                    <a:pt x="3609474" y="683482"/>
                    <a:pt x="3609474" y="1418570"/>
                  </a:cubicBezTo>
                  <a:cubicBezTo>
                    <a:pt x="3609474" y="2107715"/>
                    <a:pt x="4100486" y="2682178"/>
                    <a:pt x="4751750" y="2811200"/>
                  </a:cubicBezTo>
                  <a:lnTo>
                    <a:pt x="4877001" y="2829915"/>
                  </a:lnTo>
                  <a:lnTo>
                    <a:pt x="4799835" y="2833812"/>
                  </a:lnTo>
                  <a:cubicBezTo>
                    <a:pt x="3688520" y="2946672"/>
                    <a:pt x="2821298" y="3885212"/>
                    <a:pt x="2821298" y="5026303"/>
                  </a:cubicBezTo>
                  <a:lnTo>
                    <a:pt x="2829563" y="5189982"/>
                  </a:lnTo>
                  <a:lnTo>
                    <a:pt x="2810610" y="5314168"/>
                  </a:lnTo>
                  <a:cubicBezTo>
                    <a:pt x="2678226" y="5961114"/>
                    <a:pt x="2105809" y="6447770"/>
                    <a:pt x="1419727" y="6447770"/>
                  </a:cubicBezTo>
                  <a:cubicBezTo>
                    <a:pt x="635633" y="6447770"/>
                    <a:pt x="0" y="5812137"/>
                    <a:pt x="0" y="5028043"/>
                  </a:cubicBezTo>
                  <a:lnTo>
                    <a:pt x="2309" y="4982324"/>
                  </a:lnTo>
                  <a:lnTo>
                    <a:pt x="1157" y="4982324"/>
                  </a:lnTo>
                  <a:lnTo>
                    <a:pt x="6545" y="4769242"/>
                  </a:lnTo>
                  <a:cubicBezTo>
                    <a:pt x="136898" y="2197684"/>
                    <a:pt x="2198840" y="135741"/>
                    <a:pt x="4770399" y="5388"/>
                  </a:cubicBezTo>
                  <a:close/>
                </a:path>
              </a:pathLst>
            </a:custGeom>
            <a:solidFill>
              <a:schemeClr val="accent2"/>
            </a:solidFill>
            <a:ln w="9525" cap="flat">
              <a:no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3" name="Freeform 26">
              <a:extLst>
                <a:ext uri="{FF2B5EF4-FFF2-40B4-BE49-F238E27FC236}">
                  <a16:creationId xmlns:a16="http://schemas.microsoft.com/office/drawing/2014/main" id="{4B71E6FD-74C6-A075-C90C-2E89200112AE}"/>
                </a:ext>
              </a:extLst>
            </p:cNvPr>
            <p:cNvSpPr/>
            <p:nvPr/>
          </p:nvSpPr>
          <p:spPr>
            <a:xfrm rot="17773060" flipH="1">
              <a:off x="120262" y="2963389"/>
              <a:ext cx="2058710" cy="1571253"/>
            </a:xfrm>
            <a:custGeom>
              <a:avLst/>
              <a:gdLst>
                <a:gd name="connsiteX0" fmla="*/ 1419727 w 6447769"/>
                <a:gd name="connsiteY0" fmla="*/ 0 h 4983482"/>
                <a:gd name="connsiteX1" fmla="*/ 1465447 w 6447769"/>
                <a:gd name="connsiteY1" fmla="*/ 2309 h 4983482"/>
                <a:gd name="connsiteX2" fmla="*/ 1465447 w 6447769"/>
                <a:gd name="connsiteY2" fmla="*/ 1157 h 4983482"/>
                <a:gd name="connsiteX3" fmla="*/ 1678528 w 6447769"/>
                <a:gd name="connsiteY3" fmla="*/ 6545 h 4983482"/>
                <a:gd name="connsiteX4" fmla="*/ 6442381 w 6447769"/>
                <a:gd name="connsiteY4" fmla="*/ 4770399 h 4983482"/>
                <a:gd name="connsiteX5" fmla="*/ 6447769 w 6447769"/>
                <a:gd name="connsiteY5" fmla="*/ 4983482 h 4983482"/>
                <a:gd name="connsiteX6" fmla="*/ 6446619 w 6447769"/>
                <a:gd name="connsiteY6" fmla="*/ 4983482 h 4983482"/>
                <a:gd name="connsiteX7" fmla="*/ 6441597 w 6447769"/>
                <a:gd name="connsiteY7" fmla="*/ 4884041 h 4983482"/>
                <a:gd name="connsiteX8" fmla="*/ 5029200 w 6447769"/>
                <a:gd name="connsiteY8" fmla="*/ 3609473 h 4983482"/>
                <a:gd name="connsiteX9" fmla="*/ 3616803 w 6447769"/>
                <a:gd name="connsiteY9" fmla="*/ 4884041 h 4983482"/>
                <a:gd name="connsiteX10" fmla="*/ 3614562 w 6447769"/>
                <a:gd name="connsiteY10" fmla="*/ 4928423 h 4983482"/>
                <a:gd name="connsiteX11" fmla="*/ 3608185 w 6447769"/>
                <a:gd name="connsiteY11" fmla="*/ 4802127 h 4983482"/>
                <a:gd name="connsiteX12" fmla="*/ 1415693 w 6447769"/>
                <a:gd name="connsiteY12" fmla="*/ 2823590 h 4983482"/>
                <a:gd name="connsiteX13" fmla="*/ 1267636 w 6447769"/>
                <a:gd name="connsiteY13" fmla="*/ 2831067 h 4983482"/>
                <a:gd name="connsiteX14" fmla="*/ 1133602 w 6447769"/>
                <a:gd name="connsiteY14" fmla="*/ 2810611 h 4983482"/>
                <a:gd name="connsiteX15" fmla="*/ 0 w 6447769"/>
                <a:gd name="connsiteY15" fmla="*/ 1419727 h 4983482"/>
                <a:gd name="connsiteX16" fmla="*/ 1419727 w 6447769"/>
                <a:gd name="connsiteY16" fmla="*/ 0 h 49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47769" h="4983482">
                  <a:moveTo>
                    <a:pt x="1419727" y="0"/>
                  </a:moveTo>
                  <a:lnTo>
                    <a:pt x="1465447" y="2309"/>
                  </a:lnTo>
                  <a:lnTo>
                    <a:pt x="1465447" y="1157"/>
                  </a:lnTo>
                  <a:lnTo>
                    <a:pt x="1678528" y="6545"/>
                  </a:lnTo>
                  <a:cubicBezTo>
                    <a:pt x="4250087" y="136898"/>
                    <a:pt x="6312029" y="2198841"/>
                    <a:pt x="6442381" y="4770399"/>
                  </a:cubicBezTo>
                  <a:lnTo>
                    <a:pt x="6447769" y="4983482"/>
                  </a:lnTo>
                  <a:lnTo>
                    <a:pt x="6446619" y="4983482"/>
                  </a:lnTo>
                  <a:lnTo>
                    <a:pt x="6441597" y="4884041"/>
                  </a:lnTo>
                  <a:cubicBezTo>
                    <a:pt x="6368893" y="4168135"/>
                    <a:pt x="5764288" y="3609473"/>
                    <a:pt x="5029200" y="3609473"/>
                  </a:cubicBezTo>
                  <a:cubicBezTo>
                    <a:pt x="4294112" y="3609473"/>
                    <a:pt x="3689507" y="4168135"/>
                    <a:pt x="3616803" y="4884041"/>
                  </a:cubicBezTo>
                  <a:lnTo>
                    <a:pt x="3614562" y="4928423"/>
                  </a:lnTo>
                  <a:lnTo>
                    <a:pt x="3608185" y="4802127"/>
                  </a:lnTo>
                  <a:cubicBezTo>
                    <a:pt x="3495325" y="3690812"/>
                    <a:pt x="2556784"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bg2"/>
            </a:solidFill>
            <a:ln w="9525"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4" name="Freeform 22">
              <a:extLst>
                <a:ext uri="{FF2B5EF4-FFF2-40B4-BE49-F238E27FC236}">
                  <a16:creationId xmlns:a16="http://schemas.microsoft.com/office/drawing/2014/main" id="{404B709C-3426-7623-1AD1-166B06E79114}"/>
                </a:ext>
              </a:extLst>
            </p:cNvPr>
            <p:cNvSpPr/>
            <p:nvPr/>
          </p:nvSpPr>
          <p:spPr>
            <a:xfrm rot="17773060" flipH="1">
              <a:off x="2064710" y="2636704"/>
              <a:ext cx="2058711" cy="1571254"/>
            </a:xfrm>
            <a:custGeom>
              <a:avLst/>
              <a:gdLst>
                <a:gd name="connsiteX0" fmla="*/ 0 w 6447771"/>
                <a:gd name="connsiteY0" fmla="*/ 0 h 4983481"/>
                <a:gd name="connsiteX1" fmla="*/ 1152 w 6447771"/>
                <a:gd name="connsiteY1" fmla="*/ 0 h 4983481"/>
                <a:gd name="connsiteX2" fmla="*/ 6173 w 6447771"/>
                <a:gd name="connsiteY2" fmla="*/ 99439 h 4983481"/>
                <a:gd name="connsiteX3" fmla="*/ 1418570 w 6447771"/>
                <a:gd name="connsiteY3" fmla="*/ 1374007 h 4983481"/>
                <a:gd name="connsiteX4" fmla="*/ 2811200 w 6447771"/>
                <a:gd name="connsiteY4" fmla="*/ 231731 h 4983481"/>
                <a:gd name="connsiteX5" fmla="*/ 2828419 w 6447771"/>
                <a:gd name="connsiteY5" fmla="*/ 116492 h 4983481"/>
                <a:gd name="connsiteX6" fmla="*/ 2831519 w 6447771"/>
                <a:gd name="connsiteY6" fmla="*/ 177872 h 4983481"/>
                <a:gd name="connsiteX7" fmla="*/ 5024010 w 6447771"/>
                <a:gd name="connsiteY7" fmla="*/ 2156409 h 4983481"/>
                <a:gd name="connsiteX8" fmla="*/ 5148631 w 6447771"/>
                <a:gd name="connsiteY8" fmla="*/ 2150116 h 4983481"/>
                <a:gd name="connsiteX9" fmla="*/ 5173203 w 6447771"/>
                <a:gd name="connsiteY9" fmla="*/ 2151357 h 4983481"/>
                <a:gd name="connsiteX10" fmla="*/ 6447771 w 6447771"/>
                <a:gd name="connsiteY10" fmla="*/ 3563754 h 4983481"/>
                <a:gd name="connsiteX11" fmla="*/ 5028044 w 6447771"/>
                <a:gd name="connsiteY11" fmla="*/ 4983481 h 4983481"/>
                <a:gd name="connsiteX12" fmla="*/ 4982325 w 6447771"/>
                <a:gd name="connsiteY12" fmla="*/ 4981172 h 4983481"/>
                <a:gd name="connsiteX13" fmla="*/ 4982325 w 6447771"/>
                <a:gd name="connsiteY13" fmla="*/ 4982324 h 4983481"/>
                <a:gd name="connsiteX14" fmla="*/ 4769242 w 6447771"/>
                <a:gd name="connsiteY14" fmla="*/ 4976936 h 4983481"/>
                <a:gd name="connsiteX15" fmla="*/ 5388 w 6447771"/>
                <a:gd name="connsiteY15" fmla="*/ 213082 h 498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47771" h="4983481">
                  <a:moveTo>
                    <a:pt x="0" y="0"/>
                  </a:moveTo>
                  <a:lnTo>
                    <a:pt x="1152" y="0"/>
                  </a:lnTo>
                  <a:lnTo>
                    <a:pt x="6173" y="99439"/>
                  </a:lnTo>
                  <a:cubicBezTo>
                    <a:pt x="78877" y="815345"/>
                    <a:pt x="683482" y="1374007"/>
                    <a:pt x="1418570" y="1374007"/>
                  </a:cubicBezTo>
                  <a:cubicBezTo>
                    <a:pt x="2107715" y="1374007"/>
                    <a:pt x="2682178" y="882996"/>
                    <a:pt x="2811200" y="231731"/>
                  </a:cubicBezTo>
                  <a:lnTo>
                    <a:pt x="2828419" y="116492"/>
                  </a:lnTo>
                  <a:lnTo>
                    <a:pt x="2831519" y="177872"/>
                  </a:lnTo>
                  <a:cubicBezTo>
                    <a:pt x="2944379" y="1289187"/>
                    <a:pt x="3882919" y="2156409"/>
                    <a:pt x="5024010" y="2156409"/>
                  </a:cubicBezTo>
                  <a:lnTo>
                    <a:pt x="5148631" y="2150116"/>
                  </a:lnTo>
                  <a:lnTo>
                    <a:pt x="5173203" y="2151357"/>
                  </a:lnTo>
                  <a:cubicBezTo>
                    <a:pt x="5889109" y="2224061"/>
                    <a:pt x="6447771" y="2828666"/>
                    <a:pt x="6447771" y="3563754"/>
                  </a:cubicBezTo>
                  <a:cubicBezTo>
                    <a:pt x="6447771" y="4347848"/>
                    <a:pt x="5812138" y="4983481"/>
                    <a:pt x="5028044" y="4983481"/>
                  </a:cubicBezTo>
                  <a:lnTo>
                    <a:pt x="4982325" y="4981172"/>
                  </a:lnTo>
                  <a:lnTo>
                    <a:pt x="4982325" y="4982324"/>
                  </a:lnTo>
                  <a:lnTo>
                    <a:pt x="4769242" y="4976936"/>
                  </a:lnTo>
                  <a:cubicBezTo>
                    <a:pt x="2197683" y="4846583"/>
                    <a:pt x="135741" y="2784641"/>
                    <a:pt x="5388" y="213082"/>
                  </a:cubicBezTo>
                  <a:close/>
                </a:path>
              </a:pathLst>
            </a:custGeom>
            <a:solidFill>
              <a:schemeClr val="bg2"/>
            </a:solidFill>
            <a:ln w="9525"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5" name="Freeform 24">
              <a:extLst>
                <a:ext uri="{FF2B5EF4-FFF2-40B4-BE49-F238E27FC236}">
                  <a16:creationId xmlns:a16="http://schemas.microsoft.com/office/drawing/2014/main" id="{EB3F858F-D15E-130E-F8C5-BFCA96EC95A5}"/>
                </a:ext>
              </a:extLst>
            </p:cNvPr>
            <p:cNvSpPr/>
            <p:nvPr/>
          </p:nvSpPr>
          <p:spPr>
            <a:xfrm rot="17773060" flipH="1">
              <a:off x="1478644" y="3547346"/>
              <a:ext cx="1591177" cy="2032932"/>
            </a:xfrm>
            <a:custGeom>
              <a:avLst/>
              <a:gdLst>
                <a:gd name="connsiteX0" fmla="*/ 3563753 w 4983480"/>
                <a:gd name="connsiteY0" fmla="*/ 0 h 6447772"/>
                <a:gd name="connsiteX1" fmla="*/ 4983480 w 4983480"/>
                <a:gd name="connsiteY1" fmla="*/ 1419727 h 6447772"/>
                <a:gd name="connsiteX2" fmla="*/ 4981172 w 4983480"/>
                <a:gd name="connsiteY2" fmla="*/ 1465449 h 6447772"/>
                <a:gd name="connsiteX3" fmla="*/ 4982322 w 4983480"/>
                <a:gd name="connsiteY3" fmla="*/ 1465449 h 6447772"/>
                <a:gd name="connsiteX4" fmla="*/ 4976934 w 4983480"/>
                <a:gd name="connsiteY4" fmla="*/ 1678530 h 6447772"/>
                <a:gd name="connsiteX5" fmla="*/ 213081 w 4983480"/>
                <a:gd name="connsiteY5" fmla="*/ 6442384 h 6447772"/>
                <a:gd name="connsiteX6" fmla="*/ 0 w 4983480"/>
                <a:gd name="connsiteY6" fmla="*/ 6447772 h 6447772"/>
                <a:gd name="connsiteX7" fmla="*/ 0 w 4983480"/>
                <a:gd name="connsiteY7" fmla="*/ 6446619 h 6447772"/>
                <a:gd name="connsiteX8" fmla="*/ 99439 w 4983480"/>
                <a:gd name="connsiteY8" fmla="*/ 6441598 h 6447772"/>
                <a:gd name="connsiteX9" fmla="*/ 1374007 w 4983480"/>
                <a:gd name="connsiteY9" fmla="*/ 5029201 h 6447772"/>
                <a:gd name="connsiteX10" fmla="*/ 99439 w 4983480"/>
                <a:gd name="connsiteY10" fmla="*/ 3616804 h 6447772"/>
                <a:gd name="connsiteX11" fmla="*/ 74876 w 4983480"/>
                <a:gd name="connsiteY11" fmla="*/ 3615564 h 6447772"/>
                <a:gd name="connsiteX12" fmla="*/ 175579 w 4983480"/>
                <a:gd name="connsiteY12" fmla="*/ 3610479 h 6447772"/>
                <a:gd name="connsiteX13" fmla="*/ 2154116 w 4983480"/>
                <a:gd name="connsiteY13" fmla="*/ 1417987 h 6447772"/>
                <a:gd name="connsiteX14" fmla="*/ 2149115 w 4983480"/>
                <a:gd name="connsiteY14" fmla="*/ 1318948 h 6447772"/>
                <a:gd name="connsiteX15" fmla="*/ 2151356 w 4983480"/>
                <a:gd name="connsiteY15" fmla="*/ 1274568 h 6447772"/>
                <a:gd name="connsiteX16" fmla="*/ 3563753 w 4983480"/>
                <a:gd name="connsiteY16" fmla="*/ 0 h 644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3480" h="6447772">
                  <a:moveTo>
                    <a:pt x="3563753" y="0"/>
                  </a:moveTo>
                  <a:cubicBezTo>
                    <a:pt x="4347847" y="0"/>
                    <a:pt x="4983480" y="635633"/>
                    <a:pt x="4983480" y="1419727"/>
                  </a:cubicBezTo>
                  <a:lnTo>
                    <a:pt x="4981172" y="1465449"/>
                  </a:lnTo>
                  <a:lnTo>
                    <a:pt x="4982322" y="1465449"/>
                  </a:lnTo>
                  <a:lnTo>
                    <a:pt x="4976934" y="1678530"/>
                  </a:lnTo>
                  <a:cubicBezTo>
                    <a:pt x="4846582" y="4250089"/>
                    <a:pt x="2784640" y="6312031"/>
                    <a:pt x="213081" y="6442384"/>
                  </a:cubicBezTo>
                  <a:lnTo>
                    <a:pt x="0" y="6447772"/>
                  </a:lnTo>
                  <a:lnTo>
                    <a:pt x="0" y="6446619"/>
                  </a:lnTo>
                  <a:lnTo>
                    <a:pt x="99439" y="6441598"/>
                  </a:lnTo>
                  <a:cubicBezTo>
                    <a:pt x="815345" y="6368894"/>
                    <a:pt x="1374007" y="5764289"/>
                    <a:pt x="1374007" y="5029201"/>
                  </a:cubicBezTo>
                  <a:cubicBezTo>
                    <a:pt x="1374007" y="4294113"/>
                    <a:pt x="815345" y="3689508"/>
                    <a:pt x="99439" y="3616804"/>
                  </a:cubicBezTo>
                  <a:lnTo>
                    <a:pt x="74876" y="3615564"/>
                  </a:lnTo>
                  <a:lnTo>
                    <a:pt x="175579" y="3610479"/>
                  </a:lnTo>
                  <a:cubicBezTo>
                    <a:pt x="1286894" y="3497619"/>
                    <a:pt x="2154116" y="2559078"/>
                    <a:pt x="2154116" y="1417987"/>
                  </a:cubicBezTo>
                  <a:lnTo>
                    <a:pt x="2149115" y="1318948"/>
                  </a:lnTo>
                  <a:lnTo>
                    <a:pt x="2151356" y="1274568"/>
                  </a:lnTo>
                  <a:cubicBezTo>
                    <a:pt x="2224060" y="558662"/>
                    <a:pt x="2828665" y="0"/>
                    <a:pt x="3563753" y="0"/>
                  </a:cubicBezTo>
                  <a:close/>
                </a:path>
              </a:pathLst>
            </a:custGeom>
            <a:solidFill>
              <a:schemeClr val="bg2"/>
            </a:solidFill>
            <a:ln w="9525"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pic>
        <p:nvPicPr>
          <p:cNvPr id="6" name="Content Placeholder 162" descr="Credit card outline">
            <a:extLst>
              <a:ext uri="{FF2B5EF4-FFF2-40B4-BE49-F238E27FC236}">
                <a16:creationId xmlns:a16="http://schemas.microsoft.com/office/drawing/2014/main" id="{5FB0236E-1FFD-939C-A995-0EAE857F3B7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38748" y="2818658"/>
            <a:ext cx="499341" cy="499341"/>
          </a:xfrm>
          <a:prstGeom prst="rect">
            <a:avLst/>
          </a:prstGeom>
        </p:spPr>
      </p:pic>
      <p:pic>
        <p:nvPicPr>
          <p:cNvPr id="7" name="Content Placeholder 155" descr="Fingerprint outline">
            <a:extLst>
              <a:ext uri="{FF2B5EF4-FFF2-40B4-BE49-F238E27FC236}">
                <a16:creationId xmlns:a16="http://schemas.microsoft.com/office/drawing/2014/main" id="{D76D4607-444B-575A-D0F8-4F0BB2E3EDB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52845" y="2240877"/>
            <a:ext cx="498255" cy="498255"/>
          </a:xfrm>
          <a:prstGeom prst="rect">
            <a:avLst/>
          </a:prstGeom>
        </p:spPr>
      </p:pic>
      <p:pic>
        <p:nvPicPr>
          <p:cNvPr id="8" name="Content Placeholder 153" descr="Ecommerce outline">
            <a:extLst>
              <a:ext uri="{FF2B5EF4-FFF2-40B4-BE49-F238E27FC236}">
                <a16:creationId xmlns:a16="http://schemas.microsoft.com/office/drawing/2014/main" id="{FC8FBF87-6A22-C9D1-0AEF-024E78F128B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92468" y="3378704"/>
            <a:ext cx="498255" cy="498255"/>
          </a:xfrm>
          <a:prstGeom prst="rect">
            <a:avLst/>
          </a:prstGeom>
        </p:spPr>
      </p:pic>
      <p:pic>
        <p:nvPicPr>
          <p:cNvPr id="9" name="Content Placeholder 151" descr="Lightbulb outline">
            <a:extLst>
              <a:ext uri="{FF2B5EF4-FFF2-40B4-BE49-F238E27FC236}">
                <a16:creationId xmlns:a16="http://schemas.microsoft.com/office/drawing/2014/main" id="{92B2E979-09E7-B6E2-F65B-4B95E5FCDBA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044472" y="3310730"/>
            <a:ext cx="498255" cy="498255"/>
          </a:xfrm>
          <a:prstGeom prst="rect">
            <a:avLst/>
          </a:prstGeom>
        </p:spPr>
      </p:pic>
      <p:pic>
        <p:nvPicPr>
          <p:cNvPr id="10" name="Content Placeholder 149" descr="Laptop outline">
            <a:extLst>
              <a:ext uri="{FF2B5EF4-FFF2-40B4-BE49-F238E27FC236}">
                <a16:creationId xmlns:a16="http://schemas.microsoft.com/office/drawing/2014/main" id="{B62F31A2-797D-BB7A-D32B-19219A272E5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966750" y="4458170"/>
            <a:ext cx="498255" cy="498255"/>
          </a:xfrm>
          <a:prstGeom prst="rect">
            <a:avLst/>
          </a:prstGeom>
        </p:spPr>
      </p:pic>
      <p:pic>
        <p:nvPicPr>
          <p:cNvPr id="11" name="Content Placeholder 153" descr="Ecommerce outline">
            <a:extLst>
              <a:ext uri="{FF2B5EF4-FFF2-40B4-BE49-F238E27FC236}">
                <a16:creationId xmlns:a16="http://schemas.microsoft.com/office/drawing/2014/main" id="{B493A3F0-3580-5CC5-19D4-90ED14827C3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45208" y="3979598"/>
            <a:ext cx="499341" cy="499341"/>
          </a:xfrm>
          <a:prstGeom prst="rect">
            <a:avLst/>
          </a:prstGeom>
        </p:spPr>
      </p:pic>
      <p:pic>
        <p:nvPicPr>
          <p:cNvPr id="15" name="Content Placeholder 151" descr="Lightbulb outline">
            <a:extLst>
              <a:ext uri="{FF2B5EF4-FFF2-40B4-BE49-F238E27FC236}">
                <a16:creationId xmlns:a16="http://schemas.microsoft.com/office/drawing/2014/main" id="{DE361AE6-44D5-1031-B47B-94F70DDE010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820047" y="3938294"/>
            <a:ext cx="499341" cy="499341"/>
          </a:xfrm>
          <a:prstGeom prst="rect">
            <a:avLst/>
          </a:prstGeom>
        </p:spPr>
      </p:pic>
      <p:pic>
        <p:nvPicPr>
          <p:cNvPr id="22" name="Content Placeholder 149" descr="Laptop outline">
            <a:extLst>
              <a:ext uri="{FF2B5EF4-FFF2-40B4-BE49-F238E27FC236}">
                <a16:creationId xmlns:a16="http://schemas.microsoft.com/office/drawing/2014/main" id="{96DD58E9-B9C0-19F9-ABC0-83E91627E690}"/>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9789950" y="4495184"/>
            <a:ext cx="499341" cy="499341"/>
          </a:xfrm>
          <a:prstGeom prst="rect">
            <a:avLst/>
          </a:prstGeom>
        </p:spPr>
      </p:pic>
      <p:pic>
        <p:nvPicPr>
          <p:cNvPr id="23" name="Content Placeholder 53" descr="Thumbs up sign outline">
            <a:extLst>
              <a:ext uri="{FF2B5EF4-FFF2-40B4-BE49-F238E27FC236}">
                <a16:creationId xmlns:a16="http://schemas.microsoft.com/office/drawing/2014/main" id="{1DBE866F-1F29-AA6F-6F0F-B500A564D2F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9756140" y="2196465"/>
            <a:ext cx="499110" cy="499110"/>
          </a:xfrm>
          <a:prstGeom prst="rect">
            <a:avLst/>
          </a:prstGeom>
        </p:spPr>
      </p:pic>
      <p:pic>
        <p:nvPicPr>
          <p:cNvPr id="24" name="Content Placeholder 33" descr="Fingerprint outline">
            <a:extLst>
              <a:ext uri="{FF2B5EF4-FFF2-40B4-BE49-F238E27FC236}">
                <a16:creationId xmlns:a16="http://schemas.microsoft.com/office/drawing/2014/main" id="{971E3905-A92A-D40F-EC04-AEAEE70865C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803890" y="2767965"/>
            <a:ext cx="499110" cy="499110"/>
          </a:xfrm>
          <a:prstGeom prst="rect">
            <a:avLst/>
          </a:prstGeom>
        </p:spPr>
      </p:pic>
      <p:pic>
        <p:nvPicPr>
          <p:cNvPr id="25" name="Content Placeholder 155" descr="Fingerprint outline">
            <a:extLst>
              <a:ext uri="{FF2B5EF4-FFF2-40B4-BE49-F238E27FC236}">
                <a16:creationId xmlns:a16="http://schemas.microsoft.com/office/drawing/2014/main" id="{F18BD40D-3D87-C010-ECEB-1332A042F6C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02545" y="2240877"/>
            <a:ext cx="498255" cy="498255"/>
          </a:xfrm>
          <a:prstGeom prst="rect">
            <a:avLst/>
          </a:prstGeom>
        </p:spPr>
      </p:pic>
      <p:pic>
        <p:nvPicPr>
          <p:cNvPr id="26" name="Content Placeholder 153" descr="Ecommerce outline">
            <a:extLst>
              <a:ext uri="{FF2B5EF4-FFF2-40B4-BE49-F238E27FC236}">
                <a16:creationId xmlns:a16="http://schemas.microsoft.com/office/drawing/2014/main" id="{D9ADF247-09A0-0092-FB7E-14EFA32534D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80268" y="3023104"/>
            <a:ext cx="498255" cy="498255"/>
          </a:xfrm>
          <a:prstGeom prst="rect">
            <a:avLst/>
          </a:prstGeom>
        </p:spPr>
      </p:pic>
      <p:pic>
        <p:nvPicPr>
          <p:cNvPr id="27" name="Content Placeholder 151" descr="Lightbulb outline">
            <a:extLst>
              <a:ext uri="{FF2B5EF4-FFF2-40B4-BE49-F238E27FC236}">
                <a16:creationId xmlns:a16="http://schemas.microsoft.com/office/drawing/2014/main" id="{7EE00C30-26EC-9103-4915-3FF5BF1D167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968772" y="3044030"/>
            <a:ext cx="498255" cy="498255"/>
          </a:xfrm>
          <a:prstGeom prst="rect">
            <a:avLst/>
          </a:prstGeom>
        </p:spPr>
      </p:pic>
      <p:pic>
        <p:nvPicPr>
          <p:cNvPr id="28" name="Content Placeholder 149" descr="Laptop outline">
            <a:extLst>
              <a:ext uri="{FF2B5EF4-FFF2-40B4-BE49-F238E27FC236}">
                <a16:creationId xmlns:a16="http://schemas.microsoft.com/office/drawing/2014/main" id="{3B0D9B12-C551-3E35-B2D8-64BE3E5FBFF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167150" y="4305770"/>
            <a:ext cx="498255" cy="498255"/>
          </a:xfrm>
          <a:prstGeom prst="rect">
            <a:avLst/>
          </a:prstGeom>
        </p:spPr>
      </p:pic>
      <p:pic>
        <p:nvPicPr>
          <p:cNvPr id="36" name="Content Placeholder 53" descr="Thumbs up sign outline">
            <a:extLst>
              <a:ext uri="{FF2B5EF4-FFF2-40B4-BE49-F238E27FC236}">
                <a16:creationId xmlns:a16="http://schemas.microsoft.com/office/drawing/2014/main" id="{4A196990-0470-48B1-1334-8F2A6D1C01AD}"/>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492240" y="4272915"/>
            <a:ext cx="499110" cy="499110"/>
          </a:xfrm>
          <a:prstGeom prst="rect">
            <a:avLst/>
          </a:prstGeom>
        </p:spPr>
      </p:pic>
    </p:spTree>
    <p:extLst>
      <p:ext uri="{BB962C8B-B14F-4D97-AF65-F5344CB8AC3E}">
        <p14:creationId xmlns:p14="http://schemas.microsoft.com/office/powerpoint/2010/main" val="43180141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EBF382E7-C6E5-5058-1119-63EF26E7BE3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9" imgW="306" imgH="306" progId="TCLayout.ActiveDocument.1">
                  <p:embed/>
                </p:oleObj>
              </mc:Choice>
              <mc:Fallback>
                <p:oleObj name="think-cell Folie" r:id="rId19" imgW="306" imgH="306" progId="TCLayout.ActiveDocument.1">
                  <p:embed/>
                  <p:pic>
                    <p:nvPicPr>
                      <p:cNvPr id="9" name="Object 8" hidden="1">
                        <a:extLst>
                          <a:ext uri="{FF2B5EF4-FFF2-40B4-BE49-F238E27FC236}">
                            <a16:creationId xmlns:a16="http://schemas.microsoft.com/office/drawing/2014/main" id="{EBF382E7-C6E5-5058-1119-63EF26E7BE37}"/>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100" name="Rectangle 99">
            <a:extLst>
              <a:ext uri="{FF2B5EF4-FFF2-40B4-BE49-F238E27FC236}">
                <a16:creationId xmlns:a16="http://schemas.microsoft.com/office/drawing/2014/main" id="{2B602953-9BEF-A757-5FEC-FB3671D853AC}"/>
              </a:ext>
            </a:extLst>
          </p:cNvPr>
          <p:cNvSpPr/>
          <p:nvPr/>
        </p:nvSpPr>
        <p:spPr>
          <a:xfrm>
            <a:off x="-15762" y="3865581"/>
            <a:ext cx="12204000" cy="1188000"/>
          </a:xfrm>
          <a:prstGeom prst="rect">
            <a:avLst/>
          </a:prstGeom>
          <a:solidFill>
            <a:schemeClr val="bg2">
              <a:lumMod val="95000"/>
            </a:schemeClr>
          </a:solidFill>
          <a:ln w="9525" cap="flat">
            <a:noFill/>
            <a:prstDash val="solid"/>
            <a:miter/>
          </a:ln>
        </p:spPr>
        <p:txBody>
          <a:bodyPr lIns="108000" tIns="108000" rIns="108000" bIns="108000" rtlCol="0" anchor="ctr" anchorCtr="1"/>
          <a:lstStyle/>
          <a:p>
            <a:pPr algn="l">
              <a:lnSpc>
                <a:spcPts val="1600"/>
              </a:lnSpc>
              <a:spcBef>
                <a:spcPts val="300"/>
              </a:spcBef>
              <a:spcAft>
                <a:spcPts val="300"/>
              </a:spcAft>
            </a:pPr>
            <a:endParaRPr lang="en-GB" sz="1200" dirty="0" err="1">
              <a:solidFill>
                <a:schemeClr val="bg1"/>
              </a:solidFill>
            </a:endParaRPr>
          </a:p>
        </p:txBody>
      </p:sp>
      <p:sp>
        <p:nvSpPr>
          <p:cNvPr id="2" name="Slide Number Placeholder 1">
            <a:extLst>
              <a:ext uri="{FF2B5EF4-FFF2-40B4-BE49-F238E27FC236}">
                <a16:creationId xmlns:a16="http://schemas.microsoft.com/office/drawing/2014/main" id="{5DE3326E-BF5E-AFB1-AADC-2D0D44E7E933}"/>
              </a:ext>
            </a:extLst>
          </p:cNvPr>
          <p:cNvSpPr>
            <a:spLocks noGrp="1"/>
          </p:cNvSpPr>
          <p:nvPr>
            <p:ph type="sldNum" sz="quarter" idx="4"/>
          </p:nvPr>
        </p:nvSpPr>
        <p:spPr/>
        <p:txBody>
          <a:bodyPr/>
          <a:lstStyle/>
          <a:p>
            <a:fld id="{FA573BCF-C0F1-4720-B5E7-944FE630E67D}" type="slidenum">
              <a:rPr lang="en-US" smtClean="0"/>
              <a:pPr/>
              <a:t>119</a:t>
            </a:fld>
            <a:endParaRPr lang="en-US" dirty="0"/>
          </a:p>
        </p:txBody>
      </p:sp>
      <p:sp>
        <p:nvSpPr>
          <p:cNvPr id="3" name="Footer Placeholder 2">
            <a:extLst>
              <a:ext uri="{FF2B5EF4-FFF2-40B4-BE49-F238E27FC236}">
                <a16:creationId xmlns:a16="http://schemas.microsoft.com/office/drawing/2014/main" id="{6670CBE6-B1E2-C3A9-62A6-357CBE6481A2}"/>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0A68D453-54C4-AE48-FC78-F52EC885211E}"/>
              </a:ext>
            </a:extLst>
          </p:cNvPr>
          <p:cNvSpPr>
            <a:spLocks noGrp="1"/>
          </p:cNvSpPr>
          <p:nvPr>
            <p:ph type="dt" sz="half" idx="2"/>
          </p:nvPr>
        </p:nvSpPr>
        <p:spPr/>
        <p:txBody>
          <a:bodyPr/>
          <a:lstStyle/>
          <a:p>
            <a:r>
              <a:rPr lang="de-DE"/>
              <a:t>2025-10-08</a:t>
            </a:r>
            <a:endParaRPr lang="nl-NL" dirty="0"/>
          </a:p>
        </p:txBody>
      </p:sp>
      <p:sp>
        <p:nvSpPr>
          <p:cNvPr id="27" name="Content Placeholder 26">
            <a:extLst>
              <a:ext uri="{FF2B5EF4-FFF2-40B4-BE49-F238E27FC236}">
                <a16:creationId xmlns:a16="http://schemas.microsoft.com/office/drawing/2014/main" id="{462E60F2-6B51-FD72-B820-BBD7665BA5A4}"/>
              </a:ext>
            </a:extLst>
          </p:cNvPr>
          <p:cNvSpPr>
            <a:spLocks noGrp="1"/>
          </p:cNvSpPr>
          <p:nvPr>
            <p:ph sz="quarter" idx="25"/>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6" name="Content Placeholder 25">
            <a:extLst>
              <a:ext uri="{FF2B5EF4-FFF2-40B4-BE49-F238E27FC236}">
                <a16:creationId xmlns:a16="http://schemas.microsoft.com/office/drawing/2014/main" id="{1F43D08B-8831-A0B3-96EA-48B6702FD553}"/>
              </a:ext>
            </a:extLst>
          </p:cNvPr>
          <p:cNvSpPr>
            <a:spLocks noGrp="1"/>
          </p:cNvSpPr>
          <p:nvPr>
            <p:ph sz="quarter" idx="24"/>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5" name="Content Placeholder 24">
            <a:extLst>
              <a:ext uri="{FF2B5EF4-FFF2-40B4-BE49-F238E27FC236}">
                <a16:creationId xmlns:a16="http://schemas.microsoft.com/office/drawing/2014/main" id="{098AEFBD-17E3-F24D-DA0C-514E8A54C052}"/>
              </a:ext>
            </a:extLst>
          </p:cNvPr>
          <p:cNvSpPr>
            <a:spLocks noGrp="1"/>
          </p:cNvSpPr>
          <p:nvPr>
            <p:ph sz="quarter" idx="22"/>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4" name="Content Placeholder 23">
            <a:extLst>
              <a:ext uri="{FF2B5EF4-FFF2-40B4-BE49-F238E27FC236}">
                <a16:creationId xmlns:a16="http://schemas.microsoft.com/office/drawing/2014/main" id="{6531C9CD-A876-E8A5-1886-F2E055F68413}"/>
              </a:ext>
            </a:extLst>
          </p:cNvPr>
          <p:cNvSpPr>
            <a:spLocks noGrp="1"/>
          </p:cNvSpPr>
          <p:nvPr>
            <p:ph sz="quarter" idx="15"/>
          </p:nvPr>
        </p:nvSpPr>
        <p:spPr/>
        <p:txBody>
          <a:bodyPr tIns="3744000" rIns="396000" anchor="t"/>
          <a:lstStyle/>
          <a:p>
            <a:r>
              <a:rPr lang="en-US" sz="1200" dirty="0" err="1"/>
              <a:t>Fusce</a:t>
            </a:r>
            <a:r>
              <a:rPr lang="en-US" sz="1200" dirty="0"/>
              <a:t> posuere, magna sed pulvinar ultricies, purus lectus malesuada libero, sit amet </a:t>
            </a:r>
            <a:r>
              <a:rPr lang="en-US" sz="1200" dirty="0" err="1"/>
              <a:t>commodo</a:t>
            </a:r>
            <a:r>
              <a:rPr lang="en-US" sz="1200" dirty="0"/>
              <a:t> eros quis </a:t>
            </a:r>
            <a:r>
              <a:rPr lang="en-US" sz="1200" dirty="0" err="1"/>
              <a:t>urna</a:t>
            </a:r>
            <a:r>
              <a:rPr lang="en-US" sz="1200" dirty="0"/>
              <a:t>.</a:t>
            </a:r>
            <a:endParaRPr lang="en-GB" sz="1200" dirty="0"/>
          </a:p>
        </p:txBody>
      </p:sp>
      <p:sp>
        <p:nvSpPr>
          <p:cNvPr id="6" name="Title 5">
            <a:extLst>
              <a:ext uri="{FF2B5EF4-FFF2-40B4-BE49-F238E27FC236}">
                <a16:creationId xmlns:a16="http://schemas.microsoft.com/office/drawing/2014/main" id="{D7D676F6-890D-7E18-0CD8-9D1D08CEDE8D}"/>
              </a:ext>
            </a:extLst>
          </p:cNvPr>
          <p:cNvSpPr>
            <a:spLocks noGrp="1"/>
          </p:cNvSpPr>
          <p:nvPr>
            <p:ph type="title"/>
          </p:nvPr>
        </p:nvSpPr>
        <p:spPr/>
        <p:txBody>
          <a:bodyPr vert="horz"/>
          <a:lstStyle/>
          <a:p>
            <a:r>
              <a:rPr lang="de-DE"/>
              <a:t>Lorem ipsum dolor sit amet</a:t>
            </a:r>
            <a:endParaRPr lang="en-GB"/>
          </a:p>
        </p:txBody>
      </p:sp>
      <p:sp>
        <p:nvSpPr>
          <p:cNvPr id="20" name="Text Placeholder 19">
            <a:extLst>
              <a:ext uri="{FF2B5EF4-FFF2-40B4-BE49-F238E27FC236}">
                <a16:creationId xmlns:a16="http://schemas.microsoft.com/office/drawing/2014/main" id="{9562879F-41C3-7FAA-ABEC-09A35A2F5AD6}"/>
              </a:ext>
            </a:extLst>
          </p:cNvPr>
          <p:cNvSpPr>
            <a:spLocks noGrp="1"/>
          </p:cNvSpPr>
          <p:nvPr>
            <p:ph type="body" sz="quarter" idx="14"/>
          </p:nvPr>
        </p:nvSpPr>
        <p:spPr/>
        <p:txBody>
          <a:bodyPr/>
          <a:lstStyle/>
          <a:p>
            <a:r>
              <a:rPr lang="en-US" noProof="0">
                <a:latin typeface="+mj-lt"/>
              </a:rPr>
              <a:t>Color ExampleS</a:t>
            </a:r>
          </a:p>
        </p:txBody>
      </p:sp>
      <p:sp>
        <p:nvSpPr>
          <p:cNvPr id="62" name="Pfeil: Fünfeck 6">
            <a:extLst>
              <a:ext uri="{FF2B5EF4-FFF2-40B4-BE49-F238E27FC236}">
                <a16:creationId xmlns:a16="http://schemas.microsoft.com/office/drawing/2014/main" id="{49B9E9DF-7154-139D-3E42-2A1488B3EB76}"/>
              </a:ext>
            </a:extLst>
          </p:cNvPr>
          <p:cNvSpPr/>
          <p:nvPr/>
        </p:nvSpPr>
        <p:spPr>
          <a:xfrm>
            <a:off x="558154" y="3027045"/>
            <a:ext cx="11088688" cy="307361"/>
          </a:xfrm>
          <a:prstGeom prst="homePlate">
            <a:avLst>
              <a:gd name="adj" fmla="val 47426"/>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420" tIns="36211" rIns="72420" bIns="36211"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cxnSp>
        <p:nvCxnSpPr>
          <p:cNvPr id="152" name="Straight Arrow Connector 151">
            <a:extLst>
              <a:ext uri="{FF2B5EF4-FFF2-40B4-BE49-F238E27FC236}">
                <a16:creationId xmlns:a16="http://schemas.microsoft.com/office/drawing/2014/main" id="{7F86F1B1-65A2-2E81-48C1-BC227CEE2820}"/>
              </a:ext>
            </a:extLst>
          </p:cNvPr>
          <p:cNvCxnSpPr/>
          <p:nvPr/>
        </p:nvCxnSpPr>
        <p:spPr bwMode="auto">
          <a:xfrm>
            <a:off x="565400" y="3027045"/>
            <a:ext cx="11010412" cy="0"/>
          </a:xfrm>
          <a:prstGeom prst="straightConnector1">
            <a:avLst/>
          </a:prstGeom>
          <a:solidFill>
            <a:schemeClr val="accent1"/>
          </a:solidFill>
          <a:ln w="19050" cap="flat" cmpd="sng" algn="ctr">
            <a:gradFill>
              <a:gsLst>
                <a:gs pos="0">
                  <a:srgbClr val="FF4B4B"/>
                </a:gs>
                <a:gs pos="100000">
                  <a:srgbClr val="FF744F"/>
                </a:gs>
              </a:gsLst>
              <a:lin ang="18900000" scaled="0"/>
            </a:gradFill>
            <a:prstDash val="solid"/>
            <a:round/>
            <a:headEnd type="none" w="med" len="med"/>
            <a:tailEnd type="arrow" w="med" len="med"/>
          </a:ln>
          <a:effectLst/>
        </p:spPr>
      </p:cxnSp>
      <p:sp>
        <p:nvSpPr>
          <p:cNvPr id="190" name="Textfeld 81">
            <a:extLst>
              <a:ext uri="{FF2B5EF4-FFF2-40B4-BE49-F238E27FC236}">
                <a16:creationId xmlns:a16="http://schemas.microsoft.com/office/drawing/2014/main" id="{A85CF120-EC6F-67F6-DA2F-9A5A2B9B9C0C}"/>
              </a:ext>
            </a:extLst>
          </p:cNvPr>
          <p:cNvSpPr txBox="1"/>
          <p:nvPr/>
        </p:nvSpPr>
        <p:spPr bwMode="auto">
          <a:xfrm flipH="1">
            <a:off x="553773" y="2797321"/>
            <a:ext cx="28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4B4B"/>
                    </a:gs>
                    <a:gs pos="100000">
                      <a:srgbClr val="FF744F"/>
                    </a:gs>
                  </a:gsLst>
                  <a:lin ang="0" scaled="0"/>
                </a:gradFill>
                <a:effectLst/>
                <a:uLnTx/>
                <a:uFillTx/>
                <a:latin typeface="+mj-lt"/>
                <a:cs typeface="Arial" charset="0"/>
              </a:rPr>
              <a:t>Lorem</a:t>
            </a:r>
          </a:p>
        </p:txBody>
      </p:sp>
      <p:sp>
        <p:nvSpPr>
          <p:cNvPr id="230" name="Textfeld 81">
            <a:extLst>
              <a:ext uri="{FF2B5EF4-FFF2-40B4-BE49-F238E27FC236}">
                <a16:creationId xmlns:a16="http://schemas.microsoft.com/office/drawing/2014/main" id="{93C886AB-80FF-DF09-33AE-C991BDA06057}"/>
              </a:ext>
            </a:extLst>
          </p:cNvPr>
          <p:cNvSpPr txBox="1"/>
          <p:nvPr/>
        </p:nvSpPr>
        <p:spPr bwMode="auto">
          <a:xfrm flipH="1">
            <a:off x="9109603" y="2333012"/>
            <a:ext cx="10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4</a:t>
            </a:r>
          </a:p>
        </p:txBody>
      </p:sp>
      <p:sp>
        <p:nvSpPr>
          <p:cNvPr id="226" name="Textfeld 81">
            <a:extLst>
              <a:ext uri="{FF2B5EF4-FFF2-40B4-BE49-F238E27FC236}">
                <a16:creationId xmlns:a16="http://schemas.microsoft.com/office/drawing/2014/main" id="{6F2720F3-B43E-16E4-8D75-3CA57BC1C638}"/>
              </a:ext>
            </a:extLst>
          </p:cNvPr>
          <p:cNvSpPr txBox="1"/>
          <p:nvPr/>
        </p:nvSpPr>
        <p:spPr bwMode="auto">
          <a:xfrm flipH="1">
            <a:off x="2150166" y="2333012"/>
            <a:ext cx="10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1</a:t>
            </a:r>
          </a:p>
        </p:txBody>
      </p:sp>
      <p:sp>
        <p:nvSpPr>
          <p:cNvPr id="228" name="Textfeld 81">
            <a:extLst>
              <a:ext uri="{FF2B5EF4-FFF2-40B4-BE49-F238E27FC236}">
                <a16:creationId xmlns:a16="http://schemas.microsoft.com/office/drawing/2014/main" id="{9EA9A627-39B4-117A-FC14-6F06D83745D7}"/>
              </a:ext>
            </a:extLst>
          </p:cNvPr>
          <p:cNvSpPr txBox="1"/>
          <p:nvPr/>
        </p:nvSpPr>
        <p:spPr bwMode="auto">
          <a:xfrm flipH="1">
            <a:off x="4469978" y="2333012"/>
            <a:ext cx="10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2</a:t>
            </a:r>
          </a:p>
        </p:txBody>
      </p:sp>
      <p:sp>
        <p:nvSpPr>
          <p:cNvPr id="229" name="Textfeld 81">
            <a:extLst>
              <a:ext uri="{FF2B5EF4-FFF2-40B4-BE49-F238E27FC236}">
                <a16:creationId xmlns:a16="http://schemas.microsoft.com/office/drawing/2014/main" id="{60BD7DEA-4D59-51AE-082E-A50E3D950322}"/>
              </a:ext>
            </a:extLst>
          </p:cNvPr>
          <p:cNvSpPr txBox="1"/>
          <p:nvPr/>
        </p:nvSpPr>
        <p:spPr bwMode="auto">
          <a:xfrm flipH="1">
            <a:off x="6789790" y="2333012"/>
            <a:ext cx="1080000" cy="180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3</a:t>
            </a:r>
          </a:p>
        </p:txBody>
      </p:sp>
      <p:sp>
        <p:nvSpPr>
          <p:cNvPr id="259" name="TextBox 258">
            <a:extLst>
              <a:ext uri="{FF2B5EF4-FFF2-40B4-BE49-F238E27FC236}">
                <a16:creationId xmlns:a16="http://schemas.microsoft.com/office/drawing/2014/main" id="{C7804FEE-60C7-51A4-80C6-41D689384F29}"/>
              </a:ext>
            </a:extLst>
          </p:cNvPr>
          <p:cNvSpPr txBox="1"/>
          <p:nvPr/>
        </p:nvSpPr>
        <p:spPr>
          <a:xfrm>
            <a:off x="571169" y="3434951"/>
            <a:ext cx="11088000" cy="288000"/>
          </a:xfrm>
          <a:prstGeom prst="rect">
            <a:avLst/>
          </a:prstGeom>
          <a:noFill/>
          <a:ln>
            <a:noFill/>
          </a:ln>
        </p:spPr>
        <p:txBody>
          <a:bodyPr vert="horz" wrap="square" lIns="0" tIns="0" rIns="0" bIns="0" numCol="1" rtlCol="0" anchor="t" anchorCtr="0" compatLnSpc="1">
            <a:prstTxWarp prst="textNoShape">
              <a:avLst/>
            </a:prstTxWarp>
            <a:noAutofit/>
          </a:bodyPr>
          <a:lstStyle>
            <a:defPPr>
              <a:defRPr lang="nl-NL"/>
            </a:defPPr>
            <a:lvl1pPr marR="0" lvl="0" indent="0" eaLnBrk="0" fontAlgn="base" hangingPunct="0">
              <a:lnSpc>
                <a:spcPct val="100000"/>
              </a:lnSpc>
              <a:spcBef>
                <a:spcPct val="0"/>
              </a:spcBef>
              <a:spcAft>
                <a:spcPct val="0"/>
              </a:spcAft>
              <a:buClrTx/>
              <a:buSzTx/>
              <a:buFontTx/>
              <a:buNone/>
              <a:tabLst/>
              <a:defRPr kumimoji="0" sz="1000" b="0" i="0" u="none" strike="noStrike" cap="none" spc="0" normalizeH="0" baseline="0">
                <a:ln>
                  <a:noFill/>
                </a:ln>
                <a:solidFill>
                  <a:schemeClr val="tx2"/>
                </a:solidFill>
                <a:effectLst/>
                <a:uLnTx/>
                <a:uFillTx/>
                <a:latin typeface="+mj-lt"/>
                <a:cs typeface="Arial" charset="0"/>
              </a:defRPr>
            </a:lvl1pPr>
          </a:lstStyle>
          <a:p>
            <a:pPr algn="ctr"/>
            <a:r>
              <a:rPr lang="da-DK" sz="1400"/>
              <a:t>Lorem ipsum dolor sit amet</a:t>
            </a:r>
            <a:endParaRPr lang="en-US" sz="1400">
              <a:latin typeface="+mn-lt"/>
            </a:endParaRPr>
          </a:p>
        </p:txBody>
      </p:sp>
      <p:sp>
        <p:nvSpPr>
          <p:cNvPr id="260" name="Textfeld 81">
            <a:extLst>
              <a:ext uri="{FF2B5EF4-FFF2-40B4-BE49-F238E27FC236}">
                <a16:creationId xmlns:a16="http://schemas.microsoft.com/office/drawing/2014/main" id="{89E7C8C7-88AD-26C9-5A6F-492B375D9BAE}"/>
              </a:ext>
            </a:extLst>
          </p:cNvPr>
          <p:cNvSpPr txBox="1"/>
          <p:nvPr/>
        </p:nvSpPr>
        <p:spPr bwMode="auto">
          <a:xfrm flipH="1">
            <a:off x="528605" y="4628524"/>
            <a:ext cx="11088000" cy="288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1400" b="0" i="0" u="none" strike="noStrike" cap="none" spc="0" normalizeH="0" baseline="0">
                <a:ln>
                  <a:noFill/>
                </a:ln>
                <a:solidFill>
                  <a:schemeClr val="tx2"/>
                </a:solidFill>
                <a:effectLst/>
                <a:uLnTx/>
                <a:uFillTx/>
                <a:latin typeface="+mj-lt"/>
                <a:cs typeface="Arial" charset="0"/>
              </a:defRPr>
            </a:lvl1pPr>
          </a:lstStyle>
          <a:p>
            <a:r>
              <a:rPr lang="da-DK"/>
              <a:t>Lorem ipsum dolor sit amet</a:t>
            </a:r>
            <a:endParaRPr lang="en-US"/>
          </a:p>
          <a:p>
            <a:endParaRPr lang="en-US"/>
          </a:p>
        </p:txBody>
      </p:sp>
      <p:sp>
        <p:nvSpPr>
          <p:cNvPr id="40" name="Freeform 29">
            <a:extLst>
              <a:ext uri="{FF2B5EF4-FFF2-40B4-BE49-F238E27FC236}">
                <a16:creationId xmlns:a16="http://schemas.microsoft.com/office/drawing/2014/main" id="{BBDA723F-398D-5B43-A957-229D2DBA95DE}"/>
              </a:ext>
            </a:extLst>
          </p:cNvPr>
          <p:cNvSpPr>
            <a:spLocks/>
          </p:cNvSpPr>
          <p:nvPr>
            <p:custDataLst>
              <p:tags r:id="rId2"/>
            </p:custDataLst>
          </p:nvPr>
        </p:nvSpPr>
        <p:spPr bwMode="auto">
          <a:xfrm rot="19053368" flipH="1">
            <a:off x="2832145"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132956"/>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1" name="Freeform 30">
            <a:extLst>
              <a:ext uri="{FF2B5EF4-FFF2-40B4-BE49-F238E27FC236}">
                <a16:creationId xmlns:a16="http://schemas.microsoft.com/office/drawing/2014/main" id="{3ABF43F5-40CF-752A-56F4-9C5722DA25A4}"/>
              </a:ext>
            </a:extLst>
          </p:cNvPr>
          <p:cNvSpPr>
            <a:spLocks/>
          </p:cNvSpPr>
          <p:nvPr>
            <p:custDataLst>
              <p:tags r:id="rId3"/>
            </p:custDataLst>
          </p:nvPr>
        </p:nvSpPr>
        <p:spPr bwMode="auto">
          <a:xfrm rot="19053368" flipH="1">
            <a:off x="2223237"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accent2">
              <a:lumMod val="75000"/>
            </a:schemeClr>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2" name="Freeform 31">
            <a:extLst>
              <a:ext uri="{FF2B5EF4-FFF2-40B4-BE49-F238E27FC236}">
                <a16:creationId xmlns:a16="http://schemas.microsoft.com/office/drawing/2014/main" id="{EFD33AAB-192F-4A9D-B06F-3AC22F94FA93}"/>
              </a:ext>
            </a:extLst>
          </p:cNvPr>
          <p:cNvSpPr>
            <a:spLocks/>
          </p:cNvSpPr>
          <p:nvPr>
            <p:custDataLst>
              <p:tags r:id="rId4"/>
            </p:custDataLst>
          </p:nvPr>
        </p:nvSpPr>
        <p:spPr bwMode="auto">
          <a:xfrm rot="19053368" flipH="1">
            <a:off x="2182812"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3" name="Freeform 32">
            <a:extLst>
              <a:ext uri="{FF2B5EF4-FFF2-40B4-BE49-F238E27FC236}">
                <a16:creationId xmlns:a16="http://schemas.microsoft.com/office/drawing/2014/main" id="{8F0B2863-1AAA-B15E-0E5B-1D9E340EF8C5}"/>
              </a:ext>
            </a:extLst>
          </p:cNvPr>
          <p:cNvSpPr>
            <a:spLocks/>
          </p:cNvSpPr>
          <p:nvPr>
            <p:custDataLst>
              <p:tags r:id="rId5"/>
            </p:custDataLst>
          </p:nvPr>
        </p:nvSpPr>
        <p:spPr bwMode="auto">
          <a:xfrm rot="19053368" flipH="1">
            <a:off x="1599277"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45" name="Freeform 29">
            <a:extLst>
              <a:ext uri="{FF2B5EF4-FFF2-40B4-BE49-F238E27FC236}">
                <a16:creationId xmlns:a16="http://schemas.microsoft.com/office/drawing/2014/main" id="{C349DC56-AF99-6DF8-3025-8BFDD75AF5A4}"/>
              </a:ext>
            </a:extLst>
          </p:cNvPr>
          <p:cNvSpPr>
            <a:spLocks/>
          </p:cNvSpPr>
          <p:nvPr>
            <p:custDataLst>
              <p:tags r:id="rId6"/>
            </p:custDataLst>
          </p:nvPr>
        </p:nvSpPr>
        <p:spPr bwMode="auto">
          <a:xfrm rot="19053368" flipH="1">
            <a:off x="5151417"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132956"/>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6" name="Freeform 30">
            <a:extLst>
              <a:ext uri="{FF2B5EF4-FFF2-40B4-BE49-F238E27FC236}">
                <a16:creationId xmlns:a16="http://schemas.microsoft.com/office/drawing/2014/main" id="{56EE4333-D52C-1EF8-5339-41F43F273B0F}"/>
              </a:ext>
            </a:extLst>
          </p:cNvPr>
          <p:cNvSpPr>
            <a:spLocks/>
          </p:cNvSpPr>
          <p:nvPr>
            <p:custDataLst>
              <p:tags r:id="rId7"/>
            </p:custDataLst>
          </p:nvPr>
        </p:nvSpPr>
        <p:spPr bwMode="auto">
          <a:xfrm rot="19053368" flipH="1">
            <a:off x="4542509"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accent2">
              <a:lumMod val="75000"/>
            </a:schemeClr>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7" name="Freeform 31">
            <a:extLst>
              <a:ext uri="{FF2B5EF4-FFF2-40B4-BE49-F238E27FC236}">
                <a16:creationId xmlns:a16="http://schemas.microsoft.com/office/drawing/2014/main" id="{34F8554B-FB2B-3C3D-97B4-1B1B840EFF8A}"/>
              </a:ext>
            </a:extLst>
          </p:cNvPr>
          <p:cNvSpPr>
            <a:spLocks/>
          </p:cNvSpPr>
          <p:nvPr>
            <p:custDataLst>
              <p:tags r:id="rId8"/>
            </p:custDataLst>
          </p:nvPr>
        </p:nvSpPr>
        <p:spPr bwMode="auto">
          <a:xfrm rot="19053368" flipH="1">
            <a:off x="4502084"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8" name="Freeform 32">
            <a:extLst>
              <a:ext uri="{FF2B5EF4-FFF2-40B4-BE49-F238E27FC236}">
                <a16:creationId xmlns:a16="http://schemas.microsoft.com/office/drawing/2014/main" id="{DEDC140A-555F-446E-7616-FCFF239601E7}"/>
              </a:ext>
            </a:extLst>
          </p:cNvPr>
          <p:cNvSpPr>
            <a:spLocks/>
          </p:cNvSpPr>
          <p:nvPr>
            <p:custDataLst>
              <p:tags r:id="rId9"/>
            </p:custDataLst>
          </p:nvPr>
        </p:nvSpPr>
        <p:spPr bwMode="auto">
          <a:xfrm rot="19053368" flipH="1">
            <a:off x="3918549"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50" name="Freeform 29">
            <a:extLst>
              <a:ext uri="{FF2B5EF4-FFF2-40B4-BE49-F238E27FC236}">
                <a16:creationId xmlns:a16="http://schemas.microsoft.com/office/drawing/2014/main" id="{E15D5DB4-4CEC-C018-361F-EF1DA29DA468}"/>
              </a:ext>
            </a:extLst>
          </p:cNvPr>
          <p:cNvSpPr>
            <a:spLocks/>
          </p:cNvSpPr>
          <p:nvPr>
            <p:custDataLst>
              <p:tags r:id="rId10"/>
            </p:custDataLst>
          </p:nvPr>
        </p:nvSpPr>
        <p:spPr bwMode="auto">
          <a:xfrm rot="19053368" flipH="1">
            <a:off x="7483326"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132956"/>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1" name="Freeform 30">
            <a:extLst>
              <a:ext uri="{FF2B5EF4-FFF2-40B4-BE49-F238E27FC236}">
                <a16:creationId xmlns:a16="http://schemas.microsoft.com/office/drawing/2014/main" id="{14AFF01E-D624-387D-D148-763CA1A81402}"/>
              </a:ext>
            </a:extLst>
          </p:cNvPr>
          <p:cNvSpPr>
            <a:spLocks/>
          </p:cNvSpPr>
          <p:nvPr>
            <p:custDataLst>
              <p:tags r:id="rId11"/>
            </p:custDataLst>
          </p:nvPr>
        </p:nvSpPr>
        <p:spPr bwMode="auto">
          <a:xfrm rot="19053368" flipH="1">
            <a:off x="6874418"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accent2">
              <a:lumMod val="75000"/>
            </a:schemeClr>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2" name="Freeform 31">
            <a:extLst>
              <a:ext uri="{FF2B5EF4-FFF2-40B4-BE49-F238E27FC236}">
                <a16:creationId xmlns:a16="http://schemas.microsoft.com/office/drawing/2014/main" id="{99435938-33A0-7F10-6063-C85A273CDB03}"/>
              </a:ext>
            </a:extLst>
          </p:cNvPr>
          <p:cNvSpPr>
            <a:spLocks/>
          </p:cNvSpPr>
          <p:nvPr>
            <p:custDataLst>
              <p:tags r:id="rId12"/>
            </p:custDataLst>
          </p:nvPr>
        </p:nvSpPr>
        <p:spPr bwMode="auto">
          <a:xfrm rot="19053368" flipH="1">
            <a:off x="6833993"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3" name="Freeform 32">
            <a:extLst>
              <a:ext uri="{FF2B5EF4-FFF2-40B4-BE49-F238E27FC236}">
                <a16:creationId xmlns:a16="http://schemas.microsoft.com/office/drawing/2014/main" id="{4A7F51DE-F544-79C6-CCB5-CAEBC4AE9C22}"/>
              </a:ext>
            </a:extLst>
          </p:cNvPr>
          <p:cNvSpPr>
            <a:spLocks/>
          </p:cNvSpPr>
          <p:nvPr>
            <p:custDataLst>
              <p:tags r:id="rId13"/>
            </p:custDataLst>
          </p:nvPr>
        </p:nvSpPr>
        <p:spPr bwMode="auto">
          <a:xfrm rot="19053368" flipH="1">
            <a:off x="6250458"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55" name="Freeform 29">
            <a:extLst>
              <a:ext uri="{FF2B5EF4-FFF2-40B4-BE49-F238E27FC236}">
                <a16:creationId xmlns:a16="http://schemas.microsoft.com/office/drawing/2014/main" id="{6B26621A-874D-C7D4-2456-2C052CB14388}"/>
              </a:ext>
            </a:extLst>
          </p:cNvPr>
          <p:cNvSpPr>
            <a:spLocks/>
          </p:cNvSpPr>
          <p:nvPr>
            <p:custDataLst>
              <p:tags r:id="rId14"/>
            </p:custDataLst>
          </p:nvPr>
        </p:nvSpPr>
        <p:spPr bwMode="auto">
          <a:xfrm rot="19053368" flipH="1">
            <a:off x="9821081" y="1947974"/>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132956"/>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6" name="Freeform 30">
            <a:extLst>
              <a:ext uri="{FF2B5EF4-FFF2-40B4-BE49-F238E27FC236}">
                <a16:creationId xmlns:a16="http://schemas.microsoft.com/office/drawing/2014/main" id="{45D885B7-F792-404E-551F-F9519BA82FC3}"/>
              </a:ext>
            </a:extLst>
          </p:cNvPr>
          <p:cNvSpPr>
            <a:spLocks/>
          </p:cNvSpPr>
          <p:nvPr>
            <p:custDataLst>
              <p:tags r:id="rId15"/>
            </p:custDataLst>
          </p:nvPr>
        </p:nvSpPr>
        <p:spPr bwMode="auto">
          <a:xfrm rot="19053368" flipH="1">
            <a:off x="9212173" y="1324036"/>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accent2">
              <a:lumMod val="75000"/>
            </a:schemeClr>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7" name="Freeform 31">
            <a:extLst>
              <a:ext uri="{FF2B5EF4-FFF2-40B4-BE49-F238E27FC236}">
                <a16:creationId xmlns:a16="http://schemas.microsoft.com/office/drawing/2014/main" id="{23B1F632-0514-7F1B-1FFB-CF1B40361495}"/>
              </a:ext>
            </a:extLst>
          </p:cNvPr>
          <p:cNvSpPr>
            <a:spLocks/>
          </p:cNvSpPr>
          <p:nvPr>
            <p:custDataLst>
              <p:tags r:id="rId16"/>
            </p:custDataLst>
          </p:nvPr>
        </p:nvSpPr>
        <p:spPr bwMode="auto">
          <a:xfrm rot="19053368" flipH="1">
            <a:off x="9171748" y="2558520"/>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8" name="Freeform 32">
            <a:extLst>
              <a:ext uri="{FF2B5EF4-FFF2-40B4-BE49-F238E27FC236}">
                <a16:creationId xmlns:a16="http://schemas.microsoft.com/office/drawing/2014/main" id="{EB893E86-74F2-86DA-BDFA-C1E444BC5901}"/>
              </a:ext>
            </a:extLst>
          </p:cNvPr>
          <p:cNvSpPr>
            <a:spLocks/>
          </p:cNvSpPr>
          <p:nvPr>
            <p:custDataLst>
              <p:tags r:id="rId17"/>
            </p:custDataLst>
          </p:nvPr>
        </p:nvSpPr>
        <p:spPr bwMode="auto">
          <a:xfrm rot="19053368" flipH="1">
            <a:off x="8588213" y="1906231"/>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grpSp>
        <p:nvGrpSpPr>
          <p:cNvPr id="11" name="Group 10">
            <a:extLst>
              <a:ext uri="{FF2B5EF4-FFF2-40B4-BE49-F238E27FC236}">
                <a16:creationId xmlns:a16="http://schemas.microsoft.com/office/drawing/2014/main" id="{DD61AF65-749B-C54B-D57F-6297BBC77F87}"/>
              </a:ext>
            </a:extLst>
          </p:cNvPr>
          <p:cNvGrpSpPr/>
          <p:nvPr/>
        </p:nvGrpSpPr>
        <p:grpSpPr>
          <a:xfrm>
            <a:off x="1870426" y="4093175"/>
            <a:ext cx="8811479" cy="360000"/>
            <a:chOff x="1301103" y="4135095"/>
            <a:chExt cx="9336176" cy="360000"/>
          </a:xfrm>
        </p:grpSpPr>
        <p:sp>
          <p:nvSpPr>
            <p:cNvPr id="192" name="Arrow: Pentagon 191">
              <a:extLst>
                <a:ext uri="{FF2B5EF4-FFF2-40B4-BE49-F238E27FC236}">
                  <a16:creationId xmlns:a16="http://schemas.microsoft.com/office/drawing/2014/main" id="{678344B4-C9DD-C2E7-3758-E6630BC65F78}"/>
                </a:ext>
              </a:extLst>
            </p:cNvPr>
            <p:cNvSpPr/>
            <p:nvPr/>
          </p:nvSpPr>
          <p:spPr>
            <a:xfrm>
              <a:off x="1301103" y="4135095"/>
              <a:ext cx="2348819" cy="360000"/>
            </a:xfrm>
            <a:prstGeom prst="homePlate">
              <a:avLst>
                <a:gd name="adj" fmla="val 31479"/>
              </a:avLst>
            </a:prstGeom>
            <a:solidFill>
              <a:schemeClr val="accent1">
                <a:lumMod val="75000"/>
              </a:schemeClr>
            </a:solidFill>
            <a:ln w="28575" cap="flat" cmpd="sng">
              <a:noFill/>
              <a:prstDash val="solid"/>
              <a:round/>
              <a:headEnd type="none" w="med" len="med"/>
              <a:tailEnd type="none" w="med" len="med"/>
            </a:ln>
            <a:effectLst/>
          </p:spPr>
          <p:txBody>
            <a:bodyPr lIns="72420" tIns="36211" rIns="72420" bIns="36211" anchor="ctr"/>
            <a:lstStyle/>
            <a:p>
              <a:pPr algn="ctr" eaLnBrk="0" fontAlgn="base" hangingPunct="0">
                <a:spcBef>
                  <a:spcPct val="0"/>
                </a:spcBef>
                <a:spcAft>
                  <a:spcPct val="0"/>
                </a:spcAft>
              </a:pPr>
              <a:r>
                <a:rPr lang="en-GB" sz="1200">
                  <a:solidFill>
                    <a:schemeClr val="bg1"/>
                  </a:solidFill>
                  <a:cs typeface="Arial" charset="0"/>
                </a:rPr>
                <a:t>Design</a:t>
              </a:r>
              <a:endParaRPr lang="en-GB" sz="1200" dirty="0" err="1">
                <a:solidFill>
                  <a:schemeClr val="bg1"/>
                </a:solidFill>
                <a:cs typeface="Arial" charset="0"/>
              </a:endParaRPr>
            </a:p>
          </p:txBody>
        </p:sp>
        <p:sp>
          <p:nvSpPr>
            <p:cNvPr id="194" name="Arrow: Chevron 193">
              <a:extLst>
                <a:ext uri="{FF2B5EF4-FFF2-40B4-BE49-F238E27FC236}">
                  <a16:creationId xmlns:a16="http://schemas.microsoft.com/office/drawing/2014/main" id="{B84F0260-B9CA-7AD4-FA90-98D339DC0FEC}"/>
                </a:ext>
              </a:extLst>
            </p:cNvPr>
            <p:cNvSpPr/>
            <p:nvPr/>
          </p:nvSpPr>
          <p:spPr>
            <a:xfrm>
              <a:off x="3630222" y="4135095"/>
              <a:ext cx="2348819" cy="360000"/>
            </a:xfrm>
            <a:prstGeom prst="chevron">
              <a:avLst>
                <a:gd name="adj" fmla="val 29449"/>
              </a:avLst>
            </a:prstGeom>
            <a:solidFill>
              <a:schemeClr val="accent2">
                <a:lumMod val="75000"/>
              </a:schemeClr>
            </a:solidFill>
            <a:ln w="28575" cap="flat" cmpd="sng">
              <a:noFill/>
              <a:prstDash val="solid"/>
              <a:round/>
              <a:headEnd type="none" w="med" len="med"/>
              <a:tailEnd type="none" w="med" len="med"/>
            </a:ln>
            <a:effectLst/>
          </p:spPr>
          <p:txBody>
            <a:bodyPr lIns="0" tIns="0" rIns="0" bIns="0" anchor="ctr"/>
            <a:lstStyle/>
            <a:p>
              <a:pPr algn="ctr" eaLnBrk="0" fontAlgn="base" hangingPunct="0">
                <a:spcBef>
                  <a:spcPct val="0"/>
                </a:spcBef>
                <a:spcAft>
                  <a:spcPct val="0"/>
                </a:spcAft>
              </a:pPr>
              <a:r>
                <a:rPr lang="en-US" sz="1200">
                  <a:solidFill>
                    <a:schemeClr val="bg1"/>
                  </a:solidFill>
                  <a:cs typeface="Arial" charset="0"/>
                </a:rPr>
                <a:t>Implementation</a:t>
              </a:r>
              <a:endParaRPr lang="en-GB" sz="1200" dirty="0" err="1">
                <a:solidFill>
                  <a:schemeClr val="bg1"/>
                </a:solidFill>
                <a:cs typeface="Arial" charset="0"/>
              </a:endParaRPr>
            </a:p>
          </p:txBody>
        </p:sp>
        <p:sp>
          <p:nvSpPr>
            <p:cNvPr id="195" name="Arrow: Chevron 194">
              <a:extLst>
                <a:ext uri="{FF2B5EF4-FFF2-40B4-BE49-F238E27FC236}">
                  <a16:creationId xmlns:a16="http://schemas.microsoft.com/office/drawing/2014/main" id="{E869B6A0-7011-2112-A319-646B2785A7F2}"/>
                </a:ext>
              </a:extLst>
            </p:cNvPr>
            <p:cNvSpPr/>
            <p:nvPr/>
          </p:nvSpPr>
          <p:spPr>
            <a:xfrm>
              <a:off x="5959341" y="4135095"/>
              <a:ext cx="2348819" cy="360000"/>
            </a:xfrm>
            <a:prstGeom prst="chevron">
              <a:avLst>
                <a:gd name="adj" fmla="val 29449"/>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r>
                <a:rPr lang="en-GB" sz="1200">
                  <a:solidFill>
                    <a:schemeClr val="bg1"/>
                  </a:solidFill>
                </a:rPr>
                <a:t>Testing</a:t>
              </a:r>
              <a:endParaRPr lang="en-GB" sz="1200" dirty="0" err="1">
                <a:solidFill>
                  <a:schemeClr val="bg1"/>
                </a:solidFill>
              </a:endParaRPr>
            </a:p>
          </p:txBody>
        </p:sp>
        <p:sp>
          <p:nvSpPr>
            <p:cNvPr id="196" name="Arrow: Chevron 195">
              <a:extLst>
                <a:ext uri="{FF2B5EF4-FFF2-40B4-BE49-F238E27FC236}">
                  <a16:creationId xmlns:a16="http://schemas.microsoft.com/office/drawing/2014/main" id="{5FB2B823-DBF5-3B94-DC71-3FF7274058E3}"/>
                </a:ext>
              </a:extLst>
            </p:cNvPr>
            <p:cNvSpPr/>
            <p:nvPr/>
          </p:nvSpPr>
          <p:spPr>
            <a:xfrm>
              <a:off x="8288460" y="4135095"/>
              <a:ext cx="2348819" cy="360000"/>
            </a:xfrm>
            <a:prstGeom prst="chevron">
              <a:avLst>
                <a:gd name="adj" fmla="val 29449"/>
              </a:avLst>
            </a:pr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nchor="ctr"/>
            <a:lstStyle/>
            <a:p>
              <a:pPr algn="ctr" eaLnBrk="0" fontAlgn="base" hangingPunct="0">
                <a:spcBef>
                  <a:spcPct val="0"/>
                </a:spcBef>
                <a:spcAft>
                  <a:spcPct val="0"/>
                </a:spcAft>
              </a:pPr>
              <a:r>
                <a:rPr lang="en-GB" sz="1200">
                  <a:solidFill>
                    <a:schemeClr val="bg1"/>
                  </a:solidFill>
                  <a:cs typeface="Arial" charset="0"/>
                </a:rPr>
                <a:t>Training</a:t>
              </a:r>
              <a:endParaRPr lang="en-GB" sz="1200" dirty="0" err="1">
                <a:solidFill>
                  <a:schemeClr val="bg1"/>
                </a:solidFill>
                <a:cs typeface="Arial" charset="0"/>
              </a:endParaRPr>
            </a:p>
          </p:txBody>
        </p:sp>
      </p:grpSp>
      <p:sp>
        <p:nvSpPr>
          <p:cNvPr id="255" name="Textfeld 169">
            <a:extLst>
              <a:ext uri="{FF2B5EF4-FFF2-40B4-BE49-F238E27FC236}">
                <a16:creationId xmlns:a16="http://schemas.microsoft.com/office/drawing/2014/main" id="{B4D63693-BFCA-604E-F7B0-B15C8197298B}"/>
              </a:ext>
            </a:extLst>
          </p:cNvPr>
          <p:cNvSpPr txBox="1"/>
          <p:nvPr/>
        </p:nvSpPr>
        <p:spPr bwMode="auto">
          <a:xfrm>
            <a:off x="571169" y="4628524"/>
            <a:ext cx="1160415"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i="0" u="none" strike="noStrike" kern="1200" cap="none" spc="0" normalizeH="0" baseline="0" noProof="0">
                <a:ln>
                  <a:noFill/>
                </a:ln>
                <a:gradFill>
                  <a:gsLst>
                    <a:gs pos="0">
                      <a:srgbClr val="FF4B4B"/>
                    </a:gs>
                    <a:gs pos="100000">
                      <a:srgbClr val="FF744F"/>
                    </a:gs>
                  </a:gsLst>
                  <a:lin ang="18900000" scaled="0"/>
                </a:gradFill>
                <a:effectLst/>
                <a:uLnTx/>
                <a:uFillTx/>
                <a:latin typeface="+mj-lt"/>
                <a:cs typeface="Arial" charset="0"/>
              </a:rPr>
              <a:t>Lorem</a:t>
            </a:r>
          </a:p>
        </p:txBody>
      </p:sp>
      <p:sp>
        <p:nvSpPr>
          <p:cNvPr id="256" name="Textfeld 171">
            <a:extLst>
              <a:ext uri="{FF2B5EF4-FFF2-40B4-BE49-F238E27FC236}">
                <a16:creationId xmlns:a16="http://schemas.microsoft.com/office/drawing/2014/main" id="{2E4A8446-5C92-88E9-E063-5E336CD82379}"/>
              </a:ext>
            </a:extLst>
          </p:cNvPr>
          <p:cNvSpPr txBox="1"/>
          <p:nvPr/>
        </p:nvSpPr>
        <p:spPr bwMode="auto">
          <a:xfrm>
            <a:off x="10710381" y="4628524"/>
            <a:ext cx="1044000"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1200" i="0" u="none" strike="noStrike" cap="none" spc="0" normalizeH="0" baseline="0">
                <a:ln>
                  <a:noFill/>
                </a:ln>
                <a:gradFill>
                  <a:gsLst>
                    <a:gs pos="0">
                      <a:srgbClr val="FF4B4B"/>
                    </a:gs>
                    <a:gs pos="100000">
                      <a:srgbClr val="FF744F"/>
                    </a:gs>
                  </a:gsLst>
                  <a:lin ang="18900000" scaled="0"/>
                </a:gradFill>
                <a:effectLst/>
                <a:uLnTx/>
                <a:uFillTx/>
                <a:latin typeface="+mj-lt"/>
                <a:cs typeface="Arial" charset="0"/>
              </a:defRPr>
            </a:lvl1pPr>
          </a:lstStyle>
          <a:p>
            <a:r>
              <a:rPr lang="en-US"/>
              <a:t>Lorem</a:t>
            </a:r>
          </a:p>
        </p:txBody>
      </p:sp>
      <p:grpSp>
        <p:nvGrpSpPr>
          <p:cNvPr id="98" name="Group 97">
            <a:extLst>
              <a:ext uri="{FF2B5EF4-FFF2-40B4-BE49-F238E27FC236}">
                <a16:creationId xmlns:a16="http://schemas.microsoft.com/office/drawing/2014/main" id="{52B9ED72-A46C-760E-7D5E-3AF6160FC0A3}"/>
              </a:ext>
            </a:extLst>
          </p:cNvPr>
          <p:cNvGrpSpPr/>
          <p:nvPr/>
        </p:nvGrpSpPr>
        <p:grpSpPr>
          <a:xfrm>
            <a:off x="10840602" y="4093016"/>
            <a:ext cx="648000" cy="360000"/>
            <a:chOff x="10806312" y="4430668"/>
            <a:chExt cx="709810" cy="377296"/>
          </a:xfrm>
          <a:gradFill>
            <a:gsLst>
              <a:gs pos="0">
                <a:srgbClr val="FF4B4B"/>
              </a:gs>
              <a:gs pos="100000">
                <a:srgbClr val="FF744F"/>
              </a:gs>
            </a:gsLst>
            <a:lin ang="18900000" scaled="0"/>
          </a:gradFill>
        </p:grpSpPr>
        <p:sp>
          <p:nvSpPr>
            <p:cNvPr id="75" name="Freeform: Shape 74">
              <a:extLst>
                <a:ext uri="{FF2B5EF4-FFF2-40B4-BE49-F238E27FC236}">
                  <a16:creationId xmlns:a16="http://schemas.microsoft.com/office/drawing/2014/main" id="{502629DC-6FCB-07F1-012F-1F7FA693ECA1}"/>
                </a:ext>
              </a:extLst>
            </p:cNvPr>
            <p:cNvSpPr/>
            <p:nvPr/>
          </p:nvSpPr>
          <p:spPr>
            <a:xfrm flipH="1">
              <a:off x="10806312" y="4430668"/>
              <a:ext cx="709810" cy="377296"/>
            </a:xfrm>
            <a:custGeom>
              <a:avLst/>
              <a:gdLst>
                <a:gd name="connsiteX0" fmla="*/ 1030918 w 1054325"/>
                <a:gd name="connsiteY0" fmla="*/ 147416 h 560421"/>
                <a:gd name="connsiteX1" fmla="*/ 951351 w 1054325"/>
                <a:gd name="connsiteY1" fmla="*/ 147414 h 560421"/>
                <a:gd name="connsiteX2" fmla="*/ 761394 w 1054325"/>
                <a:gd name="connsiteY2" fmla="*/ 64730 h 560421"/>
                <a:gd name="connsiteX3" fmla="*/ 760028 w 1054325"/>
                <a:gd name="connsiteY3" fmla="*/ 63430 h 560421"/>
                <a:gd name="connsiteX4" fmla="*/ 611667 w 1054325"/>
                <a:gd name="connsiteY4" fmla="*/ 0 h 560421"/>
                <a:gd name="connsiteX5" fmla="*/ 336107 w 1054325"/>
                <a:gd name="connsiteY5" fmla="*/ 0 h 560421"/>
                <a:gd name="connsiteX6" fmla="*/ 0 w 1054325"/>
                <a:gd name="connsiteY6" fmla="*/ 336107 h 560421"/>
                <a:gd name="connsiteX7" fmla="*/ 224314 w 1054325"/>
                <a:gd name="connsiteY7" fmla="*/ 560421 h 560421"/>
                <a:gd name="connsiteX8" fmla="*/ 611667 w 1054325"/>
                <a:gd name="connsiteY8" fmla="*/ 560421 h 560421"/>
                <a:gd name="connsiteX9" fmla="*/ 760028 w 1054325"/>
                <a:gd name="connsiteY9" fmla="*/ 496991 h 560421"/>
                <a:gd name="connsiteX10" fmla="*/ 761344 w 1054325"/>
                <a:gd name="connsiteY10" fmla="*/ 495747 h 560421"/>
                <a:gd name="connsiteX11" fmla="*/ 952675 w 1054325"/>
                <a:gd name="connsiteY11" fmla="*/ 413005 h 560421"/>
                <a:gd name="connsiteX12" fmla="*/ 1030918 w 1054325"/>
                <a:gd name="connsiteY12" fmla="*/ 413005 h 560421"/>
                <a:gd name="connsiteX13" fmla="*/ 1054325 w 1054325"/>
                <a:gd name="connsiteY13" fmla="*/ 389598 h 560421"/>
                <a:gd name="connsiteX14" fmla="*/ 1054325 w 1054325"/>
                <a:gd name="connsiteY14" fmla="*/ 170825 h 560421"/>
                <a:gd name="connsiteX15" fmla="*/ 1030918 w 1054325"/>
                <a:gd name="connsiteY15" fmla="*/ 147416 h 560421"/>
                <a:gd name="connsiteX16" fmla="*/ 224314 w 1054325"/>
                <a:gd name="connsiteY16" fmla="*/ 529533 h 560421"/>
                <a:gd name="connsiteX17" fmla="*/ 30888 w 1054325"/>
                <a:gd name="connsiteY17" fmla="*/ 336107 h 560421"/>
                <a:gd name="connsiteX18" fmla="*/ 336107 w 1054325"/>
                <a:gd name="connsiteY18" fmla="*/ 30888 h 560421"/>
                <a:gd name="connsiteX19" fmla="*/ 611667 w 1054325"/>
                <a:gd name="connsiteY19" fmla="*/ 30888 h 560421"/>
                <a:gd name="connsiteX20" fmla="*/ 786312 w 1054325"/>
                <a:gd name="connsiteY20" fmla="*/ 205534 h 560421"/>
                <a:gd name="connsiteX21" fmla="*/ 786312 w 1054325"/>
                <a:gd name="connsiteY21" fmla="*/ 354887 h 560421"/>
                <a:gd name="connsiteX22" fmla="*/ 611667 w 1054325"/>
                <a:gd name="connsiteY22" fmla="*/ 529533 h 560421"/>
                <a:gd name="connsiteX23" fmla="*/ 952675 w 1054325"/>
                <a:gd name="connsiteY23" fmla="*/ 382117 h 560421"/>
                <a:gd name="connsiteX24" fmla="*/ 806155 w 1054325"/>
                <a:gd name="connsiteY24" fmla="*/ 421405 h 560421"/>
                <a:gd name="connsiteX25" fmla="*/ 817201 w 1054325"/>
                <a:gd name="connsiteY25" fmla="*/ 354887 h 560421"/>
                <a:gd name="connsiteX26" fmla="*/ 817201 w 1054325"/>
                <a:gd name="connsiteY26" fmla="*/ 205534 h 560421"/>
                <a:gd name="connsiteX27" fmla="*/ 806285 w 1054325"/>
                <a:gd name="connsiteY27" fmla="*/ 139395 h 560421"/>
                <a:gd name="connsiteX28" fmla="*/ 951351 w 1054325"/>
                <a:gd name="connsiteY28" fmla="*/ 178304 h 560421"/>
                <a:gd name="connsiteX29" fmla="*/ 1023437 w 1054325"/>
                <a:gd name="connsiteY29" fmla="*/ 178304 h 560421"/>
                <a:gd name="connsiteX30" fmla="*/ 1023437 w 1054325"/>
                <a:gd name="connsiteY30" fmla="*/ 229783 h 560421"/>
                <a:gd name="connsiteX31" fmla="*/ 951351 w 1054325"/>
                <a:gd name="connsiteY31" fmla="*/ 229783 h 560421"/>
                <a:gd name="connsiteX32" fmla="*/ 887050 w 1054325"/>
                <a:gd name="connsiteY32" fmla="*/ 223624 h 560421"/>
                <a:gd name="connsiteX33" fmla="*/ 868959 w 1054325"/>
                <a:gd name="connsiteY33" fmla="*/ 235862 h 560421"/>
                <a:gd name="connsiteX34" fmla="*/ 881197 w 1054325"/>
                <a:gd name="connsiteY34" fmla="*/ 253952 h 560421"/>
                <a:gd name="connsiteX35" fmla="*/ 951349 w 1054325"/>
                <a:gd name="connsiteY35" fmla="*/ 260672 h 560421"/>
                <a:gd name="connsiteX36" fmla="*/ 1023437 w 1054325"/>
                <a:gd name="connsiteY36" fmla="*/ 260672 h 560421"/>
                <a:gd name="connsiteX37" fmla="*/ 1023437 w 1054325"/>
                <a:gd name="connsiteY37" fmla="*/ 299748 h 560421"/>
                <a:gd name="connsiteX38" fmla="*/ 952675 w 1054325"/>
                <a:gd name="connsiteY38" fmla="*/ 299748 h 560421"/>
                <a:gd name="connsiteX39" fmla="*/ 881167 w 1054325"/>
                <a:gd name="connsiteY39" fmla="*/ 306675 h 560421"/>
                <a:gd name="connsiteX40" fmla="*/ 868966 w 1054325"/>
                <a:gd name="connsiteY40" fmla="*/ 324792 h 560421"/>
                <a:gd name="connsiteX41" fmla="*/ 887083 w 1054325"/>
                <a:gd name="connsiteY41" fmla="*/ 336993 h 560421"/>
                <a:gd name="connsiteX42" fmla="*/ 952675 w 1054325"/>
                <a:gd name="connsiteY42" fmla="*/ 330636 h 560421"/>
                <a:gd name="connsiteX43" fmla="*/ 1023437 w 1054325"/>
                <a:gd name="connsiteY43" fmla="*/ 330636 h 560421"/>
                <a:gd name="connsiteX44" fmla="*/ 1023437 w 1054325"/>
                <a:gd name="connsiteY44" fmla="*/ 382117 h 56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54325" h="560421">
                  <a:moveTo>
                    <a:pt x="1030918" y="147416"/>
                  </a:moveTo>
                  <a:lnTo>
                    <a:pt x="951351" y="147414"/>
                  </a:lnTo>
                  <a:cubicBezTo>
                    <a:pt x="879552" y="147414"/>
                    <a:pt x="810317" y="117275"/>
                    <a:pt x="761394" y="64730"/>
                  </a:cubicBezTo>
                  <a:cubicBezTo>
                    <a:pt x="760959" y="64264"/>
                    <a:pt x="760504" y="63832"/>
                    <a:pt x="760028" y="63430"/>
                  </a:cubicBezTo>
                  <a:cubicBezTo>
                    <a:pt x="722592" y="24361"/>
                    <a:pt x="669921" y="0"/>
                    <a:pt x="611667" y="0"/>
                  </a:cubicBezTo>
                  <a:lnTo>
                    <a:pt x="336107" y="0"/>
                  </a:lnTo>
                  <a:cubicBezTo>
                    <a:pt x="150777" y="0"/>
                    <a:pt x="0" y="150777"/>
                    <a:pt x="0" y="336107"/>
                  </a:cubicBezTo>
                  <a:cubicBezTo>
                    <a:pt x="0" y="459793"/>
                    <a:pt x="100626" y="560421"/>
                    <a:pt x="224314" y="560421"/>
                  </a:cubicBezTo>
                  <a:lnTo>
                    <a:pt x="611667" y="560421"/>
                  </a:lnTo>
                  <a:cubicBezTo>
                    <a:pt x="669921" y="560421"/>
                    <a:pt x="722592" y="536060"/>
                    <a:pt x="760028" y="496991"/>
                  </a:cubicBezTo>
                  <a:cubicBezTo>
                    <a:pt x="760485" y="496606"/>
                    <a:pt x="760924" y="496192"/>
                    <a:pt x="761344" y="495747"/>
                  </a:cubicBezTo>
                  <a:cubicBezTo>
                    <a:pt x="810772" y="443165"/>
                    <a:pt x="880510" y="413005"/>
                    <a:pt x="952675" y="413005"/>
                  </a:cubicBezTo>
                  <a:lnTo>
                    <a:pt x="1030918" y="413005"/>
                  </a:lnTo>
                  <a:cubicBezTo>
                    <a:pt x="1043825" y="413005"/>
                    <a:pt x="1054325" y="402503"/>
                    <a:pt x="1054325" y="389598"/>
                  </a:cubicBezTo>
                  <a:lnTo>
                    <a:pt x="1054325" y="170825"/>
                  </a:lnTo>
                  <a:cubicBezTo>
                    <a:pt x="1054325" y="157918"/>
                    <a:pt x="1043823" y="147416"/>
                    <a:pt x="1030918" y="147416"/>
                  </a:cubicBezTo>
                  <a:close/>
                  <a:moveTo>
                    <a:pt x="224314" y="529533"/>
                  </a:moveTo>
                  <a:cubicBezTo>
                    <a:pt x="117658" y="529533"/>
                    <a:pt x="30888" y="442763"/>
                    <a:pt x="30888" y="336107"/>
                  </a:cubicBezTo>
                  <a:cubicBezTo>
                    <a:pt x="30888" y="167809"/>
                    <a:pt x="167809" y="30888"/>
                    <a:pt x="336107" y="30888"/>
                  </a:cubicBezTo>
                  <a:lnTo>
                    <a:pt x="611667" y="30888"/>
                  </a:lnTo>
                  <a:cubicBezTo>
                    <a:pt x="707967" y="30888"/>
                    <a:pt x="786312" y="109234"/>
                    <a:pt x="786312" y="205534"/>
                  </a:cubicBezTo>
                  <a:lnTo>
                    <a:pt x="786312" y="354887"/>
                  </a:lnTo>
                  <a:cubicBezTo>
                    <a:pt x="786312" y="451187"/>
                    <a:pt x="707967" y="529533"/>
                    <a:pt x="611667" y="529533"/>
                  </a:cubicBezTo>
                  <a:close/>
                  <a:moveTo>
                    <a:pt x="952675" y="382117"/>
                  </a:moveTo>
                  <a:cubicBezTo>
                    <a:pt x="900964" y="382117"/>
                    <a:pt x="850369" y="395973"/>
                    <a:pt x="806155" y="421405"/>
                  </a:cubicBezTo>
                  <a:cubicBezTo>
                    <a:pt x="813313" y="400532"/>
                    <a:pt x="817201" y="378157"/>
                    <a:pt x="817201" y="354887"/>
                  </a:cubicBezTo>
                  <a:lnTo>
                    <a:pt x="817201" y="205534"/>
                  </a:lnTo>
                  <a:cubicBezTo>
                    <a:pt x="817201" y="182406"/>
                    <a:pt x="813360" y="160159"/>
                    <a:pt x="806285" y="139395"/>
                  </a:cubicBezTo>
                  <a:cubicBezTo>
                    <a:pt x="850039" y="164586"/>
                    <a:pt x="900111" y="178304"/>
                    <a:pt x="951351" y="178304"/>
                  </a:cubicBezTo>
                  <a:lnTo>
                    <a:pt x="1023437" y="178304"/>
                  </a:lnTo>
                  <a:lnTo>
                    <a:pt x="1023437" y="229783"/>
                  </a:lnTo>
                  <a:lnTo>
                    <a:pt x="951351" y="229783"/>
                  </a:lnTo>
                  <a:cubicBezTo>
                    <a:pt x="929873" y="229783"/>
                    <a:pt x="908239" y="227710"/>
                    <a:pt x="887050" y="223624"/>
                  </a:cubicBezTo>
                  <a:cubicBezTo>
                    <a:pt x="878658" y="222012"/>
                    <a:pt x="870576" y="227489"/>
                    <a:pt x="868959" y="235862"/>
                  </a:cubicBezTo>
                  <a:cubicBezTo>
                    <a:pt x="867345" y="244237"/>
                    <a:pt x="872825" y="252338"/>
                    <a:pt x="881197" y="253952"/>
                  </a:cubicBezTo>
                  <a:cubicBezTo>
                    <a:pt x="904312" y="258411"/>
                    <a:pt x="927915" y="260672"/>
                    <a:pt x="951349" y="260672"/>
                  </a:cubicBezTo>
                  <a:lnTo>
                    <a:pt x="1023437" y="260672"/>
                  </a:lnTo>
                  <a:lnTo>
                    <a:pt x="1023437" y="299748"/>
                  </a:lnTo>
                  <a:lnTo>
                    <a:pt x="952675" y="299748"/>
                  </a:lnTo>
                  <a:cubicBezTo>
                    <a:pt x="928782" y="299748"/>
                    <a:pt x="904726" y="302079"/>
                    <a:pt x="881167" y="306675"/>
                  </a:cubicBezTo>
                  <a:cubicBezTo>
                    <a:pt x="872796" y="308310"/>
                    <a:pt x="867333" y="316419"/>
                    <a:pt x="868966" y="324792"/>
                  </a:cubicBezTo>
                  <a:cubicBezTo>
                    <a:pt x="870603" y="333179"/>
                    <a:pt x="878726" y="338624"/>
                    <a:pt x="887083" y="336993"/>
                  </a:cubicBezTo>
                  <a:cubicBezTo>
                    <a:pt x="908696" y="332773"/>
                    <a:pt x="930763" y="330636"/>
                    <a:pt x="952675" y="330636"/>
                  </a:cubicBezTo>
                  <a:lnTo>
                    <a:pt x="1023437" y="330636"/>
                  </a:lnTo>
                  <a:lnTo>
                    <a:pt x="1023437" y="382117"/>
                  </a:lnTo>
                  <a:close/>
                </a:path>
              </a:pathLst>
            </a:custGeom>
            <a:grpFill/>
            <a:ln w="9525"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996DA8E-B721-CC62-5E6B-E010130A23EC}"/>
                </a:ext>
              </a:extLst>
            </p:cNvPr>
            <p:cNvSpPr/>
            <p:nvPr/>
          </p:nvSpPr>
          <p:spPr>
            <a:xfrm flipH="1">
              <a:off x="11007541" y="4472259"/>
              <a:ext cx="466991" cy="294115"/>
            </a:xfrm>
            <a:custGeom>
              <a:avLst/>
              <a:gdLst>
                <a:gd name="connsiteX0" fmla="*/ 693647 w 693651"/>
                <a:gd name="connsiteY0" fmla="*/ 143757 h 436867"/>
                <a:gd name="connsiteX1" fmla="*/ 549890 w 693651"/>
                <a:gd name="connsiteY1" fmla="*/ 0 h 436867"/>
                <a:gd name="connsiteX2" fmla="*/ 519482 w 693651"/>
                <a:gd name="connsiteY2" fmla="*/ 0 h 436867"/>
                <a:gd name="connsiteX3" fmla="*/ 504037 w 693651"/>
                <a:gd name="connsiteY3" fmla="*/ 15444 h 436867"/>
                <a:gd name="connsiteX4" fmla="*/ 519482 w 693651"/>
                <a:gd name="connsiteY4" fmla="*/ 30888 h 436867"/>
                <a:gd name="connsiteX5" fmla="*/ 549890 w 693651"/>
                <a:gd name="connsiteY5" fmla="*/ 30888 h 436867"/>
                <a:gd name="connsiteX6" fmla="*/ 661379 w 693651"/>
                <a:gd name="connsiteY6" fmla="*/ 126183 h 436867"/>
                <a:gd name="connsiteX7" fmla="*/ 81307 w 693651"/>
                <a:gd name="connsiteY7" fmla="*/ 126183 h 436867"/>
                <a:gd name="connsiteX8" fmla="*/ 274330 w 693651"/>
                <a:gd name="connsiteY8" fmla="*/ 30888 h 436867"/>
                <a:gd name="connsiteX9" fmla="*/ 447411 w 693651"/>
                <a:gd name="connsiteY9" fmla="*/ 30888 h 436867"/>
                <a:gd name="connsiteX10" fmla="*/ 462855 w 693651"/>
                <a:gd name="connsiteY10" fmla="*/ 15444 h 436867"/>
                <a:gd name="connsiteX11" fmla="*/ 447411 w 693651"/>
                <a:gd name="connsiteY11" fmla="*/ 0 h 436867"/>
                <a:gd name="connsiteX12" fmla="*/ 274330 w 693651"/>
                <a:gd name="connsiteY12" fmla="*/ 0 h 436867"/>
                <a:gd name="connsiteX13" fmla="*/ 0 w 693651"/>
                <a:gd name="connsiteY13" fmla="*/ 274330 h 436867"/>
                <a:gd name="connsiteX14" fmla="*/ 134181 w 693651"/>
                <a:gd name="connsiteY14" fmla="*/ 434390 h 436867"/>
                <a:gd name="connsiteX15" fmla="*/ 134719 w 693651"/>
                <a:gd name="connsiteY15" fmla="*/ 434485 h 436867"/>
                <a:gd name="connsiteX16" fmla="*/ 162535 w 693651"/>
                <a:gd name="connsiteY16" fmla="*/ 436867 h 436867"/>
                <a:gd name="connsiteX17" fmla="*/ 549888 w 693651"/>
                <a:gd name="connsiteY17" fmla="*/ 436867 h 436867"/>
                <a:gd name="connsiteX18" fmla="*/ 693600 w 693651"/>
                <a:gd name="connsiteY18" fmla="*/ 296704 h 436867"/>
                <a:gd name="connsiteX19" fmla="*/ 693647 w 693651"/>
                <a:gd name="connsiteY19" fmla="*/ 143757 h 436867"/>
                <a:gd name="connsiteX20" fmla="*/ 662759 w 693651"/>
                <a:gd name="connsiteY20" fmla="*/ 157074 h 436867"/>
                <a:gd name="connsiteX21" fmla="*/ 662759 w 693651"/>
                <a:gd name="connsiteY21" fmla="*/ 245845 h 436867"/>
                <a:gd name="connsiteX22" fmla="*/ 602887 w 693651"/>
                <a:gd name="connsiteY22" fmla="*/ 157074 h 436867"/>
                <a:gd name="connsiteX23" fmla="*/ 468100 w 693651"/>
                <a:gd name="connsiteY23" fmla="*/ 238024 h 436867"/>
                <a:gd name="connsiteX24" fmla="*/ 430101 w 693651"/>
                <a:gd name="connsiteY24" fmla="*/ 238024 h 436867"/>
                <a:gd name="connsiteX25" fmla="*/ 436874 w 693651"/>
                <a:gd name="connsiteY25" fmla="*/ 157072 h 436867"/>
                <a:gd name="connsiteX26" fmla="*/ 461327 w 693651"/>
                <a:gd name="connsiteY26" fmla="*/ 157072 h 436867"/>
                <a:gd name="connsiteX27" fmla="*/ 416044 w 693651"/>
                <a:gd name="connsiteY27" fmla="*/ 405979 h 436867"/>
                <a:gd name="connsiteX28" fmla="*/ 423206 w 693651"/>
                <a:gd name="connsiteY28" fmla="*/ 320393 h 436867"/>
                <a:gd name="connsiteX29" fmla="*/ 474992 w 693651"/>
                <a:gd name="connsiteY29" fmla="*/ 320393 h 436867"/>
                <a:gd name="connsiteX30" fmla="*/ 482152 w 693651"/>
                <a:gd name="connsiteY30" fmla="*/ 405979 h 436867"/>
                <a:gd name="connsiteX31" fmla="*/ 549890 w 693651"/>
                <a:gd name="connsiteY31" fmla="*/ 405979 h 436867"/>
                <a:gd name="connsiteX32" fmla="*/ 513149 w 693651"/>
                <a:gd name="connsiteY32" fmla="*/ 405979 h 436867"/>
                <a:gd name="connsiteX33" fmla="*/ 505197 w 693651"/>
                <a:gd name="connsiteY33" fmla="*/ 310911 h 436867"/>
                <a:gd name="connsiteX34" fmla="*/ 481923 w 693651"/>
                <a:gd name="connsiteY34" fmla="*/ 289505 h 436867"/>
                <a:gd name="connsiteX35" fmla="*/ 416277 w 693651"/>
                <a:gd name="connsiteY35" fmla="*/ 289505 h 436867"/>
                <a:gd name="connsiteX36" fmla="*/ 393004 w 693651"/>
                <a:gd name="connsiteY36" fmla="*/ 310913 h 436867"/>
                <a:gd name="connsiteX37" fmla="*/ 385049 w 693651"/>
                <a:gd name="connsiteY37" fmla="*/ 405977 h 436867"/>
                <a:gd name="connsiteX38" fmla="*/ 164691 w 693651"/>
                <a:gd name="connsiteY38" fmla="*/ 405977 h 436867"/>
                <a:gd name="connsiteX39" fmla="*/ 179206 w 693651"/>
                <a:gd name="connsiteY39" fmla="*/ 384454 h 436867"/>
                <a:gd name="connsiteX40" fmla="*/ 175039 w 693651"/>
                <a:gd name="connsiteY40" fmla="*/ 363015 h 436867"/>
                <a:gd name="connsiteX41" fmla="*/ 153600 w 693651"/>
                <a:gd name="connsiteY41" fmla="*/ 367183 h 436867"/>
                <a:gd name="connsiteX42" fmla="*/ 130156 w 693651"/>
                <a:gd name="connsiteY42" fmla="*/ 401949 h 436867"/>
                <a:gd name="connsiteX43" fmla="*/ 30888 w 693651"/>
                <a:gd name="connsiteY43" fmla="*/ 274330 h 436867"/>
                <a:gd name="connsiteX44" fmla="*/ 61038 w 693651"/>
                <a:gd name="connsiteY44" fmla="*/ 157074 h 436867"/>
                <a:gd name="connsiteX45" fmla="*/ 295316 w 693651"/>
                <a:gd name="connsiteY45" fmla="*/ 157074 h 436867"/>
                <a:gd name="connsiteX46" fmla="*/ 194185 w 693651"/>
                <a:gd name="connsiteY46" fmla="*/ 307017 h 436867"/>
                <a:gd name="connsiteX47" fmla="*/ 198353 w 693651"/>
                <a:gd name="connsiteY47" fmla="*/ 328455 h 436867"/>
                <a:gd name="connsiteX48" fmla="*/ 219792 w 693651"/>
                <a:gd name="connsiteY48" fmla="*/ 324287 h 436867"/>
                <a:gd name="connsiteX49" fmla="*/ 332572 w 693651"/>
                <a:gd name="connsiteY49" fmla="*/ 157074 h 436867"/>
                <a:gd name="connsiteX50" fmla="*/ 405878 w 693651"/>
                <a:gd name="connsiteY50" fmla="*/ 157074 h 436867"/>
                <a:gd name="connsiteX51" fmla="*/ 398638 w 693651"/>
                <a:gd name="connsiteY51" fmla="*/ 243611 h 436867"/>
                <a:gd name="connsiteX52" fmla="*/ 404721 w 693651"/>
                <a:gd name="connsiteY52" fmla="*/ 261368 h 436867"/>
                <a:gd name="connsiteX53" fmla="*/ 421909 w 693651"/>
                <a:gd name="connsiteY53" fmla="*/ 268913 h 436867"/>
                <a:gd name="connsiteX54" fmla="*/ 476293 w 693651"/>
                <a:gd name="connsiteY54" fmla="*/ 268913 h 436867"/>
                <a:gd name="connsiteX55" fmla="*/ 493482 w 693651"/>
                <a:gd name="connsiteY55" fmla="*/ 261368 h 436867"/>
                <a:gd name="connsiteX56" fmla="*/ 499565 w 693651"/>
                <a:gd name="connsiteY56" fmla="*/ 243613 h 436867"/>
                <a:gd name="connsiteX57" fmla="*/ 492324 w 693651"/>
                <a:gd name="connsiteY57" fmla="*/ 157074 h 436867"/>
                <a:gd name="connsiteX58" fmla="*/ 565631 w 693651"/>
                <a:gd name="connsiteY58" fmla="*/ 157074 h 436867"/>
                <a:gd name="connsiteX59" fmla="*/ 662505 w 693651"/>
                <a:gd name="connsiteY59" fmla="*/ 300707 h 436867"/>
                <a:gd name="connsiteX60" fmla="*/ 549890 w 693651"/>
                <a:gd name="connsiteY60" fmla="*/ 405979 h 43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93651" h="436867">
                  <a:moveTo>
                    <a:pt x="693647" y="143757"/>
                  </a:moveTo>
                  <a:cubicBezTo>
                    <a:pt x="693647" y="64750"/>
                    <a:pt x="628717" y="0"/>
                    <a:pt x="549890" y="0"/>
                  </a:cubicBezTo>
                  <a:lnTo>
                    <a:pt x="519482" y="0"/>
                  </a:lnTo>
                  <a:cubicBezTo>
                    <a:pt x="510950" y="0"/>
                    <a:pt x="504037" y="6913"/>
                    <a:pt x="504037" y="15444"/>
                  </a:cubicBezTo>
                  <a:cubicBezTo>
                    <a:pt x="504037" y="23976"/>
                    <a:pt x="510950" y="30888"/>
                    <a:pt x="519482" y="30888"/>
                  </a:cubicBezTo>
                  <a:lnTo>
                    <a:pt x="549890" y="30888"/>
                  </a:lnTo>
                  <a:cubicBezTo>
                    <a:pt x="605788" y="30888"/>
                    <a:pt x="652850" y="72388"/>
                    <a:pt x="661379" y="126183"/>
                  </a:cubicBezTo>
                  <a:cubicBezTo>
                    <a:pt x="298769" y="126183"/>
                    <a:pt x="611838" y="126183"/>
                    <a:pt x="81307" y="126183"/>
                  </a:cubicBezTo>
                  <a:cubicBezTo>
                    <a:pt x="127118" y="66803"/>
                    <a:pt x="198771" y="30888"/>
                    <a:pt x="274330" y="30888"/>
                  </a:cubicBezTo>
                  <a:lnTo>
                    <a:pt x="447411" y="30888"/>
                  </a:lnTo>
                  <a:cubicBezTo>
                    <a:pt x="455942" y="30888"/>
                    <a:pt x="462855" y="23976"/>
                    <a:pt x="462855" y="15444"/>
                  </a:cubicBezTo>
                  <a:cubicBezTo>
                    <a:pt x="462855" y="6913"/>
                    <a:pt x="455942" y="0"/>
                    <a:pt x="447411" y="0"/>
                  </a:cubicBezTo>
                  <a:lnTo>
                    <a:pt x="274330" y="0"/>
                  </a:lnTo>
                  <a:cubicBezTo>
                    <a:pt x="122485" y="0"/>
                    <a:pt x="0" y="123620"/>
                    <a:pt x="0" y="274330"/>
                  </a:cubicBezTo>
                  <a:cubicBezTo>
                    <a:pt x="0" y="354284"/>
                    <a:pt x="58029" y="420937"/>
                    <a:pt x="134181" y="434390"/>
                  </a:cubicBezTo>
                  <a:cubicBezTo>
                    <a:pt x="134361" y="434425"/>
                    <a:pt x="134540" y="434456"/>
                    <a:pt x="134719" y="434485"/>
                  </a:cubicBezTo>
                  <a:cubicBezTo>
                    <a:pt x="143759" y="436050"/>
                    <a:pt x="153054" y="436867"/>
                    <a:pt x="162535" y="436867"/>
                  </a:cubicBezTo>
                  <a:lnTo>
                    <a:pt x="549888" y="436867"/>
                  </a:lnTo>
                  <a:cubicBezTo>
                    <a:pt x="627956" y="436867"/>
                    <a:pt x="691687" y="374318"/>
                    <a:pt x="693600" y="296704"/>
                  </a:cubicBezTo>
                  <a:cubicBezTo>
                    <a:pt x="693674" y="294128"/>
                    <a:pt x="693647" y="302416"/>
                    <a:pt x="693647" y="143757"/>
                  </a:cubicBezTo>
                  <a:close/>
                  <a:moveTo>
                    <a:pt x="662759" y="157074"/>
                  </a:moveTo>
                  <a:lnTo>
                    <a:pt x="662759" y="245845"/>
                  </a:lnTo>
                  <a:lnTo>
                    <a:pt x="602887" y="157074"/>
                  </a:lnTo>
                  <a:close/>
                  <a:moveTo>
                    <a:pt x="468100" y="238024"/>
                  </a:moveTo>
                  <a:lnTo>
                    <a:pt x="430101" y="238024"/>
                  </a:lnTo>
                  <a:lnTo>
                    <a:pt x="436874" y="157072"/>
                  </a:lnTo>
                  <a:lnTo>
                    <a:pt x="461327" y="157072"/>
                  </a:lnTo>
                  <a:close/>
                  <a:moveTo>
                    <a:pt x="416044" y="405979"/>
                  </a:moveTo>
                  <a:lnTo>
                    <a:pt x="423206" y="320393"/>
                  </a:lnTo>
                  <a:lnTo>
                    <a:pt x="474992" y="320393"/>
                  </a:lnTo>
                  <a:lnTo>
                    <a:pt x="482152" y="405979"/>
                  </a:lnTo>
                  <a:close/>
                  <a:moveTo>
                    <a:pt x="549890" y="405979"/>
                  </a:moveTo>
                  <a:lnTo>
                    <a:pt x="513149" y="405979"/>
                  </a:lnTo>
                  <a:lnTo>
                    <a:pt x="505197" y="310911"/>
                  </a:lnTo>
                  <a:cubicBezTo>
                    <a:pt x="504190" y="298907"/>
                    <a:pt x="493968" y="289505"/>
                    <a:pt x="481923" y="289505"/>
                  </a:cubicBezTo>
                  <a:lnTo>
                    <a:pt x="416277" y="289505"/>
                  </a:lnTo>
                  <a:cubicBezTo>
                    <a:pt x="404233" y="289505"/>
                    <a:pt x="394013" y="298905"/>
                    <a:pt x="393004" y="310913"/>
                  </a:cubicBezTo>
                  <a:lnTo>
                    <a:pt x="385049" y="405977"/>
                  </a:lnTo>
                  <a:lnTo>
                    <a:pt x="164691" y="405977"/>
                  </a:lnTo>
                  <a:lnTo>
                    <a:pt x="179206" y="384454"/>
                  </a:lnTo>
                  <a:cubicBezTo>
                    <a:pt x="183976" y="377382"/>
                    <a:pt x="182110" y="367784"/>
                    <a:pt x="175039" y="363015"/>
                  </a:cubicBezTo>
                  <a:cubicBezTo>
                    <a:pt x="167963" y="358246"/>
                    <a:pt x="158365" y="360110"/>
                    <a:pt x="153600" y="367183"/>
                  </a:cubicBezTo>
                  <a:lnTo>
                    <a:pt x="130156" y="401949"/>
                  </a:lnTo>
                  <a:cubicBezTo>
                    <a:pt x="73169" y="387483"/>
                    <a:pt x="30888" y="335753"/>
                    <a:pt x="30888" y="274330"/>
                  </a:cubicBezTo>
                  <a:cubicBezTo>
                    <a:pt x="30888" y="233226"/>
                    <a:pt x="41290" y="192876"/>
                    <a:pt x="61038" y="157074"/>
                  </a:cubicBezTo>
                  <a:lnTo>
                    <a:pt x="295316" y="157074"/>
                  </a:lnTo>
                  <a:lnTo>
                    <a:pt x="194185" y="307017"/>
                  </a:lnTo>
                  <a:cubicBezTo>
                    <a:pt x="189416" y="314088"/>
                    <a:pt x="191282" y="323686"/>
                    <a:pt x="198353" y="328455"/>
                  </a:cubicBezTo>
                  <a:cubicBezTo>
                    <a:pt x="205455" y="333245"/>
                    <a:pt x="215043" y="331330"/>
                    <a:pt x="219792" y="324287"/>
                  </a:cubicBezTo>
                  <a:lnTo>
                    <a:pt x="332572" y="157074"/>
                  </a:lnTo>
                  <a:lnTo>
                    <a:pt x="405878" y="157074"/>
                  </a:lnTo>
                  <a:lnTo>
                    <a:pt x="398638" y="243611"/>
                  </a:lnTo>
                  <a:cubicBezTo>
                    <a:pt x="398094" y="250102"/>
                    <a:pt x="400310" y="256574"/>
                    <a:pt x="404721" y="261368"/>
                  </a:cubicBezTo>
                  <a:cubicBezTo>
                    <a:pt x="409132" y="266164"/>
                    <a:pt x="415396" y="268913"/>
                    <a:pt x="421909" y="268913"/>
                  </a:cubicBezTo>
                  <a:lnTo>
                    <a:pt x="476293" y="268913"/>
                  </a:lnTo>
                  <a:cubicBezTo>
                    <a:pt x="482807" y="268913"/>
                    <a:pt x="489071" y="266164"/>
                    <a:pt x="493482" y="261368"/>
                  </a:cubicBezTo>
                  <a:cubicBezTo>
                    <a:pt x="497893" y="256574"/>
                    <a:pt x="500108" y="250102"/>
                    <a:pt x="499565" y="243613"/>
                  </a:cubicBezTo>
                  <a:lnTo>
                    <a:pt x="492324" y="157074"/>
                  </a:lnTo>
                  <a:lnTo>
                    <a:pt x="565631" y="157074"/>
                  </a:lnTo>
                  <a:lnTo>
                    <a:pt x="662505" y="300707"/>
                  </a:lnTo>
                  <a:cubicBezTo>
                    <a:pt x="658585" y="359414"/>
                    <a:pt x="609573" y="405979"/>
                    <a:pt x="549890" y="405979"/>
                  </a:cubicBezTo>
                  <a:close/>
                </a:path>
              </a:pathLst>
            </a:custGeom>
            <a:grpFill/>
            <a:ln w="6350" cap="flat">
              <a:noFill/>
              <a:prstDash val="solid"/>
              <a:miter/>
            </a:ln>
          </p:spPr>
          <p:txBody>
            <a:bodyPr rtlCol="0" anchor="ctr"/>
            <a:lstStyle/>
            <a:p>
              <a:endParaRPr lang="en-GB"/>
            </a:p>
          </p:txBody>
        </p:sp>
      </p:grpSp>
      <p:grpSp>
        <p:nvGrpSpPr>
          <p:cNvPr id="94" name="Group 93">
            <a:extLst>
              <a:ext uri="{FF2B5EF4-FFF2-40B4-BE49-F238E27FC236}">
                <a16:creationId xmlns:a16="http://schemas.microsoft.com/office/drawing/2014/main" id="{AA9F61D4-4124-334D-40CA-66BF1DC28574}"/>
              </a:ext>
            </a:extLst>
          </p:cNvPr>
          <p:cNvGrpSpPr/>
          <p:nvPr/>
        </p:nvGrpSpPr>
        <p:grpSpPr>
          <a:xfrm>
            <a:off x="809527" y="4093175"/>
            <a:ext cx="540000" cy="359759"/>
            <a:chOff x="839155" y="4391650"/>
            <a:chExt cx="540000" cy="342000"/>
          </a:xfrm>
          <a:gradFill>
            <a:gsLst>
              <a:gs pos="0">
                <a:srgbClr val="FF4B4B"/>
              </a:gs>
              <a:gs pos="100000">
                <a:srgbClr val="FF744F"/>
              </a:gs>
            </a:gsLst>
            <a:lin ang="18900000" scaled="0"/>
          </a:gradFill>
        </p:grpSpPr>
        <p:sp>
          <p:nvSpPr>
            <p:cNvPr id="80" name="Freeform: Shape 79">
              <a:extLst>
                <a:ext uri="{FF2B5EF4-FFF2-40B4-BE49-F238E27FC236}">
                  <a16:creationId xmlns:a16="http://schemas.microsoft.com/office/drawing/2014/main" id="{E7BAF22F-B728-B321-8088-F52BD1CEAD52}"/>
                </a:ext>
              </a:extLst>
            </p:cNvPr>
            <p:cNvSpPr/>
            <p:nvPr/>
          </p:nvSpPr>
          <p:spPr>
            <a:xfrm>
              <a:off x="839155" y="4391650"/>
              <a:ext cx="540000" cy="342000"/>
            </a:xfrm>
            <a:custGeom>
              <a:avLst/>
              <a:gdLst>
                <a:gd name="connsiteX0" fmla="*/ 513000 w 540000"/>
                <a:gd name="connsiteY0" fmla="*/ 0 h 342000"/>
                <a:gd name="connsiteX1" fmla="*/ 27000 w 540000"/>
                <a:gd name="connsiteY1" fmla="*/ 0 h 342000"/>
                <a:gd name="connsiteX2" fmla="*/ 0 w 540000"/>
                <a:gd name="connsiteY2" fmla="*/ 27000 h 342000"/>
                <a:gd name="connsiteX3" fmla="*/ 0 w 540000"/>
                <a:gd name="connsiteY3" fmla="*/ 315000 h 342000"/>
                <a:gd name="connsiteX4" fmla="*/ 27000 w 540000"/>
                <a:gd name="connsiteY4" fmla="*/ 342000 h 342000"/>
                <a:gd name="connsiteX5" fmla="*/ 513000 w 540000"/>
                <a:gd name="connsiteY5" fmla="*/ 342000 h 342000"/>
                <a:gd name="connsiteX6" fmla="*/ 540000 w 540000"/>
                <a:gd name="connsiteY6" fmla="*/ 315000 h 342000"/>
                <a:gd name="connsiteX7" fmla="*/ 540000 w 540000"/>
                <a:gd name="connsiteY7" fmla="*/ 27000 h 342000"/>
                <a:gd name="connsiteX8" fmla="*/ 513000 w 540000"/>
                <a:gd name="connsiteY8" fmla="*/ 0 h 342000"/>
                <a:gd name="connsiteX9" fmla="*/ 522000 w 540000"/>
                <a:gd name="connsiteY9" fmla="*/ 27000 h 342000"/>
                <a:gd name="connsiteX10" fmla="*/ 522000 w 540000"/>
                <a:gd name="connsiteY10" fmla="*/ 90000 h 342000"/>
                <a:gd name="connsiteX11" fmla="*/ 162000 w 540000"/>
                <a:gd name="connsiteY11" fmla="*/ 90000 h 342000"/>
                <a:gd name="connsiteX12" fmla="*/ 162000 w 540000"/>
                <a:gd name="connsiteY12" fmla="*/ 18000 h 342000"/>
                <a:gd name="connsiteX13" fmla="*/ 513000 w 540000"/>
                <a:gd name="connsiteY13" fmla="*/ 18000 h 342000"/>
                <a:gd name="connsiteX14" fmla="*/ 522000 w 540000"/>
                <a:gd name="connsiteY14" fmla="*/ 27000 h 342000"/>
                <a:gd name="connsiteX15" fmla="*/ 162000 w 540000"/>
                <a:gd name="connsiteY15" fmla="*/ 180000 h 342000"/>
                <a:gd name="connsiteX16" fmla="*/ 522000 w 540000"/>
                <a:gd name="connsiteY16" fmla="*/ 180000 h 342000"/>
                <a:gd name="connsiteX17" fmla="*/ 522000 w 540000"/>
                <a:gd name="connsiteY17" fmla="*/ 234000 h 342000"/>
                <a:gd name="connsiteX18" fmla="*/ 162000 w 540000"/>
                <a:gd name="connsiteY18" fmla="*/ 234000 h 342000"/>
                <a:gd name="connsiteX19" fmla="*/ 162000 w 540000"/>
                <a:gd name="connsiteY19" fmla="*/ 162000 h 342000"/>
                <a:gd name="connsiteX20" fmla="*/ 162000 w 540000"/>
                <a:gd name="connsiteY20" fmla="*/ 108000 h 342000"/>
                <a:gd name="connsiteX21" fmla="*/ 522000 w 540000"/>
                <a:gd name="connsiteY21" fmla="*/ 108000 h 342000"/>
                <a:gd name="connsiteX22" fmla="*/ 522000 w 540000"/>
                <a:gd name="connsiteY22" fmla="*/ 162000 h 342000"/>
                <a:gd name="connsiteX23" fmla="*/ 18000 w 540000"/>
                <a:gd name="connsiteY23" fmla="*/ 315000 h 342000"/>
                <a:gd name="connsiteX24" fmla="*/ 18000 w 540000"/>
                <a:gd name="connsiteY24" fmla="*/ 27000 h 342000"/>
                <a:gd name="connsiteX25" fmla="*/ 27000 w 540000"/>
                <a:gd name="connsiteY25" fmla="*/ 18000 h 342000"/>
                <a:gd name="connsiteX26" fmla="*/ 144000 w 540000"/>
                <a:gd name="connsiteY26" fmla="*/ 18000 h 342000"/>
                <a:gd name="connsiteX27" fmla="*/ 144000 w 540000"/>
                <a:gd name="connsiteY27" fmla="*/ 324000 h 342000"/>
                <a:gd name="connsiteX28" fmla="*/ 27000 w 540000"/>
                <a:gd name="connsiteY28" fmla="*/ 324000 h 342000"/>
                <a:gd name="connsiteX29" fmla="*/ 18000 w 540000"/>
                <a:gd name="connsiteY29" fmla="*/ 315000 h 342000"/>
                <a:gd name="connsiteX30" fmla="*/ 513000 w 540000"/>
                <a:gd name="connsiteY30" fmla="*/ 324000 h 342000"/>
                <a:gd name="connsiteX31" fmla="*/ 162000 w 540000"/>
                <a:gd name="connsiteY31" fmla="*/ 324000 h 342000"/>
                <a:gd name="connsiteX32" fmla="*/ 162000 w 540000"/>
                <a:gd name="connsiteY32" fmla="*/ 252000 h 342000"/>
                <a:gd name="connsiteX33" fmla="*/ 522000 w 540000"/>
                <a:gd name="connsiteY33" fmla="*/ 252000 h 342000"/>
                <a:gd name="connsiteX34" fmla="*/ 522000 w 540000"/>
                <a:gd name="connsiteY34" fmla="*/ 315000 h 342000"/>
                <a:gd name="connsiteX35" fmla="*/ 513000 w 540000"/>
                <a:gd name="connsiteY35" fmla="*/ 324000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0000" h="342000">
                  <a:moveTo>
                    <a:pt x="513000" y="0"/>
                  </a:moveTo>
                  <a:lnTo>
                    <a:pt x="27000" y="0"/>
                  </a:lnTo>
                  <a:cubicBezTo>
                    <a:pt x="12088" y="0"/>
                    <a:pt x="0" y="12088"/>
                    <a:pt x="0" y="27000"/>
                  </a:cubicBezTo>
                  <a:lnTo>
                    <a:pt x="0" y="315000"/>
                  </a:lnTo>
                  <a:cubicBezTo>
                    <a:pt x="0" y="329912"/>
                    <a:pt x="12088" y="342000"/>
                    <a:pt x="27000" y="342000"/>
                  </a:cubicBezTo>
                  <a:lnTo>
                    <a:pt x="513000" y="342000"/>
                  </a:lnTo>
                  <a:cubicBezTo>
                    <a:pt x="527912" y="342000"/>
                    <a:pt x="540000" y="329912"/>
                    <a:pt x="540000" y="315000"/>
                  </a:cubicBezTo>
                  <a:lnTo>
                    <a:pt x="540000" y="27000"/>
                  </a:lnTo>
                  <a:cubicBezTo>
                    <a:pt x="540000" y="12088"/>
                    <a:pt x="527912" y="0"/>
                    <a:pt x="513000" y="0"/>
                  </a:cubicBezTo>
                  <a:close/>
                  <a:moveTo>
                    <a:pt x="522000" y="27000"/>
                  </a:moveTo>
                  <a:lnTo>
                    <a:pt x="522000" y="90000"/>
                  </a:lnTo>
                  <a:lnTo>
                    <a:pt x="162000" y="90000"/>
                  </a:lnTo>
                  <a:lnTo>
                    <a:pt x="162000" y="18000"/>
                  </a:lnTo>
                  <a:lnTo>
                    <a:pt x="513000" y="18000"/>
                  </a:lnTo>
                  <a:cubicBezTo>
                    <a:pt x="517971" y="18000"/>
                    <a:pt x="522000" y="22029"/>
                    <a:pt x="522000" y="27000"/>
                  </a:cubicBezTo>
                  <a:close/>
                  <a:moveTo>
                    <a:pt x="162000" y="180000"/>
                  </a:moveTo>
                  <a:lnTo>
                    <a:pt x="522000" y="180000"/>
                  </a:lnTo>
                  <a:lnTo>
                    <a:pt x="522000" y="234000"/>
                  </a:lnTo>
                  <a:lnTo>
                    <a:pt x="162000" y="234000"/>
                  </a:lnTo>
                  <a:close/>
                  <a:moveTo>
                    <a:pt x="162000" y="162000"/>
                  </a:moveTo>
                  <a:lnTo>
                    <a:pt x="162000" y="108000"/>
                  </a:lnTo>
                  <a:lnTo>
                    <a:pt x="522000" y="108000"/>
                  </a:lnTo>
                  <a:lnTo>
                    <a:pt x="522000" y="162000"/>
                  </a:lnTo>
                  <a:close/>
                  <a:moveTo>
                    <a:pt x="18000" y="315000"/>
                  </a:moveTo>
                  <a:lnTo>
                    <a:pt x="18000" y="27000"/>
                  </a:lnTo>
                  <a:cubicBezTo>
                    <a:pt x="18000" y="22029"/>
                    <a:pt x="22029" y="18000"/>
                    <a:pt x="27000" y="18000"/>
                  </a:cubicBezTo>
                  <a:lnTo>
                    <a:pt x="144000" y="18000"/>
                  </a:lnTo>
                  <a:lnTo>
                    <a:pt x="144000" y="324000"/>
                  </a:lnTo>
                  <a:lnTo>
                    <a:pt x="27000" y="324000"/>
                  </a:lnTo>
                  <a:cubicBezTo>
                    <a:pt x="22029" y="324000"/>
                    <a:pt x="18000" y="319971"/>
                    <a:pt x="18000" y="315000"/>
                  </a:cubicBezTo>
                  <a:close/>
                  <a:moveTo>
                    <a:pt x="513000" y="324000"/>
                  </a:moveTo>
                  <a:lnTo>
                    <a:pt x="162000" y="324000"/>
                  </a:lnTo>
                  <a:lnTo>
                    <a:pt x="162000" y="252000"/>
                  </a:lnTo>
                  <a:lnTo>
                    <a:pt x="522000" y="252000"/>
                  </a:lnTo>
                  <a:lnTo>
                    <a:pt x="522000" y="315000"/>
                  </a:lnTo>
                  <a:cubicBezTo>
                    <a:pt x="522000" y="319971"/>
                    <a:pt x="517971" y="324000"/>
                    <a:pt x="513000" y="324000"/>
                  </a:cubicBezTo>
                  <a:close/>
                </a:path>
              </a:pathLst>
            </a:custGeom>
            <a:grpFill/>
            <a:ln w="889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7E0355E5-47CE-FFEF-9C03-E190436E3C42}"/>
                </a:ext>
              </a:extLst>
            </p:cNvPr>
            <p:cNvSpPr/>
            <p:nvPr/>
          </p:nvSpPr>
          <p:spPr>
            <a:xfrm>
              <a:off x="875155" y="4427650"/>
              <a:ext cx="90000" cy="54000"/>
            </a:xfrm>
            <a:custGeom>
              <a:avLst/>
              <a:gdLst>
                <a:gd name="connsiteX0" fmla="*/ 72000 w 90000"/>
                <a:gd name="connsiteY0" fmla="*/ 0 h 54000"/>
                <a:gd name="connsiteX1" fmla="*/ 18000 w 90000"/>
                <a:gd name="connsiteY1" fmla="*/ 0 h 54000"/>
                <a:gd name="connsiteX2" fmla="*/ 0 w 90000"/>
                <a:gd name="connsiteY2" fmla="*/ 18000 h 54000"/>
                <a:gd name="connsiteX3" fmla="*/ 0 w 90000"/>
                <a:gd name="connsiteY3" fmla="*/ 36000 h 54000"/>
                <a:gd name="connsiteX4" fmla="*/ 18000 w 90000"/>
                <a:gd name="connsiteY4" fmla="*/ 54000 h 54000"/>
                <a:gd name="connsiteX5" fmla="*/ 72000 w 90000"/>
                <a:gd name="connsiteY5" fmla="*/ 54000 h 54000"/>
                <a:gd name="connsiteX6" fmla="*/ 90000 w 90000"/>
                <a:gd name="connsiteY6" fmla="*/ 36000 h 54000"/>
                <a:gd name="connsiteX7" fmla="*/ 90000 w 90000"/>
                <a:gd name="connsiteY7" fmla="*/ 18000 h 54000"/>
                <a:gd name="connsiteX8" fmla="*/ 72000 w 90000"/>
                <a:gd name="connsiteY8" fmla="*/ 0 h 54000"/>
                <a:gd name="connsiteX9" fmla="*/ 18000 w 90000"/>
                <a:gd name="connsiteY9" fmla="*/ 36000 h 54000"/>
                <a:gd name="connsiteX10" fmla="*/ 18000 w 90000"/>
                <a:gd name="connsiteY10" fmla="*/ 18000 h 54000"/>
                <a:gd name="connsiteX11" fmla="*/ 72000 w 90000"/>
                <a:gd name="connsiteY11" fmla="*/ 18000 h 54000"/>
                <a:gd name="connsiteX12" fmla="*/ 72000 w 90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00" h="54000">
                  <a:moveTo>
                    <a:pt x="72000" y="0"/>
                  </a:moveTo>
                  <a:lnTo>
                    <a:pt x="18000" y="0"/>
                  </a:lnTo>
                  <a:cubicBezTo>
                    <a:pt x="8059" y="0"/>
                    <a:pt x="0" y="8059"/>
                    <a:pt x="0" y="18000"/>
                  </a:cubicBezTo>
                  <a:lnTo>
                    <a:pt x="0" y="36000"/>
                  </a:lnTo>
                  <a:cubicBezTo>
                    <a:pt x="0" y="45941"/>
                    <a:pt x="8059" y="54000"/>
                    <a:pt x="18000" y="54000"/>
                  </a:cubicBezTo>
                  <a:lnTo>
                    <a:pt x="72000" y="54000"/>
                  </a:lnTo>
                  <a:cubicBezTo>
                    <a:pt x="81941" y="54000"/>
                    <a:pt x="90000" y="45941"/>
                    <a:pt x="90000" y="36000"/>
                  </a:cubicBezTo>
                  <a:lnTo>
                    <a:pt x="90000" y="18000"/>
                  </a:lnTo>
                  <a:cubicBezTo>
                    <a:pt x="90000" y="8059"/>
                    <a:pt x="81941" y="0"/>
                    <a:pt x="72000" y="0"/>
                  </a:cubicBezTo>
                  <a:close/>
                  <a:moveTo>
                    <a:pt x="18000" y="36000"/>
                  </a:moveTo>
                  <a:lnTo>
                    <a:pt x="18000" y="18000"/>
                  </a:lnTo>
                  <a:lnTo>
                    <a:pt x="72000" y="18000"/>
                  </a:lnTo>
                  <a:lnTo>
                    <a:pt x="72000" y="36000"/>
                  </a:lnTo>
                  <a:close/>
                </a:path>
              </a:pathLst>
            </a:custGeom>
            <a:grpFill/>
            <a:ln w="889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925282A1-8279-951D-C34B-3688A5193FE6}"/>
                </a:ext>
              </a:extLst>
            </p:cNvPr>
            <p:cNvSpPr/>
            <p:nvPr/>
          </p:nvSpPr>
          <p:spPr>
            <a:xfrm>
              <a:off x="875155" y="4499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C56AC611-36DB-E006-4195-DE8856FFD9B8}"/>
                </a:ext>
              </a:extLst>
            </p:cNvPr>
            <p:cNvSpPr/>
            <p:nvPr/>
          </p:nvSpPr>
          <p:spPr>
            <a:xfrm>
              <a:off x="875155" y="4571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161905D1-6B0C-C8CC-4673-ED78B9E215B1}"/>
                </a:ext>
              </a:extLst>
            </p:cNvPr>
            <p:cNvSpPr/>
            <p:nvPr/>
          </p:nvSpPr>
          <p:spPr>
            <a:xfrm>
              <a:off x="875155" y="4643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E0913EDC-F9FF-7F2E-A5FF-9239C2A27E05}"/>
                </a:ext>
              </a:extLst>
            </p:cNvPr>
            <p:cNvSpPr/>
            <p:nvPr/>
          </p:nvSpPr>
          <p:spPr>
            <a:xfrm>
              <a:off x="1082155" y="4517650"/>
              <a:ext cx="117000" cy="18000"/>
            </a:xfrm>
            <a:custGeom>
              <a:avLst/>
              <a:gdLst>
                <a:gd name="connsiteX0" fmla="*/ 108000 w 117000"/>
                <a:gd name="connsiteY0" fmla="*/ 0 h 18000"/>
                <a:gd name="connsiteX1" fmla="*/ 9000 w 117000"/>
                <a:gd name="connsiteY1" fmla="*/ 0 h 18000"/>
                <a:gd name="connsiteX2" fmla="*/ 0 w 117000"/>
                <a:gd name="connsiteY2" fmla="*/ 9000 h 18000"/>
                <a:gd name="connsiteX3" fmla="*/ 9000 w 117000"/>
                <a:gd name="connsiteY3" fmla="*/ 18000 h 18000"/>
                <a:gd name="connsiteX4" fmla="*/ 108000 w 117000"/>
                <a:gd name="connsiteY4" fmla="*/ 18000 h 18000"/>
                <a:gd name="connsiteX5" fmla="*/ 117000 w 117000"/>
                <a:gd name="connsiteY5" fmla="*/ 9000 h 18000"/>
                <a:gd name="connsiteX6" fmla="*/ 108000 w 117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00" h="18000">
                  <a:moveTo>
                    <a:pt x="108000" y="0"/>
                  </a:moveTo>
                  <a:lnTo>
                    <a:pt x="9000" y="0"/>
                  </a:lnTo>
                  <a:cubicBezTo>
                    <a:pt x="4029" y="0"/>
                    <a:pt x="0" y="4029"/>
                    <a:pt x="0" y="9000"/>
                  </a:cubicBezTo>
                  <a:cubicBezTo>
                    <a:pt x="0" y="13971"/>
                    <a:pt x="4029" y="18000"/>
                    <a:pt x="9000" y="18000"/>
                  </a:cubicBezTo>
                  <a:lnTo>
                    <a:pt x="108000" y="18000"/>
                  </a:lnTo>
                  <a:cubicBezTo>
                    <a:pt x="112971" y="18000"/>
                    <a:pt x="117000" y="13971"/>
                    <a:pt x="117000" y="9000"/>
                  </a:cubicBezTo>
                  <a:cubicBezTo>
                    <a:pt x="117000" y="4029"/>
                    <a:pt x="112971" y="0"/>
                    <a:pt x="108000" y="0"/>
                  </a:cubicBezTo>
                  <a:close/>
                </a:path>
              </a:pathLst>
            </a:custGeom>
            <a:grpFill/>
            <a:ln w="889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47AC40A2-50A6-3554-EA09-A07A4E2A4548}"/>
                </a:ext>
              </a:extLst>
            </p:cNvPr>
            <p:cNvSpPr/>
            <p:nvPr/>
          </p:nvSpPr>
          <p:spPr>
            <a:xfrm>
              <a:off x="1145155" y="4589650"/>
              <a:ext cx="117000" cy="18000"/>
            </a:xfrm>
            <a:custGeom>
              <a:avLst/>
              <a:gdLst>
                <a:gd name="connsiteX0" fmla="*/ 108000 w 117000"/>
                <a:gd name="connsiteY0" fmla="*/ 0 h 18000"/>
                <a:gd name="connsiteX1" fmla="*/ 9000 w 117000"/>
                <a:gd name="connsiteY1" fmla="*/ 0 h 18000"/>
                <a:gd name="connsiteX2" fmla="*/ 0 w 117000"/>
                <a:gd name="connsiteY2" fmla="*/ 9000 h 18000"/>
                <a:gd name="connsiteX3" fmla="*/ 9000 w 117000"/>
                <a:gd name="connsiteY3" fmla="*/ 18000 h 18000"/>
                <a:gd name="connsiteX4" fmla="*/ 108000 w 117000"/>
                <a:gd name="connsiteY4" fmla="*/ 18000 h 18000"/>
                <a:gd name="connsiteX5" fmla="*/ 117000 w 117000"/>
                <a:gd name="connsiteY5" fmla="*/ 9000 h 18000"/>
                <a:gd name="connsiteX6" fmla="*/ 108000 w 117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00" h="18000">
                  <a:moveTo>
                    <a:pt x="108000" y="0"/>
                  </a:moveTo>
                  <a:lnTo>
                    <a:pt x="9000" y="0"/>
                  </a:lnTo>
                  <a:cubicBezTo>
                    <a:pt x="4029" y="0"/>
                    <a:pt x="0" y="4029"/>
                    <a:pt x="0" y="9000"/>
                  </a:cubicBezTo>
                  <a:cubicBezTo>
                    <a:pt x="0" y="13971"/>
                    <a:pt x="4029" y="18000"/>
                    <a:pt x="9000" y="18000"/>
                  </a:cubicBezTo>
                  <a:lnTo>
                    <a:pt x="108000" y="18000"/>
                  </a:lnTo>
                  <a:cubicBezTo>
                    <a:pt x="112971" y="18000"/>
                    <a:pt x="117000" y="13971"/>
                    <a:pt x="117000" y="9000"/>
                  </a:cubicBezTo>
                  <a:cubicBezTo>
                    <a:pt x="117000" y="4029"/>
                    <a:pt x="112971" y="0"/>
                    <a:pt x="108000" y="0"/>
                  </a:cubicBezTo>
                  <a:close/>
                </a:path>
              </a:pathLst>
            </a:custGeom>
            <a:grpFill/>
            <a:ln w="889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9B3664E6-8A02-4F41-84A4-984FDA2FD12E}"/>
                </a:ext>
              </a:extLst>
            </p:cNvPr>
            <p:cNvSpPr/>
            <p:nvPr/>
          </p:nvSpPr>
          <p:spPr>
            <a:xfrm>
              <a:off x="1226155" y="4670650"/>
              <a:ext cx="108000" cy="18000"/>
            </a:xfrm>
            <a:custGeom>
              <a:avLst/>
              <a:gdLst>
                <a:gd name="connsiteX0" fmla="*/ 99000 w 108000"/>
                <a:gd name="connsiteY0" fmla="*/ 0 h 18000"/>
                <a:gd name="connsiteX1" fmla="*/ 9000 w 108000"/>
                <a:gd name="connsiteY1" fmla="*/ 0 h 18000"/>
                <a:gd name="connsiteX2" fmla="*/ 0 w 108000"/>
                <a:gd name="connsiteY2" fmla="*/ 9000 h 18000"/>
                <a:gd name="connsiteX3" fmla="*/ 9000 w 108000"/>
                <a:gd name="connsiteY3" fmla="*/ 18000 h 18000"/>
                <a:gd name="connsiteX4" fmla="*/ 99000 w 108000"/>
                <a:gd name="connsiteY4" fmla="*/ 18000 h 18000"/>
                <a:gd name="connsiteX5" fmla="*/ 108000 w 108000"/>
                <a:gd name="connsiteY5" fmla="*/ 9000 h 18000"/>
                <a:gd name="connsiteX6" fmla="*/ 99000 w 108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000" h="18000">
                  <a:moveTo>
                    <a:pt x="99000" y="0"/>
                  </a:moveTo>
                  <a:lnTo>
                    <a:pt x="9000" y="0"/>
                  </a:lnTo>
                  <a:cubicBezTo>
                    <a:pt x="4029" y="0"/>
                    <a:pt x="0" y="4029"/>
                    <a:pt x="0" y="9000"/>
                  </a:cubicBezTo>
                  <a:cubicBezTo>
                    <a:pt x="0" y="13971"/>
                    <a:pt x="4029" y="18000"/>
                    <a:pt x="9000" y="18000"/>
                  </a:cubicBezTo>
                  <a:lnTo>
                    <a:pt x="99000" y="18000"/>
                  </a:lnTo>
                  <a:cubicBezTo>
                    <a:pt x="103971" y="18000"/>
                    <a:pt x="108000" y="13971"/>
                    <a:pt x="108000" y="9000"/>
                  </a:cubicBezTo>
                  <a:cubicBezTo>
                    <a:pt x="108000" y="4029"/>
                    <a:pt x="103971" y="0"/>
                    <a:pt x="99000" y="0"/>
                  </a:cubicBezTo>
                  <a:close/>
                </a:path>
              </a:pathLst>
            </a:custGeom>
            <a:grpFill/>
            <a:ln w="8890" cap="flat">
              <a:noFill/>
              <a:prstDash val="solid"/>
              <a:miter/>
            </a:ln>
          </p:spPr>
          <p:txBody>
            <a:bodyPr rtlCol="0" anchor="ctr"/>
            <a:lstStyle/>
            <a:p>
              <a:endParaRPr lang="en-GB"/>
            </a:p>
          </p:txBody>
        </p:sp>
      </p:grpSp>
    </p:spTree>
    <p:extLst>
      <p:ext uri="{BB962C8B-B14F-4D97-AF65-F5344CB8AC3E}">
        <p14:creationId xmlns:p14="http://schemas.microsoft.com/office/powerpoint/2010/main" val="2794864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5601A45D-B203-DF63-ABB3-2D97142BF2D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1" name="think-cell data - do not delete" hidden="1">
                        <a:extLst>
                          <a:ext uri="{FF2B5EF4-FFF2-40B4-BE49-F238E27FC236}">
                            <a16:creationId xmlns:a16="http://schemas.microsoft.com/office/drawing/2014/main" id="{5601A45D-B203-DF63-ABB3-2D97142BF2D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2" name="Picture Placeholder 12">
            <a:extLst>
              <a:ext uri="{FF2B5EF4-FFF2-40B4-BE49-F238E27FC236}">
                <a16:creationId xmlns:a16="http://schemas.microsoft.com/office/drawing/2014/main" id="{EED1A9BA-30BB-39C3-8129-76DA6B618F63}"/>
              </a:ext>
            </a:extLst>
          </p:cNvPr>
          <p:cNvPicPr>
            <a:picLocks noGrp="1" noChangeAspect="1"/>
          </p:cNvPicPr>
          <p:nvPr>
            <p:ph type="pic" sz="quarter" idx="16"/>
          </p:nvPr>
        </p:nvPicPr>
        <p:blipFill rotWithShape="1">
          <a:blip r:embed="rId6" cstate="email">
            <a:extLst>
              <a:ext uri="{28A0092B-C50C-407E-A947-70E740481C1C}">
                <a14:useLocalDpi xmlns:a14="http://schemas.microsoft.com/office/drawing/2010/main"/>
              </a:ext>
            </a:extLst>
          </a:blip>
          <a:srcRect l="19365" r="19365"/>
          <a:stretch/>
        </p:blipFill>
        <p:spPr/>
      </p:pic>
      <p:sp>
        <p:nvSpPr>
          <p:cNvPr id="6" name="Slide Number Placeholder 5">
            <a:extLst>
              <a:ext uri="{FF2B5EF4-FFF2-40B4-BE49-F238E27FC236}">
                <a16:creationId xmlns:a16="http://schemas.microsoft.com/office/drawing/2014/main" id="{E2F13E23-3340-E13C-B887-D75BF3A4BB70}"/>
              </a:ext>
            </a:extLst>
          </p:cNvPr>
          <p:cNvSpPr>
            <a:spLocks noGrp="1"/>
          </p:cNvSpPr>
          <p:nvPr>
            <p:ph type="sldNum" sz="quarter" idx="4"/>
          </p:nvPr>
        </p:nvSpPr>
        <p:spPr/>
        <p:txBody>
          <a:bodyPr/>
          <a:lstStyle/>
          <a:p>
            <a:fld id="{FA573BCF-C0F1-4720-B5E7-944FE630E67D}" type="slidenum">
              <a:rPr lang="en-US" smtClean="0"/>
              <a:pPr/>
              <a:t>12</a:t>
            </a:fld>
            <a:endParaRPr lang="en-US" dirty="0"/>
          </a:p>
        </p:txBody>
      </p:sp>
      <p:sp>
        <p:nvSpPr>
          <p:cNvPr id="4" name="Fußzeilenplatzhalter 3">
            <a:extLst>
              <a:ext uri="{FF2B5EF4-FFF2-40B4-BE49-F238E27FC236}">
                <a16:creationId xmlns:a16="http://schemas.microsoft.com/office/drawing/2014/main" id="{42862159-AFA6-AF7C-CBAA-732D1431F602}"/>
              </a:ext>
            </a:extLst>
          </p:cNvPr>
          <p:cNvSpPr>
            <a:spLocks noGrp="1"/>
          </p:cNvSpPr>
          <p:nvPr>
            <p:ph type="ftr" sz="quarter" idx="3"/>
          </p:nvPr>
        </p:nvSpPr>
        <p:spPr/>
        <p:txBody>
          <a:bodyPr/>
          <a:lstStyle/>
          <a:p>
            <a:r>
              <a:rPr lang="en-US"/>
              <a:t>Company Presentation Route B</a:t>
            </a:r>
          </a:p>
        </p:txBody>
      </p:sp>
      <p:sp>
        <p:nvSpPr>
          <p:cNvPr id="5" name="Date Placeholder 4">
            <a:extLst>
              <a:ext uri="{FF2B5EF4-FFF2-40B4-BE49-F238E27FC236}">
                <a16:creationId xmlns:a16="http://schemas.microsoft.com/office/drawing/2014/main" id="{7950A7A3-55A5-A7B9-E080-C1126536C425}"/>
              </a:ext>
            </a:extLst>
          </p:cNvPr>
          <p:cNvSpPr>
            <a:spLocks noGrp="1"/>
          </p:cNvSpPr>
          <p:nvPr>
            <p:ph type="dt" sz="half" idx="2"/>
          </p:nvPr>
        </p:nvSpPr>
        <p:spPr/>
        <p:txBody>
          <a:bodyPr/>
          <a:lstStyle/>
          <a:p>
            <a:r>
              <a:rPr lang="de-DE"/>
              <a:t>2025-10-08</a:t>
            </a:r>
            <a:endParaRPr lang="nl-NL" dirty="0"/>
          </a:p>
        </p:txBody>
      </p:sp>
      <p:sp>
        <p:nvSpPr>
          <p:cNvPr id="35" name="Text Placeholder 34">
            <a:extLst>
              <a:ext uri="{FF2B5EF4-FFF2-40B4-BE49-F238E27FC236}">
                <a16:creationId xmlns:a16="http://schemas.microsoft.com/office/drawing/2014/main" id="{42FDB854-BA30-5A18-C441-11D944A4E61F}"/>
              </a:ext>
            </a:extLst>
          </p:cNvPr>
          <p:cNvSpPr>
            <a:spLocks noGrp="1"/>
          </p:cNvSpPr>
          <p:nvPr>
            <p:ph type="body" idx="43"/>
          </p:nvPr>
        </p:nvSpPr>
        <p:spPr/>
        <p:txBody>
          <a:bodyPr/>
          <a:lstStyle/>
          <a:p>
            <a:endParaRPr lang="de-DE" dirty="0"/>
          </a:p>
        </p:txBody>
      </p:sp>
      <p:pic>
        <p:nvPicPr>
          <p:cNvPr id="73" name="Content Placeholder 72">
            <a:extLst>
              <a:ext uri="{FF2B5EF4-FFF2-40B4-BE49-F238E27FC236}">
                <a16:creationId xmlns:a16="http://schemas.microsoft.com/office/drawing/2014/main" id="{A7D452C0-D745-0267-1A6A-C6DE3634BD46}"/>
              </a:ext>
            </a:extLst>
          </p:cNvPr>
          <p:cNvPicPr>
            <a:picLocks noGrp="1" noChangeAspect="1"/>
          </p:cNvPicPr>
          <p:nvPr>
            <p:ph sz="quarter" idx="23"/>
          </p:nvPr>
        </p:nvPicPr>
        <p:blipFill>
          <a:blip r:embed="rId7">
            <a:extLst>
              <a:ext uri="{96DAC541-7B7A-43D3-8B79-37D633B846F1}">
                <asvg:svgBlip xmlns:asvg="http://schemas.microsoft.com/office/drawing/2016/SVG/main" r:embed="rId8"/>
              </a:ext>
            </a:extLst>
          </a:blip>
          <a:stretch>
            <a:fillRect/>
          </a:stretch>
        </p:blipFill>
        <p:spPr/>
      </p:pic>
      <p:sp>
        <p:nvSpPr>
          <p:cNvPr id="43" name="Content Placeholder 42">
            <a:extLst>
              <a:ext uri="{FF2B5EF4-FFF2-40B4-BE49-F238E27FC236}">
                <a16:creationId xmlns:a16="http://schemas.microsoft.com/office/drawing/2014/main" id="{B8B77C2A-82DA-24A9-239E-94A9541CB66B}"/>
              </a:ext>
            </a:extLst>
          </p:cNvPr>
          <p:cNvSpPr>
            <a:spLocks noGrp="1"/>
          </p:cNvSpPr>
          <p:nvPr>
            <p:ph sz="quarter" idx="25"/>
          </p:nvPr>
        </p:nvSpPr>
        <p:spPr/>
        <p:txBody>
          <a:bodyPr/>
          <a:lstStyle/>
          <a:p>
            <a:pPr algn="ctr"/>
            <a:r>
              <a:rPr lang="de-DE">
                <a:hlinkClick r:id="rId9">
                  <a:extLst>
                    <a:ext uri="{A12FA001-AC4F-418D-AE19-62706E023703}">
                      <ahyp:hlinkClr xmlns:ahyp="http://schemas.microsoft.com/office/drawing/2018/hyperlinkcolor" val="tx"/>
                    </a:ext>
                  </a:extLst>
                </a:hlinkClick>
              </a:rPr>
              <a:t>MORE</a:t>
            </a:r>
            <a:endParaRPr lang="de-DE"/>
          </a:p>
        </p:txBody>
      </p:sp>
      <p:sp>
        <p:nvSpPr>
          <p:cNvPr id="21" name="Text Placeholder 20">
            <a:extLst>
              <a:ext uri="{FF2B5EF4-FFF2-40B4-BE49-F238E27FC236}">
                <a16:creationId xmlns:a16="http://schemas.microsoft.com/office/drawing/2014/main" id="{C80E33E5-FAB5-BB2A-4170-CC263236EEC1}"/>
              </a:ext>
            </a:extLst>
          </p:cNvPr>
          <p:cNvSpPr>
            <a:spLocks noGrp="1"/>
          </p:cNvSpPr>
          <p:nvPr>
            <p:ph type="body" idx="1"/>
          </p:nvPr>
        </p:nvSpPr>
        <p:spPr/>
        <p:txBody>
          <a:bodyPr/>
          <a:lstStyle/>
          <a:p>
            <a:r>
              <a:rPr lang="de-DE"/>
              <a:t>Lorem ipsum</a:t>
            </a:r>
          </a:p>
          <a:p>
            <a:endParaRPr lang="en-GB"/>
          </a:p>
        </p:txBody>
      </p:sp>
      <p:sp>
        <p:nvSpPr>
          <p:cNvPr id="25" name="Title 24">
            <a:extLst>
              <a:ext uri="{FF2B5EF4-FFF2-40B4-BE49-F238E27FC236}">
                <a16:creationId xmlns:a16="http://schemas.microsoft.com/office/drawing/2014/main" id="{C6BABED1-5D6B-46A1-83AC-796EA5A52A4B}"/>
              </a:ext>
            </a:extLst>
          </p:cNvPr>
          <p:cNvSpPr>
            <a:spLocks noGrp="1"/>
          </p:cNvSpPr>
          <p:nvPr>
            <p:ph type="title"/>
          </p:nvPr>
        </p:nvSpPr>
        <p:spPr/>
        <p:txBody>
          <a:bodyPr vert="horz"/>
          <a:lstStyle/>
          <a:p>
            <a:br>
              <a:rPr lang="de-DE"/>
            </a:br>
            <a:r>
              <a:rPr lang="de-DE"/>
              <a:t>Lorem ipsum</a:t>
            </a:r>
            <a:endParaRPr lang="en-GB"/>
          </a:p>
        </p:txBody>
      </p:sp>
    </p:spTree>
    <p:extLst>
      <p:ext uri="{BB962C8B-B14F-4D97-AF65-F5344CB8AC3E}">
        <p14:creationId xmlns:p14="http://schemas.microsoft.com/office/powerpoint/2010/main" val="416391348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A6C1E-1579-1165-C879-B89239FA9518}"/>
            </a:ext>
          </a:extLst>
        </p:cNvPr>
        <p:cNvGrpSpPr/>
        <p:nvPr/>
      </p:nvGrpSpPr>
      <p:grpSpPr>
        <a:xfrm>
          <a:off x="0" y="0"/>
          <a:ext cx="0" cy="0"/>
          <a:chOff x="0" y="0"/>
          <a:chExt cx="0" cy="0"/>
        </a:xfrm>
      </p:grpSpPr>
      <p:graphicFrame>
        <p:nvGraphicFramePr>
          <p:cNvPr id="43" name="Object 42" hidden="1">
            <a:extLst>
              <a:ext uri="{FF2B5EF4-FFF2-40B4-BE49-F238E27FC236}">
                <a16:creationId xmlns:a16="http://schemas.microsoft.com/office/drawing/2014/main" id="{8F3AD4D3-C9F5-97DB-3648-77EB746D6AC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3" name="Object 42" hidden="1">
                        <a:extLst>
                          <a:ext uri="{FF2B5EF4-FFF2-40B4-BE49-F238E27FC236}">
                            <a16:creationId xmlns:a16="http://schemas.microsoft.com/office/drawing/2014/main" id="{8F3AD4D3-C9F5-97DB-3648-77EB746D6AC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Text Placeholder 54">
            <a:extLst>
              <a:ext uri="{FF2B5EF4-FFF2-40B4-BE49-F238E27FC236}">
                <a16:creationId xmlns:a16="http://schemas.microsoft.com/office/drawing/2014/main" id="{F8986504-C3A0-8A65-E0D6-1E3D99AA5135}"/>
              </a:ext>
            </a:extLst>
          </p:cNvPr>
          <p:cNvSpPr txBox="1">
            <a:spLocks/>
          </p:cNvSpPr>
          <p:nvPr/>
        </p:nvSpPr>
        <p:spPr>
          <a:xfrm>
            <a:off x="385390" y="2948272"/>
            <a:ext cx="11382375" cy="902856"/>
          </a:xfrm>
          <a:prstGeom prst="roundRect">
            <a:avLst>
              <a:gd name="adj" fmla="val 8549"/>
            </a:avLst>
          </a:prstGeom>
          <a:gradFill>
            <a:gsLst>
              <a:gs pos="0">
                <a:srgbClr val="FF4B4B">
                  <a:lumMod val="97000"/>
                </a:srgbClr>
              </a:gs>
              <a:gs pos="100000">
                <a:srgbClr val="FF744F"/>
              </a:gs>
            </a:gsLst>
            <a:lin ang="18900000" scaled="0"/>
          </a:gradFill>
          <a:ln w="3175">
            <a:noFill/>
          </a:ln>
          <a:effectLst>
            <a:outerShdw blurRad="63500" algn="ctr" rotWithShape="0">
              <a:schemeClr val="accent4">
                <a:alpha val="50000"/>
              </a:schemeClr>
            </a:outerShdw>
          </a:effectLst>
        </p:spPr>
        <p:txBody>
          <a:bodyPr vert="horz" lIns="0" tIns="0" rIns="0" bIns="0" rtlCol="0" anchor="ctr" anchorCtr="1">
            <a:noAutofit/>
          </a:bodyPr>
          <a:lstStyle>
            <a:defPPr>
              <a:defRPr lang="nl-NL"/>
            </a:defPPr>
            <a:lvl1pPr algn="ctr" eaLnBrk="0" fontAlgn="base" hangingPunct="0">
              <a:lnSpc>
                <a:spcPct val="110000"/>
              </a:lnSpc>
              <a:spcBef>
                <a:spcPct val="20000"/>
              </a:spcBef>
              <a:spcAft>
                <a:spcPct val="0"/>
              </a:spcAft>
              <a:buSzPct val="125000"/>
              <a:defRPr sz="1600">
                <a:solidFill>
                  <a:schemeClr val="bg1"/>
                </a:solidFill>
                <a:latin typeface="+mj-lt"/>
                <a:cs typeface="Arial" charset="0"/>
              </a:defRPr>
            </a:lvl1pPr>
            <a:lvl2pPr marL="457200" indent="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None/>
              <a:tabLst>
                <a:tab pos="182563" algn="l"/>
              </a:tabLst>
              <a:defRPr lang="en-US" sz="2000" b="1" kern="1200">
                <a:solidFill>
                  <a:schemeClr val="tx2"/>
                </a:solidFill>
                <a:latin typeface="+mn-lt"/>
                <a:ea typeface="+mn-ea"/>
                <a:cs typeface="+mn-cs"/>
              </a:defRPr>
            </a:lvl2pPr>
            <a:lvl3pPr marL="914400" indent="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None/>
              <a:tabLst>
                <a:tab pos="182563" algn="l"/>
              </a:tabLst>
              <a:defRPr lang="en-US" sz="1800" b="1" kern="1200" baseline="0" noProof="0">
                <a:solidFill>
                  <a:schemeClr val="tx2"/>
                </a:solidFill>
                <a:latin typeface="+mn-lt"/>
                <a:ea typeface="+mn-ea"/>
                <a:cs typeface="+mn-cs"/>
              </a:defRPr>
            </a:lvl3pPr>
            <a:lvl4pPr marL="1371600" indent="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None/>
              <a:tabLst>
                <a:tab pos="182563" algn="l"/>
              </a:tabLst>
              <a:defRPr lang="en-US" sz="1600" b="1" kern="1200" cap="none" spc="10" baseline="0" noProof="0">
                <a:solidFill>
                  <a:schemeClr val="tx1"/>
                </a:solidFill>
                <a:latin typeface="+mn-lt"/>
                <a:ea typeface="+mn-ea"/>
                <a:cs typeface="Segoe UI Light" panose="020B0502040204020203" pitchFamily="34" charset="0"/>
              </a:defRPr>
            </a:lvl4pPr>
            <a:lvl5pPr marL="182880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600" b="1" kern="1200" spc="40" baseline="0" noProof="0">
                <a:gradFill>
                  <a:gsLst>
                    <a:gs pos="0">
                      <a:srgbClr val="FF4B4B"/>
                    </a:gs>
                    <a:gs pos="100000">
                      <a:srgbClr val="FF744F"/>
                    </a:gs>
                  </a:gsLst>
                  <a:lin ang="18900000" scaled="0"/>
                </a:gradFill>
                <a:latin typeface="+mj-lt"/>
                <a:ea typeface="+mn-ea"/>
                <a:cs typeface="+mn-cs"/>
              </a:defRPr>
            </a:lvl5pPr>
            <a:lvl6pPr marL="2286000" indent="0" algn="l" defTabSz="914400" rtl="0" eaLnBrk="1" latinLnBrk="0" hangingPunct="1">
              <a:lnSpc>
                <a:spcPts val="1800"/>
              </a:lnSpc>
              <a:spcBef>
                <a:spcPts val="300"/>
              </a:spcBef>
              <a:spcAft>
                <a:spcPts val="300"/>
              </a:spcAft>
              <a:buClr>
                <a:schemeClr val="accent1"/>
              </a:buClr>
              <a:buFont typeface="+mj-lt"/>
              <a:buNone/>
              <a:tabLst>
                <a:tab pos="182563" algn="l"/>
              </a:tabLst>
              <a:defRPr lang="en-US" sz="1600" b="1" kern="1200" cap="none" spc="40" baseline="0" noProof="0">
                <a:solidFill>
                  <a:schemeClr val="tx1"/>
                </a:solidFill>
                <a:latin typeface="+mn-lt"/>
                <a:ea typeface="Segoe UI Black" panose="020B0A02040204020203" pitchFamily="34" charset="0"/>
                <a:cs typeface="Segoe UI Light" panose="020B0502040204020203" pitchFamily="34" charset="0"/>
              </a:defRPr>
            </a:lvl6pPr>
            <a:lvl7pPr marL="2743200" indent="0" algn="l" defTabSz="914400" rtl="0" eaLnBrk="1" latinLnBrk="0" hangingPunct="1">
              <a:lnSpc>
                <a:spcPts val="1800"/>
              </a:lnSpc>
              <a:spcBef>
                <a:spcPts val="300"/>
              </a:spcBef>
              <a:spcAft>
                <a:spcPts val="300"/>
              </a:spcAft>
              <a:buClr>
                <a:schemeClr val="accent1"/>
              </a:buClr>
              <a:buFont typeface="+mj-lt"/>
              <a:buNone/>
              <a:tabLst>
                <a:tab pos="182563" algn="l"/>
              </a:tabLst>
              <a:defRPr lang="nl-NL" sz="1600" b="1" kern="1200" noProof="0">
                <a:solidFill>
                  <a:schemeClr val="tx2"/>
                </a:solidFill>
                <a:latin typeface="+mn-lt"/>
                <a:ea typeface="+mn-ea"/>
                <a:cs typeface="+mn-cs"/>
              </a:defRPr>
            </a:lvl7pPr>
            <a:lvl8pPr marL="3200400" indent="0" algn="l" defTabSz="914400" rtl="0" eaLnBrk="1" latinLnBrk="0" hangingPunct="1">
              <a:lnSpc>
                <a:spcPts val="1800"/>
              </a:lnSpc>
              <a:spcBef>
                <a:spcPts val="300"/>
              </a:spcBef>
              <a:spcAft>
                <a:spcPts val="300"/>
              </a:spcAft>
              <a:buClr>
                <a:schemeClr val="tx2"/>
              </a:buClr>
              <a:buFont typeface="Wingdings 3" panose="05040102010807070707" pitchFamily="18" charset="2"/>
              <a:buNone/>
              <a:tabLst>
                <a:tab pos="182563" algn="l"/>
              </a:tabLst>
              <a:defRPr lang="nl-NL" sz="1600" b="1" kern="1200" noProof="0">
                <a:solidFill>
                  <a:schemeClr val="tx2"/>
                </a:solidFill>
                <a:latin typeface="+mn-lt"/>
                <a:ea typeface="+mn-ea"/>
                <a:cs typeface="+mn-cs"/>
              </a:defRPr>
            </a:lvl8pPr>
            <a:lvl9pPr marL="3657600" indent="0" algn="l" defTabSz="914400" rtl="0" eaLnBrk="1" latinLnBrk="0" hangingPunct="1">
              <a:lnSpc>
                <a:spcPts val="1800"/>
              </a:lnSpc>
              <a:spcBef>
                <a:spcPts val="600"/>
              </a:spcBef>
              <a:spcAft>
                <a:spcPts val="300"/>
              </a:spcAft>
              <a:buClr>
                <a:schemeClr val="accent4"/>
              </a:buClr>
              <a:buFontTx/>
              <a:buNone/>
              <a:tabLst>
                <a:tab pos="182563" algn="l"/>
              </a:tabLst>
              <a:defRPr lang="nl-NL" sz="1600" b="1" i="0" kern="1200" cap="all" spc="100" baseline="0" noProof="0">
                <a:solidFill>
                  <a:schemeClr val="tx2"/>
                </a:solidFill>
                <a:latin typeface="+mj-lt"/>
                <a:ea typeface="+mn-ea"/>
                <a:cs typeface="+mn-cs"/>
              </a:defRPr>
            </a:lvl9pPr>
          </a:lstStyle>
          <a:p>
            <a:r>
              <a:rPr lang="en-GB"/>
              <a:t> </a:t>
            </a:r>
          </a:p>
        </p:txBody>
      </p:sp>
      <p:sp>
        <p:nvSpPr>
          <p:cNvPr id="2" name="Slide Number Placeholder 1">
            <a:extLst>
              <a:ext uri="{FF2B5EF4-FFF2-40B4-BE49-F238E27FC236}">
                <a16:creationId xmlns:a16="http://schemas.microsoft.com/office/drawing/2014/main" id="{30BF1139-D96D-6C12-5291-9CF7B86F0D12}"/>
              </a:ext>
            </a:extLst>
          </p:cNvPr>
          <p:cNvSpPr>
            <a:spLocks noGrp="1"/>
          </p:cNvSpPr>
          <p:nvPr>
            <p:ph type="sldNum" sz="quarter" idx="4"/>
          </p:nvPr>
        </p:nvSpPr>
        <p:spPr/>
        <p:txBody>
          <a:bodyPr/>
          <a:lstStyle/>
          <a:p>
            <a:fld id="{FA573BCF-C0F1-4720-B5E7-944FE630E67D}" type="slidenum">
              <a:rPr lang="en-GB" smtClean="0"/>
              <a:pPr/>
              <a:t>120</a:t>
            </a:fld>
            <a:endParaRPr lang="en-GB" dirty="0"/>
          </a:p>
        </p:txBody>
      </p:sp>
      <p:sp>
        <p:nvSpPr>
          <p:cNvPr id="3" name="Footer Placeholder 2">
            <a:extLst>
              <a:ext uri="{FF2B5EF4-FFF2-40B4-BE49-F238E27FC236}">
                <a16:creationId xmlns:a16="http://schemas.microsoft.com/office/drawing/2014/main" id="{385CAF7E-3EA2-4C65-370C-EC1C4E0CC993}"/>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960FECA3-D13A-3D50-991B-500C225510E3}"/>
              </a:ext>
            </a:extLst>
          </p:cNvPr>
          <p:cNvSpPr>
            <a:spLocks noGrp="1"/>
          </p:cNvSpPr>
          <p:nvPr>
            <p:ph type="dt" sz="half" idx="2"/>
          </p:nvPr>
        </p:nvSpPr>
        <p:spPr/>
        <p:txBody>
          <a:bodyPr/>
          <a:lstStyle/>
          <a:p>
            <a:r>
              <a:rPr lang="de-DE"/>
              <a:t>2025-10-08</a:t>
            </a:r>
            <a:endParaRPr lang="nl-NL" dirty="0"/>
          </a:p>
        </p:txBody>
      </p:sp>
      <p:sp>
        <p:nvSpPr>
          <p:cNvPr id="33" name="Content Placeholder 32">
            <a:extLst>
              <a:ext uri="{FF2B5EF4-FFF2-40B4-BE49-F238E27FC236}">
                <a16:creationId xmlns:a16="http://schemas.microsoft.com/office/drawing/2014/main" id="{0F2955AE-C61B-8A06-2B62-48E5592C9862}"/>
              </a:ext>
            </a:extLst>
          </p:cNvPr>
          <p:cNvSpPr>
            <a:spLocks noGrp="1"/>
          </p:cNvSpPr>
          <p:nvPr>
            <p:ph sz="quarter" idx="26"/>
          </p:nvPr>
        </p:nvSpPr>
        <p:spPr/>
        <p:txBody>
          <a:bodyPr/>
          <a:lstStyle/>
          <a:p>
            <a:pPr lvl="4"/>
            <a:endParaRPr lang="de-DE" sz="1400"/>
          </a:p>
          <a:p>
            <a:pPr lvl="4"/>
            <a:endParaRPr lang="de-DE"/>
          </a:p>
          <a:p>
            <a:pPr lvl="4"/>
            <a:r>
              <a:rPr lang="de-DE" sz="1400"/>
              <a:t>Nahtlos, </a:t>
            </a:r>
            <a:br>
              <a:rPr lang="de-DE" sz="1400"/>
            </a:br>
            <a:r>
              <a:rPr lang="de-DE" sz="1400"/>
              <a:t>personalisiert </a:t>
            </a:r>
            <a:br>
              <a:rPr lang="de-DE" sz="1400"/>
            </a:br>
            <a:r>
              <a:rPr lang="de-DE" sz="1400"/>
              <a:t>und inspirierend.</a:t>
            </a:r>
          </a:p>
          <a:p>
            <a:r>
              <a:rPr lang="de-DE" sz="1400"/>
              <a:t>Customer Journeys </a:t>
            </a:r>
            <a:br>
              <a:rPr lang="de-DE" sz="1400"/>
            </a:br>
            <a:r>
              <a:rPr lang="de-DE" sz="1400"/>
              <a:t>über alle Kundenkanäle</a:t>
            </a:r>
          </a:p>
          <a:p>
            <a:endParaRPr lang="en-US"/>
          </a:p>
        </p:txBody>
      </p:sp>
      <p:sp>
        <p:nvSpPr>
          <p:cNvPr id="8" name="Textplatzhalter 7">
            <a:extLst>
              <a:ext uri="{FF2B5EF4-FFF2-40B4-BE49-F238E27FC236}">
                <a16:creationId xmlns:a16="http://schemas.microsoft.com/office/drawing/2014/main" id="{D0315F6C-1EE9-DB15-19A2-CD4891D64DA0}"/>
              </a:ext>
            </a:extLst>
          </p:cNvPr>
          <p:cNvSpPr>
            <a:spLocks noGrp="1"/>
          </p:cNvSpPr>
          <p:nvPr>
            <p:ph type="body" idx="46"/>
          </p:nvPr>
        </p:nvSpPr>
        <p:spPr>
          <a:xfrm>
            <a:off x="9605567" y="1719500"/>
            <a:ext cx="1800000" cy="1800000"/>
          </a:xfrm>
          <a:prstGeom prst="ellipse">
            <a:avLst/>
          </a:prstGeom>
        </p:spPr>
        <p:txBody>
          <a:bodyPr/>
          <a:lstStyle/>
          <a:p>
            <a:pPr>
              <a:lnSpc>
                <a:spcPts val="1600"/>
              </a:lnSpc>
            </a:pPr>
            <a:r>
              <a:rPr lang="de-DE" sz="1400"/>
              <a:t>Customer Experience</a:t>
            </a:r>
          </a:p>
        </p:txBody>
      </p:sp>
      <p:sp>
        <p:nvSpPr>
          <p:cNvPr id="32" name="Content Placeholder 31">
            <a:extLst>
              <a:ext uri="{FF2B5EF4-FFF2-40B4-BE49-F238E27FC236}">
                <a16:creationId xmlns:a16="http://schemas.microsoft.com/office/drawing/2014/main" id="{58ED37D0-B466-1507-B317-403829B99D68}"/>
              </a:ext>
            </a:extLst>
          </p:cNvPr>
          <p:cNvSpPr>
            <a:spLocks noGrp="1"/>
          </p:cNvSpPr>
          <p:nvPr>
            <p:ph sz="quarter" idx="25"/>
          </p:nvPr>
        </p:nvSpPr>
        <p:spPr/>
        <p:txBody>
          <a:bodyPr/>
          <a:lstStyle/>
          <a:p>
            <a:pPr lvl="4"/>
            <a:endParaRPr lang="de-DE" sz="1400" dirty="0"/>
          </a:p>
          <a:p>
            <a:pPr lvl="4"/>
            <a:endParaRPr lang="de-DE" dirty="0"/>
          </a:p>
          <a:p>
            <a:pPr lvl="4"/>
            <a:r>
              <a:rPr lang="de-DE" sz="1400" dirty="0" err="1"/>
              <a:t>Digitali</a:t>
            </a:r>
            <a:r>
              <a:rPr lang="de-DE" sz="1400" dirty="0"/>
              <a:t>-</a:t>
            </a:r>
            <a:br>
              <a:rPr lang="de-DE" sz="1400" dirty="0"/>
            </a:br>
            <a:r>
              <a:rPr lang="de-DE" sz="1400" dirty="0" err="1"/>
              <a:t>sierungs</a:t>
            </a:r>
            <a:r>
              <a:rPr lang="de-DE" sz="1400" dirty="0"/>
              <a:t>-</a:t>
            </a:r>
            <a:br>
              <a:rPr lang="de-DE" sz="1400" dirty="0"/>
            </a:br>
            <a:r>
              <a:rPr lang="de-DE" sz="1400" dirty="0" err="1"/>
              <a:t>strategie</a:t>
            </a:r>
            <a:endParaRPr lang="de-DE" sz="1400" dirty="0"/>
          </a:p>
          <a:p>
            <a:r>
              <a:rPr lang="de-DE" sz="1400" dirty="0"/>
              <a:t>von Konzept bis zur konkreten Umsetzung, </a:t>
            </a:r>
            <a:r>
              <a:rPr lang="de-DE" sz="1400" dirty="0" err="1"/>
              <a:t>Advanced</a:t>
            </a:r>
            <a:r>
              <a:rPr lang="de-DE" sz="1400" dirty="0"/>
              <a:t> Analytics, </a:t>
            </a:r>
            <a:r>
              <a:rPr lang="de-DE" sz="1400" dirty="0" err="1"/>
              <a:t>Cyber</a:t>
            </a:r>
            <a:r>
              <a:rPr lang="de-DE" sz="1400" dirty="0"/>
              <a:t> Security</a:t>
            </a:r>
          </a:p>
          <a:p>
            <a:endParaRPr lang="en-US" dirty="0"/>
          </a:p>
        </p:txBody>
      </p:sp>
      <p:sp>
        <p:nvSpPr>
          <p:cNvPr id="7" name="Textplatzhalter 6">
            <a:extLst>
              <a:ext uri="{FF2B5EF4-FFF2-40B4-BE49-F238E27FC236}">
                <a16:creationId xmlns:a16="http://schemas.microsoft.com/office/drawing/2014/main" id="{6088DAE5-F5F6-0652-193E-F92988B71DCF}"/>
              </a:ext>
            </a:extLst>
          </p:cNvPr>
          <p:cNvSpPr>
            <a:spLocks noGrp="1"/>
          </p:cNvSpPr>
          <p:nvPr>
            <p:ph type="body" idx="45"/>
          </p:nvPr>
        </p:nvSpPr>
        <p:spPr>
          <a:xfrm>
            <a:off x="7337453" y="1719500"/>
            <a:ext cx="1800000" cy="1800000"/>
          </a:xfrm>
          <a:prstGeom prst="ellipse">
            <a:avLst/>
          </a:prstGeom>
        </p:spPr>
        <p:txBody>
          <a:bodyPr/>
          <a:lstStyle/>
          <a:p>
            <a:pPr>
              <a:lnSpc>
                <a:spcPts val="1600"/>
              </a:lnSpc>
            </a:pPr>
            <a:r>
              <a:rPr lang="de-DE" sz="1400"/>
              <a:t>Digital &amp; Strategy Analytics</a:t>
            </a:r>
          </a:p>
        </p:txBody>
      </p:sp>
      <p:sp>
        <p:nvSpPr>
          <p:cNvPr id="31" name="Content Placeholder 30">
            <a:extLst>
              <a:ext uri="{FF2B5EF4-FFF2-40B4-BE49-F238E27FC236}">
                <a16:creationId xmlns:a16="http://schemas.microsoft.com/office/drawing/2014/main" id="{DB1AC9CA-7F47-7C54-DB6C-98D6841D526A}"/>
              </a:ext>
            </a:extLst>
          </p:cNvPr>
          <p:cNvSpPr>
            <a:spLocks noGrp="1"/>
          </p:cNvSpPr>
          <p:nvPr>
            <p:ph sz="quarter" idx="24"/>
          </p:nvPr>
        </p:nvSpPr>
        <p:spPr/>
        <p:txBody>
          <a:bodyPr/>
          <a:lstStyle/>
          <a:p>
            <a:pPr lvl="4"/>
            <a:endParaRPr lang="de-DE" sz="1400"/>
          </a:p>
          <a:p>
            <a:pPr lvl="4"/>
            <a:endParaRPr lang="de-DE"/>
          </a:p>
          <a:p>
            <a:pPr lvl="4"/>
            <a:r>
              <a:rPr lang="de-DE" sz="1400"/>
              <a:t>360° </a:t>
            </a:r>
            <a:br>
              <a:rPr lang="de-DE" sz="1400"/>
            </a:br>
            <a:r>
              <a:rPr lang="de-DE" sz="1400"/>
              <a:t>SAP IT </a:t>
            </a:r>
            <a:br>
              <a:rPr lang="de-DE" sz="1400"/>
            </a:br>
            <a:r>
              <a:rPr lang="de-DE" sz="1400"/>
              <a:t>Consulting</a:t>
            </a:r>
          </a:p>
          <a:p>
            <a:r>
              <a:rPr lang="de-DE" sz="1400">
                <a:solidFill>
                  <a:schemeClr val="tx2"/>
                </a:solidFill>
              </a:rPr>
              <a:t>für den gesamten Solution Lifecycle</a:t>
            </a:r>
            <a:endParaRPr lang="en-US"/>
          </a:p>
        </p:txBody>
      </p:sp>
      <p:sp>
        <p:nvSpPr>
          <p:cNvPr id="6" name="Textplatzhalter 5">
            <a:extLst>
              <a:ext uri="{FF2B5EF4-FFF2-40B4-BE49-F238E27FC236}">
                <a16:creationId xmlns:a16="http://schemas.microsoft.com/office/drawing/2014/main" id="{5414B510-994C-0C52-D88A-3E805D2E04E7}"/>
              </a:ext>
            </a:extLst>
          </p:cNvPr>
          <p:cNvSpPr>
            <a:spLocks noGrp="1"/>
          </p:cNvSpPr>
          <p:nvPr>
            <p:ph type="body" idx="44"/>
          </p:nvPr>
        </p:nvSpPr>
        <p:spPr>
          <a:xfrm>
            <a:off x="5069339" y="1719500"/>
            <a:ext cx="1800000" cy="1800000"/>
          </a:xfrm>
          <a:prstGeom prst="ellipse">
            <a:avLst/>
          </a:prstGeom>
        </p:spPr>
        <p:txBody>
          <a:bodyPr/>
          <a:lstStyle/>
          <a:p>
            <a:pPr>
              <a:lnSpc>
                <a:spcPts val="1600"/>
              </a:lnSpc>
            </a:pPr>
            <a:r>
              <a:rPr lang="de-DE" sz="1400"/>
              <a:t>SAP </a:t>
            </a:r>
            <a:br>
              <a:rPr lang="de-DE" sz="1400"/>
            </a:br>
            <a:r>
              <a:rPr lang="de-DE" sz="1400"/>
              <a:t>Services</a:t>
            </a:r>
          </a:p>
        </p:txBody>
      </p:sp>
      <p:sp>
        <p:nvSpPr>
          <p:cNvPr id="30" name="Content Placeholder 29">
            <a:extLst>
              <a:ext uri="{FF2B5EF4-FFF2-40B4-BE49-F238E27FC236}">
                <a16:creationId xmlns:a16="http://schemas.microsoft.com/office/drawing/2014/main" id="{C54EC3E5-1CB6-8DD1-E2CD-0F442350F02B}"/>
              </a:ext>
            </a:extLst>
          </p:cNvPr>
          <p:cNvSpPr>
            <a:spLocks noGrp="1"/>
          </p:cNvSpPr>
          <p:nvPr>
            <p:ph sz="quarter" idx="22"/>
          </p:nvPr>
        </p:nvSpPr>
        <p:spPr/>
        <p:txBody>
          <a:bodyPr/>
          <a:lstStyle/>
          <a:p>
            <a:pPr lvl="4"/>
            <a:endParaRPr lang="de-DE" sz="1400"/>
          </a:p>
          <a:p>
            <a:pPr lvl="4"/>
            <a:endParaRPr lang="de-DE"/>
          </a:p>
          <a:p>
            <a:pPr lvl="4"/>
            <a:r>
              <a:rPr lang="de-DE" sz="1400"/>
              <a:t>Führend </a:t>
            </a:r>
            <a:br>
              <a:rPr lang="de-DE" sz="1400"/>
            </a:br>
            <a:r>
              <a:rPr lang="de-DE" sz="1400"/>
              <a:t>im digitalen </a:t>
            </a:r>
            <a:br>
              <a:rPr lang="de-DE" sz="1400"/>
            </a:br>
            <a:r>
              <a:rPr lang="de-DE" sz="1400"/>
              <a:t>Enablement</a:t>
            </a:r>
          </a:p>
          <a:p>
            <a:r>
              <a:rPr lang="de-DE" sz="1400"/>
              <a:t>der Finanzdienst-leistungsbranche</a:t>
            </a:r>
          </a:p>
          <a:p>
            <a:endParaRPr lang="en-US"/>
          </a:p>
        </p:txBody>
      </p:sp>
      <p:sp>
        <p:nvSpPr>
          <p:cNvPr id="5" name="Textplatzhalter 4">
            <a:extLst>
              <a:ext uri="{FF2B5EF4-FFF2-40B4-BE49-F238E27FC236}">
                <a16:creationId xmlns:a16="http://schemas.microsoft.com/office/drawing/2014/main" id="{88817787-5173-5D3B-72DE-3A973172DD65}"/>
              </a:ext>
            </a:extLst>
          </p:cNvPr>
          <p:cNvSpPr>
            <a:spLocks noGrp="1"/>
          </p:cNvSpPr>
          <p:nvPr>
            <p:ph type="body" idx="43"/>
          </p:nvPr>
        </p:nvSpPr>
        <p:spPr>
          <a:xfrm>
            <a:off x="2795041" y="1719500"/>
            <a:ext cx="1800000" cy="1800000"/>
          </a:xfrm>
          <a:prstGeom prst="ellipse">
            <a:avLst/>
          </a:prstGeom>
        </p:spPr>
        <p:txBody>
          <a:bodyPr/>
          <a:lstStyle/>
          <a:p>
            <a:pPr>
              <a:lnSpc>
                <a:spcPts val="1600"/>
              </a:lnSpc>
            </a:pPr>
            <a:r>
              <a:rPr lang="de-DE" sz="1400"/>
              <a:t>Financial Services Automation</a:t>
            </a:r>
          </a:p>
        </p:txBody>
      </p:sp>
      <p:sp>
        <p:nvSpPr>
          <p:cNvPr id="29" name="Content Placeholder 28">
            <a:extLst>
              <a:ext uri="{FF2B5EF4-FFF2-40B4-BE49-F238E27FC236}">
                <a16:creationId xmlns:a16="http://schemas.microsoft.com/office/drawing/2014/main" id="{9CB871C8-F0BD-D4FF-441C-26267B6A17DA}"/>
              </a:ext>
            </a:extLst>
          </p:cNvPr>
          <p:cNvSpPr>
            <a:spLocks noGrp="1"/>
          </p:cNvSpPr>
          <p:nvPr>
            <p:ph sz="quarter" idx="15"/>
          </p:nvPr>
        </p:nvSpPr>
        <p:spPr/>
        <p:txBody>
          <a:bodyPr/>
          <a:lstStyle/>
          <a:p>
            <a:pPr lvl="4"/>
            <a:endParaRPr lang="de-DE" sz="1400"/>
          </a:p>
          <a:p>
            <a:pPr lvl="4"/>
            <a:endParaRPr lang="de-DE"/>
          </a:p>
          <a:p>
            <a:pPr lvl="4"/>
            <a:r>
              <a:rPr lang="de-DE" sz="1400"/>
              <a:t>Konzeption, Implementierung </a:t>
            </a:r>
            <a:br>
              <a:rPr lang="de-DE" sz="1400"/>
            </a:br>
            <a:r>
              <a:rPr lang="de-DE" sz="1400"/>
              <a:t>und Betrieb </a:t>
            </a:r>
          </a:p>
          <a:p>
            <a:r>
              <a:rPr kumimoji="0" lang="de-DE" sz="1400" b="0" i="0" u="none" strike="noStrike" kern="1200" cap="none" spc="0" normalizeH="0" baseline="0" noProof="0">
                <a:ln>
                  <a:noFill/>
                </a:ln>
                <a:solidFill>
                  <a:schemeClr val="tx2"/>
                </a:solidFill>
                <a:effectLst/>
                <a:uLnTx/>
                <a:uFillTx/>
                <a:latin typeface="Arial (Body)"/>
                <a:cs typeface="Arial" charset="0"/>
              </a:rPr>
              <a:t>digitaler end-2-end Geschäftsprozesse und Services</a:t>
            </a:r>
          </a:p>
          <a:p>
            <a:endParaRPr lang="en-US"/>
          </a:p>
        </p:txBody>
      </p:sp>
      <p:sp>
        <p:nvSpPr>
          <p:cNvPr id="20" name="Text Placeholder 19">
            <a:extLst>
              <a:ext uri="{FF2B5EF4-FFF2-40B4-BE49-F238E27FC236}">
                <a16:creationId xmlns:a16="http://schemas.microsoft.com/office/drawing/2014/main" id="{245336BC-F253-C060-52D7-C9562807B7B2}"/>
              </a:ext>
            </a:extLst>
          </p:cNvPr>
          <p:cNvSpPr>
            <a:spLocks noGrp="1"/>
          </p:cNvSpPr>
          <p:nvPr>
            <p:ph type="body" idx="1"/>
          </p:nvPr>
        </p:nvSpPr>
        <p:spPr>
          <a:xfrm>
            <a:off x="553688" y="1719500"/>
            <a:ext cx="1800000" cy="1800000"/>
          </a:xfrm>
          <a:prstGeom prst="ellipse">
            <a:avLst/>
          </a:prstGeom>
        </p:spPr>
        <p:txBody>
          <a:bodyPr/>
          <a:lstStyle/>
          <a:p>
            <a:pPr>
              <a:lnSpc>
                <a:spcPts val="1600"/>
              </a:lnSpc>
            </a:pPr>
            <a:r>
              <a:rPr lang="de-DE" sz="1400"/>
              <a:t>Smart Industries</a:t>
            </a:r>
          </a:p>
        </p:txBody>
      </p:sp>
      <p:sp>
        <p:nvSpPr>
          <p:cNvPr id="28" name="Title 27">
            <a:extLst>
              <a:ext uri="{FF2B5EF4-FFF2-40B4-BE49-F238E27FC236}">
                <a16:creationId xmlns:a16="http://schemas.microsoft.com/office/drawing/2014/main" id="{3C89DB12-FBB4-8471-4DA2-7EACFCA0D0C1}"/>
              </a:ext>
            </a:extLst>
          </p:cNvPr>
          <p:cNvSpPr>
            <a:spLocks noGrp="1"/>
          </p:cNvSpPr>
          <p:nvPr>
            <p:ph type="title"/>
          </p:nvPr>
        </p:nvSpPr>
        <p:spPr/>
        <p:txBody>
          <a:bodyPr vert="horz"/>
          <a:lstStyle/>
          <a:p>
            <a:r>
              <a:rPr lang="de-DE" sz="2400"/>
              <a:t>5 Divisionen für die ganzheitliche Beratung unserer Kunden</a:t>
            </a:r>
            <a:endParaRPr lang="en-US"/>
          </a:p>
        </p:txBody>
      </p:sp>
      <p:sp>
        <p:nvSpPr>
          <p:cNvPr id="38" name="Text Placeholder 37">
            <a:extLst>
              <a:ext uri="{FF2B5EF4-FFF2-40B4-BE49-F238E27FC236}">
                <a16:creationId xmlns:a16="http://schemas.microsoft.com/office/drawing/2014/main" id="{2EF38EB7-3A14-328D-9029-264CAE8DFAEE}"/>
              </a:ext>
            </a:extLst>
          </p:cNvPr>
          <p:cNvSpPr>
            <a:spLocks noGrp="1"/>
          </p:cNvSpPr>
          <p:nvPr>
            <p:ph type="body" sz="quarter" idx="14"/>
          </p:nvPr>
        </p:nvSpPr>
        <p:spPr/>
        <p:txBody>
          <a:bodyPr/>
          <a:lstStyle/>
          <a:p>
            <a:r>
              <a:rPr lang="en-US"/>
              <a:t>Wer wir sind : Unsere 5 Divisions </a:t>
            </a:r>
          </a:p>
        </p:txBody>
      </p:sp>
    </p:spTree>
    <p:extLst>
      <p:ext uri="{BB962C8B-B14F-4D97-AF65-F5344CB8AC3E}">
        <p14:creationId xmlns:p14="http://schemas.microsoft.com/office/powerpoint/2010/main" val="411521373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303A773F-2B04-4B9E-2DCE-AEAE3B03387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47" imgH="348" progId="TCLayout.ActiveDocument.1">
                  <p:embed/>
                </p:oleObj>
              </mc:Choice>
              <mc:Fallback>
                <p:oleObj name="think-cell Folie" r:id="rId3" imgW="347" imgH="348" progId="TCLayout.ActiveDocument.1">
                  <p:embed/>
                  <p:pic>
                    <p:nvPicPr>
                      <p:cNvPr id="15" name="Object 14" hidden="1">
                        <a:extLst>
                          <a:ext uri="{FF2B5EF4-FFF2-40B4-BE49-F238E27FC236}">
                            <a16:creationId xmlns:a16="http://schemas.microsoft.com/office/drawing/2014/main" id="{303A773F-2B04-4B9E-2DCE-AEAE3B03387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AD80E650-D0E4-CB5A-814A-FA493F814D52}"/>
              </a:ext>
            </a:extLst>
          </p:cNvPr>
          <p:cNvSpPr>
            <a:spLocks noGrp="1"/>
          </p:cNvSpPr>
          <p:nvPr>
            <p:ph type="sldNum" sz="quarter" idx="4"/>
          </p:nvPr>
        </p:nvSpPr>
        <p:spPr/>
        <p:txBody>
          <a:bodyPr/>
          <a:lstStyle/>
          <a:p>
            <a:pPr lvl="0"/>
            <a:fld id="{6E40DA38-4FCE-7148-A83C-D7BBB7580802}" type="slidenum">
              <a:rPr lang="de-DE" altLang="x-none" noProof="0" smtClean="0"/>
              <a:pPr lvl="0"/>
              <a:t>121</a:t>
            </a:fld>
            <a:endParaRPr lang="de-DE" altLang="x-none" noProof="0"/>
          </a:p>
        </p:txBody>
      </p:sp>
      <p:sp>
        <p:nvSpPr>
          <p:cNvPr id="4" name="Footer Placeholder 5">
            <a:extLst>
              <a:ext uri="{FF2B5EF4-FFF2-40B4-BE49-F238E27FC236}">
                <a16:creationId xmlns:a16="http://schemas.microsoft.com/office/drawing/2014/main" id="{574EF410-A405-AC43-6522-75FF01340416}"/>
              </a:ext>
            </a:extLst>
          </p:cNvPr>
          <p:cNvSpPr>
            <a:spLocks noGrp="1"/>
          </p:cNvSpPr>
          <p:nvPr>
            <p:ph type="ftr" sz="quarter" idx="3"/>
          </p:nvPr>
        </p:nvSpPr>
        <p:spPr/>
        <p:txBody>
          <a:bodyPr/>
          <a:lstStyle/>
          <a:p>
            <a:pPr lvl="0"/>
            <a:r>
              <a:rPr lang="en-US" altLang="x-none" noProof="0"/>
              <a:t>Company Presentation Route B</a:t>
            </a:r>
          </a:p>
        </p:txBody>
      </p:sp>
      <p:sp>
        <p:nvSpPr>
          <p:cNvPr id="9" name="Date Placeholder 8">
            <a:extLst>
              <a:ext uri="{FF2B5EF4-FFF2-40B4-BE49-F238E27FC236}">
                <a16:creationId xmlns:a16="http://schemas.microsoft.com/office/drawing/2014/main" id="{17DCAFAE-A3BA-D75B-21AF-EA5EB58AAC16}"/>
              </a:ext>
            </a:extLst>
          </p:cNvPr>
          <p:cNvSpPr>
            <a:spLocks noGrp="1"/>
          </p:cNvSpPr>
          <p:nvPr>
            <p:ph type="dt" sz="half" idx="2"/>
          </p:nvPr>
        </p:nvSpPr>
        <p:spPr/>
        <p:txBody>
          <a:bodyPr/>
          <a:lstStyle/>
          <a:p>
            <a:r>
              <a:rPr lang="de-DE"/>
              <a:t>2025-10-08</a:t>
            </a:r>
            <a:endParaRPr lang="nl-NL" dirty="0"/>
          </a:p>
        </p:txBody>
      </p:sp>
      <p:sp>
        <p:nvSpPr>
          <p:cNvPr id="8" name="Content Placeholder 7">
            <a:extLst>
              <a:ext uri="{FF2B5EF4-FFF2-40B4-BE49-F238E27FC236}">
                <a16:creationId xmlns:a16="http://schemas.microsoft.com/office/drawing/2014/main" id="{98A8809F-83BF-EB26-9C49-CF0B285A8A43}"/>
              </a:ext>
            </a:extLst>
          </p:cNvPr>
          <p:cNvSpPr>
            <a:spLocks noGrp="1"/>
          </p:cNvSpPr>
          <p:nvPr>
            <p:ph sz="quarter" idx="15"/>
          </p:nvPr>
        </p:nvSpPr>
        <p:spPr/>
        <p:txBody>
          <a:bodyPr/>
          <a:lstStyle/>
          <a:p>
            <a:endParaRPr lang="en-US"/>
          </a:p>
        </p:txBody>
      </p:sp>
      <p:sp>
        <p:nvSpPr>
          <p:cNvPr id="2" name="Title 1">
            <a:extLst>
              <a:ext uri="{FF2B5EF4-FFF2-40B4-BE49-F238E27FC236}">
                <a16:creationId xmlns:a16="http://schemas.microsoft.com/office/drawing/2014/main" id="{C1EB6635-48ED-04F6-D78C-260903944883}"/>
              </a:ext>
            </a:extLst>
          </p:cNvPr>
          <p:cNvSpPr>
            <a:spLocks noGrp="1"/>
          </p:cNvSpPr>
          <p:nvPr>
            <p:ph type="title"/>
          </p:nvPr>
        </p:nvSpPr>
        <p:spPr/>
        <p:txBody>
          <a:bodyPr vert="horz">
            <a:normAutofit/>
          </a:bodyPr>
          <a:lstStyle/>
          <a:p>
            <a:r>
              <a:rPr lang="de-DE" dirty="0"/>
              <a:t>Lorem ipsum dolor </a:t>
            </a:r>
            <a:r>
              <a:rPr lang="de-DE"/>
              <a:t>sit amet</a:t>
            </a:r>
          </a:p>
        </p:txBody>
      </p:sp>
      <p:sp>
        <p:nvSpPr>
          <p:cNvPr id="3" name="Text Placeholder 2">
            <a:extLst>
              <a:ext uri="{FF2B5EF4-FFF2-40B4-BE49-F238E27FC236}">
                <a16:creationId xmlns:a16="http://schemas.microsoft.com/office/drawing/2014/main" id="{5CE56C80-810F-F6F6-7F18-D4FE07370C84}"/>
              </a:ext>
            </a:extLst>
          </p:cNvPr>
          <p:cNvSpPr>
            <a:spLocks noGrp="1"/>
          </p:cNvSpPr>
          <p:nvPr>
            <p:ph type="body" sz="quarter" idx="14"/>
          </p:nvPr>
        </p:nvSpPr>
        <p:spPr/>
        <p:txBody>
          <a:bodyPr/>
          <a:lstStyle/>
          <a:p>
            <a:r>
              <a:rPr lang="en-US" noProof="0">
                <a:latin typeface="+mj-lt"/>
              </a:rPr>
              <a:t>Color ExampleS</a:t>
            </a:r>
          </a:p>
          <a:p>
            <a:endParaRPr lang="en-IN">
              <a:latin typeface="+mj-lt"/>
            </a:endParaRPr>
          </a:p>
        </p:txBody>
      </p:sp>
      <p:sp>
        <p:nvSpPr>
          <p:cNvPr id="31" name="Rechteck 80">
            <a:extLst>
              <a:ext uri="{FF2B5EF4-FFF2-40B4-BE49-F238E27FC236}">
                <a16:creationId xmlns:a16="http://schemas.microsoft.com/office/drawing/2014/main" id="{1179D507-1CE3-2BF7-CC2E-A36F9CD04268}"/>
              </a:ext>
            </a:extLst>
          </p:cNvPr>
          <p:cNvSpPr/>
          <p:nvPr/>
        </p:nvSpPr>
        <p:spPr>
          <a:xfrm>
            <a:off x="539750" y="3385235"/>
            <a:ext cx="11099113" cy="2510740"/>
          </a:xfrm>
          <a:prstGeom prst="rect">
            <a:avLst/>
          </a:prstGeom>
          <a:ln w="19050" cap="rnd">
            <a:solidFill>
              <a:schemeClr val="accent4">
                <a:lumMod val="90000"/>
              </a:schemeClr>
            </a:solidFill>
            <a:prstDash val="sysDot"/>
          </a:ln>
        </p:spPr>
        <p:style>
          <a:lnRef idx="1">
            <a:schemeClr val="accent1"/>
          </a:lnRef>
          <a:fillRef idx="0">
            <a:schemeClr val="accent1"/>
          </a:fillRef>
          <a:effectRef idx="0">
            <a:schemeClr val="accent1"/>
          </a:effectRef>
          <a:fontRef idx="minor">
            <a:schemeClr val="tx1"/>
          </a:fontRef>
        </p:style>
        <p:txBody>
          <a:bodyPr tIns="35991" rtlCol="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800" b="1" i="0" u="none" strike="noStrike" kern="1200" cap="none" spc="0" normalizeH="0" baseline="0" noProof="0">
              <a:ln>
                <a:noFill/>
              </a:ln>
              <a:solidFill>
                <a:prstClr val="black"/>
              </a:solidFill>
              <a:effectLst/>
              <a:uLnTx/>
              <a:uFillTx/>
              <a:latin typeface="+mj-lt"/>
              <a:ea typeface="+mn-ea"/>
              <a:cs typeface="+mn-cs"/>
            </a:endParaRPr>
          </a:p>
        </p:txBody>
      </p:sp>
      <p:sp>
        <p:nvSpPr>
          <p:cNvPr id="27" name="Rectangle: Rounded Corners 88">
            <a:extLst>
              <a:ext uri="{FF2B5EF4-FFF2-40B4-BE49-F238E27FC236}">
                <a16:creationId xmlns:a16="http://schemas.microsoft.com/office/drawing/2014/main" id="{BBC8B005-6CD9-5E27-0E89-3F7CF0C38F59}"/>
              </a:ext>
            </a:extLst>
          </p:cNvPr>
          <p:cNvSpPr/>
          <p:nvPr/>
        </p:nvSpPr>
        <p:spPr>
          <a:xfrm>
            <a:off x="550863" y="1487463"/>
            <a:ext cx="11077575" cy="504618"/>
          </a:xfrm>
          <a:prstGeom prst="roundRect">
            <a:avLst>
              <a:gd name="adj" fmla="val 13886"/>
            </a:avLst>
          </a:prstGeom>
          <a:gradFill>
            <a:gsLst>
              <a:gs pos="0">
                <a:srgbClr val="FF4B4B">
                  <a:lumMod val="97000"/>
                </a:srgbClr>
              </a:gs>
              <a:gs pos="100000">
                <a:srgbClr val="FF744F"/>
              </a:gs>
            </a:gsLst>
            <a:lin ang="18900000" scaled="0"/>
          </a:gradFill>
          <a:ln w="3175">
            <a:noFill/>
          </a:ln>
          <a:effectLst>
            <a:outerShdw blurRad="63500" algn="ctr" rotWithShape="0">
              <a:schemeClr val="accent4">
                <a:alpha val="50000"/>
              </a:schemeClr>
            </a:outerShdw>
          </a:effectLst>
        </p:spPr>
        <p:txBody>
          <a:bodyPr vert="horz" lIns="0" tIns="0" rIns="0" bIns="0" rtlCol="0" anchor="ctr" anchorCtr="1">
            <a:noAutofit/>
          </a:bodyPr>
          <a:lstStyle/>
          <a:p>
            <a:pPr algn="ctr" eaLnBrk="0" fontAlgn="base" hangingPunct="0">
              <a:lnSpc>
                <a:spcPct val="110000"/>
              </a:lnSpc>
              <a:spcBef>
                <a:spcPct val="20000"/>
              </a:spcBef>
              <a:spcAft>
                <a:spcPct val="0"/>
              </a:spcAft>
              <a:buSzPct val="125000"/>
            </a:pPr>
            <a:r>
              <a:rPr lang="da-DK" sz="1600">
                <a:solidFill>
                  <a:schemeClr val="bg1"/>
                </a:solidFill>
                <a:latin typeface="+mj-lt"/>
                <a:cs typeface="Arial" charset="0"/>
              </a:rPr>
              <a:t>Lorem ipsum dolor sit amet</a:t>
            </a:r>
            <a:endParaRPr lang="en-US" sz="1600">
              <a:solidFill>
                <a:schemeClr val="bg1"/>
              </a:solidFill>
              <a:latin typeface="+mj-lt"/>
              <a:cs typeface="Arial" charset="0"/>
            </a:endParaRPr>
          </a:p>
        </p:txBody>
      </p:sp>
      <p:sp>
        <p:nvSpPr>
          <p:cNvPr id="30" name="Text Placeholder 163">
            <a:extLst>
              <a:ext uri="{FF2B5EF4-FFF2-40B4-BE49-F238E27FC236}">
                <a16:creationId xmlns:a16="http://schemas.microsoft.com/office/drawing/2014/main" id="{AAE4DAD4-5FDB-FA4C-C80D-473F3CBCE142}"/>
              </a:ext>
            </a:extLst>
          </p:cNvPr>
          <p:cNvSpPr txBox="1">
            <a:spLocks/>
          </p:cNvSpPr>
          <p:nvPr/>
        </p:nvSpPr>
        <p:spPr>
          <a:xfrm>
            <a:off x="550863" y="2057349"/>
            <a:ext cx="11088000" cy="432000"/>
          </a:xfrm>
          <a:prstGeom prst="roundRect">
            <a:avLst>
              <a:gd name="adj" fmla="val 19057"/>
            </a:avLst>
          </a:prstGeom>
          <a:solidFill>
            <a:schemeClr val="bg1"/>
          </a:solidFill>
          <a:ln w="6350">
            <a:solidFill>
              <a:schemeClr val="accent4"/>
            </a:solidFill>
          </a:ln>
          <a:effectLst/>
        </p:spPr>
        <p:txBody>
          <a:bodyPr vert="horz" lIns="0" tIns="0" rIns="0" bIns="0" rtlCol="0" anchor="ctr" anchorCtr="1">
            <a:noAutofit/>
          </a:bodyPr>
          <a:lstStyle>
            <a:defPPr>
              <a:defRPr lang="nl-NL"/>
            </a:defPPr>
            <a:lvl1pPr algn="ctr" eaLnBrk="0" fontAlgn="base" hangingPunct="0">
              <a:lnSpc>
                <a:spcPct val="110000"/>
              </a:lnSpc>
              <a:spcBef>
                <a:spcPct val="20000"/>
              </a:spcBef>
              <a:spcAft>
                <a:spcPct val="0"/>
              </a:spcAft>
              <a:buSzPct val="125000"/>
              <a:defRPr kumimoji="0" sz="1600" i="0" u="none" strike="noStrike" cap="none" spc="0" normalizeH="0" baseline="0">
                <a:ln>
                  <a:noFill/>
                </a:ln>
                <a:effectLst/>
                <a:uLnTx/>
                <a:uFillTx/>
                <a:latin typeface="+mj-lt"/>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dirty="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baseline="0" noProof="0" dirty="0" smtClean="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cap="none" spc="10" baseline="0" noProof="0" dirty="0" smtClean="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lang="nl-NL" sz="1400" b="0" spc="40" baseline="0" noProof="0" dirty="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lang="en-US" sz="1400" b="0" cap="none" spc="40" baseline="0" noProof="0" dirty="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lang="nl-NL" sz="1400" noProof="0" dirty="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lang="nl-NL" sz="1400" noProof="0" dirty="0" smtClean="0">
                <a:solidFill>
                  <a:schemeClr val="tx2"/>
                </a:solidFill>
              </a:defRPr>
            </a:lvl8pPr>
            <a:lvl9pPr marL="0" indent="0">
              <a:lnSpc>
                <a:spcPts val="1800"/>
              </a:lnSpc>
              <a:spcBef>
                <a:spcPts val="600"/>
              </a:spcBef>
              <a:spcAft>
                <a:spcPts val="300"/>
              </a:spcAft>
              <a:buClr>
                <a:schemeClr val="accent4"/>
              </a:buClr>
              <a:buFontTx/>
              <a:buNone/>
              <a:tabLst>
                <a:tab pos="182563" algn="l"/>
              </a:tabLst>
              <a:defRPr lang="nl-NL" sz="1400" i="0" cap="all" spc="100" baseline="0" noProof="0" dirty="0" smtClean="0">
                <a:solidFill>
                  <a:schemeClr val="tx2"/>
                </a:solidFill>
                <a:latin typeface="+mj-lt"/>
              </a:defRPr>
            </a:lvl9pPr>
          </a:lstStyle>
          <a:p>
            <a:r>
              <a:rPr lang="da-DK"/>
              <a:t>Lorem ipsum dolor sit amet</a:t>
            </a:r>
          </a:p>
        </p:txBody>
      </p:sp>
      <p:sp>
        <p:nvSpPr>
          <p:cNvPr id="47" name="Text Placeholder 163">
            <a:extLst>
              <a:ext uri="{FF2B5EF4-FFF2-40B4-BE49-F238E27FC236}">
                <a16:creationId xmlns:a16="http://schemas.microsoft.com/office/drawing/2014/main" id="{4FE73326-010D-2571-8136-210C62E6B5DE}"/>
              </a:ext>
            </a:extLst>
          </p:cNvPr>
          <p:cNvSpPr txBox="1">
            <a:spLocks/>
          </p:cNvSpPr>
          <p:nvPr/>
        </p:nvSpPr>
        <p:spPr>
          <a:xfrm>
            <a:off x="550863" y="2539949"/>
            <a:ext cx="11088000" cy="360000"/>
          </a:xfrm>
          <a:prstGeom prst="roundRect">
            <a:avLst>
              <a:gd name="adj" fmla="val 19057"/>
            </a:avLst>
          </a:prstGeom>
          <a:noFill/>
          <a:ln w="3175">
            <a:solidFill>
              <a:schemeClr val="accent4">
                <a:lumMod val="90000"/>
              </a:schemeClr>
            </a:solidFill>
          </a:ln>
          <a:effectLst/>
        </p:spPr>
        <p:txBody>
          <a:bodyPr vert="horz" lIns="0" tIns="0" rIns="0" bIns="36000" rtlCol="0" anchor="ctr" anchorCtr="1">
            <a:noAutofit/>
          </a:bodyPr>
          <a:lstStyle>
            <a:defPPr>
              <a:defRPr lang="nl-NL"/>
            </a:defPPr>
            <a:lvl1pPr indent="-92047" algn="ctr">
              <a:lnSpc>
                <a:spcPts val="1800"/>
              </a:lnSpc>
              <a:spcBef>
                <a:spcPct val="20000"/>
              </a:spcBef>
              <a:spcAft>
                <a:spcPts val="300"/>
              </a:spcAft>
              <a:buClr>
                <a:srgbClr val="808080"/>
              </a:buClr>
              <a:buSzPct val="100000"/>
              <a:buFont typeface="Verdana" panose="020B0604030504040204" pitchFamily="34" charset="0"/>
              <a:buNone/>
              <a:tabLst>
                <a:tab pos="182563" algn="l"/>
              </a:tabLst>
              <a:defRPr sz="1200" b="0" baseline="0">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baseline="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cap="none" spc="10" baseline="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sz="1400" b="0" spc="40" baseline="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sz="1400" b="0" cap="none" spc="40" baseline="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sz="140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sz="1400">
                <a:solidFill>
                  <a:schemeClr val="tx2"/>
                </a:solidFill>
              </a:defRPr>
            </a:lvl8pPr>
            <a:lvl9pPr marL="0" indent="0">
              <a:lnSpc>
                <a:spcPts val="1800"/>
              </a:lnSpc>
              <a:spcBef>
                <a:spcPts val="600"/>
              </a:spcBef>
              <a:spcAft>
                <a:spcPts val="300"/>
              </a:spcAft>
              <a:buClr>
                <a:schemeClr val="accent4"/>
              </a:buClr>
              <a:buFontTx/>
              <a:buNone/>
              <a:tabLst>
                <a:tab pos="182563" algn="l"/>
              </a:tabLst>
              <a:defRPr sz="1400" i="0" cap="all" spc="100" baseline="0">
                <a:solidFill>
                  <a:schemeClr val="tx2"/>
                </a:solidFill>
                <a:latin typeface="+mj-lt"/>
              </a:defRPr>
            </a:lvl9pPr>
          </a:lstStyle>
          <a:p>
            <a:r>
              <a:rPr lang="da-DK"/>
              <a:t>Lorem ipsum dolor sit amet</a:t>
            </a:r>
          </a:p>
        </p:txBody>
      </p:sp>
      <p:sp>
        <p:nvSpPr>
          <p:cNvPr id="54" name="Text Placeholder 163">
            <a:extLst>
              <a:ext uri="{FF2B5EF4-FFF2-40B4-BE49-F238E27FC236}">
                <a16:creationId xmlns:a16="http://schemas.microsoft.com/office/drawing/2014/main" id="{6B4DBC95-BA11-B5E8-9D60-EDD5B87D7317}"/>
              </a:ext>
            </a:extLst>
          </p:cNvPr>
          <p:cNvSpPr txBox="1">
            <a:spLocks/>
          </p:cNvSpPr>
          <p:nvPr/>
        </p:nvSpPr>
        <p:spPr>
          <a:xfrm>
            <a:off x="550863" y="2947119"/>
            <a:ext cx="11088000" cy="360000"/>
          </a:xfrm>
          <a:prstGeom prst="roundRect">
            <a:avLst>
              <a:gd name="adj" fmla="val 19057"/>
            </a:avLst>
          </a:prstGeom>
          <a:noFill/>
          <a:ln w="6350">
            <a:solidFill>
              <a:schemeClr val="accent4">
                <a:lumMod val="90000"/>
              </a:schemeClr>
            </a:solidFill>
            <a:miter lim="800000"/>
            <a:headEnd/>
            <a:tailEnd/>
          </a:ln>
          <a:effectLst/>
        </p:spPr>
        <p:txBody>
          <a:bodyPr lIns="35991" tIns="45691" rIns="35991" bIns="45691" anchor="ctr"/>
          <a:lstStyle>
            <a:defPPr>
              <a:defRPr lang="nl-NL"/>
            </a:defPPr>
            <a:lvl1pPr marL="4762" marR="0" lvl="0" indent="-4762" algn="ctr" eaLnBrk="0" fontAlgn="base" hangingPunct="0">
              <a:lnSpc>
                <a:spcPct val="100000"/>
              </a:lnSpc>
              <a:spcBef>
                <a:spcPct val="20000"/>
              </a:spcBef>
              <a:spcAft>
                <a:spcPct val="0"/>
              </a:spcAft>
              <a:buClr>
                <a:srgbClr val="808080"/>
              </a:buClr>
              <a:buSzTx/>
              <a:buFontTx/>
              <a:buNone/>
              <a:tabLst/>
              <a:defRPr kumimoji="0" sz="1200" b="0" i="0" u="none" strike="noStrike" cap="none" spc="0" normalizeH="0" baseline="0">
                <a:ln>
                  <a:noFill/>
                </a:ln>
                <a:effectLst/>
                <a:uLnTx/>
                <a:uFillTx/>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baseline="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cap="none" spc="10" baseline="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sz="1400" b="0" spc="40" baseline="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sz="1400" b="0" cap="none" spc="40" baseline="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sz="140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sz="1400">
                <a:solidFill>
                  <a:schemeClr val="tx2"/>
                </a:solidFill>
              </a:defRPr>
            </a:lvl8pPr>
            <a:lvl9pPr marL="0" indent="0">
              <a:lnSpc>
                <a:spcPts val="1800"/>
              </a:lnSpc>
              <a:spcBef>
                <a:spcPts val="600"/>
              </a:spcBef>
              <a:spcAft>
                <a:spcPts val="300"/>
              </a:spcAft>
              <a:buClr>
                <a:schemeClr val="accent4"/>
              </a:buClr>
              <a:buFontTx/>
              <a:buNone/>
              <a:tabLst>
                <a:tab pos="182563" algn="l"/>
              </a:tabLst>
              <a:defRPr sz="1400" i="0" cap="all" spc="100" baseline="0">
                <a:solidFill>
                  <a:schemeClr val="tx2"/>
                </a:solidFill>
                <a:latin typeface="+mj-lt"/>
              </a:defRPr>
            </a:lvl9pPr>
          </a:lstStyle>
          <a:p>
            <a:r>
              <a:rPr lang="da-DK"/>
              <a:t>Lorem ipsum dolor sit amet</a:t>
            </a:r>
          </a:p>
        </p:txBody>
      </p:sp>
      <p:grpSp>
        <p:nvGrpSpPr>
          <p:cNvPr id="62" name="Group 61">
            <a:extLst>
              <a:ext uri="{FF2B5EF4-FFF2-40B4-BE49-F238E27FC236}">
                <a16:creationId xmlns:a16="http://schemas.microsoft.com/office/drawing/2014/main" id="{4D987F47-19F8-7607-9644-BE909BC8BB47}"/>
              </a:ext>
            </a:extLst>
          </p:cNvPr>
          <p:cNvGrpSpPr/>
          <p:nvPr/>
        </p:nvGrpSpPr>
        <p:grpSpPr>
          <a:xfrm>
            <a:off x="713977" y="3487831"/>
            <a:ext cx="10764045" cy="2246902"/>
            <a:chOff x="546100" y="3472766"/>
            <a:chExt cx="11099800" cy="2288861"/>
          </a:xfrm>
          <a:effectLst/>
        </p:grpSpPr>
        <p:sp>
          <p:nvSpPr>
            <p:cNvPr id="91" name="Rectangle: Rounded Corners 90">
              <a:extLst>
                <a:ext uri="{FF2B5EF4-FFF2-40B4-BE49-F238E27FC236}">
                  <a16:creationId xmlns:a16="http://schemas.microsoft.com/office/drawing/2014/main" id="{15A022A2-AE9A-0C1E-BB0E-A616140D1FB9}"/>
                </a:ext>
              </a:extLst>
            </p:cNvPr>
            <p:cNvSpPr/>
            <p:nvPr/>
          </p:nvSpPr>
          <p:spPr>
            <a:xfrm>
              <a:off x="546100" y="4001224"/>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2" name="Rectangle: Rounded Corners 91">
              <a:extLst>
                <a:ext uri="{FF2B5EF4-FFF2-40B4-BE49-F238E27FC236}">
                  <a16:creationId xmlns:a16="http://schemas.microsoft.com/office/drawing/2014/main" id="{B6F6519E-DB26-0DBE-4292-44DB977FE156}"/>
                </a:ext>
              </a:extLst>
            </p:cNvPr>
            <p:cNvSpPr/>
            <p:nvPr/>
          </p:nvSpPr>
          <p:spPr>
            <a:xfrm>
              <a:off x="546100" y="4468025"/>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3" name="Rectangle: Rounded Corners 92">
              <a:extLst>
                <a:ext uri="{FF2B5EF4-FFF2-40B4-BE49-F238E27FC236}">
                  <a16:creationId xmlns:a16="http://schemas.microsoft.com/office/drawing/2014/main" id="{EE7D9991-11EC-B58E-7479-3083F823B65A}"/>
                </a:ext>
              </a:extLst>
            </p:cNvPr>
            <p:cNvSpPr/>
            <p:nvPr/>
          </p:nvSpPr>
          <p:spPr>
            <a:xfrm>
              <a:off x="546100" y="4934826"/>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4" name="Rectangle: Rounded Corners 93">
              <a:extLst>
                <a:ext uri="{FF2B5EF4-FFF2-40B4-BE49-F238E27FC236}">
                  <a16:creationId xmlns:a16="http://schemas.microsoft.com/office/drawing/2014/main" id="{B022C02E-523C-4D7A-5FBF-1F2EE0897E59}"/>
                </a:ext>
              </a:extLst>
            </p:cNvPr>
            <p:cNvSpPr/>
            <p:nvPr/>
          </p:nvSpPr>
          <p:spPr>
            <a:xfrm>
              <a:off x="546100" y="5401627"/>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1" name="Rectangle: Rounded Corners 100">
              <a:extLst>
                <a:ext uri="{FF2B5EF4-FFF2-40B4-BE49-F238E27FC236}">
                  <a16:creationId xmlns:a16="http://schemas.microsoft.com/office/drawing/2014/main" id="{D8440EF4-8CE9-CB26-E2EC-B3F93A1B79B3}"/>
                </a:ext>
              </a:extLst>
            </p:cNvPr>
            <p:cNvSpPr/>
            <p:nvPr/>
          </p:nvSpPr>
          <p:spPr>
            <a:xfrm>
              <a:off x="7973900" y="4001224"/>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2" name="Rectangle: Rounded Corners 101">
              <a:extLst>
                <a:ext uri="{FF2B5EF4-FFF2-40B4-BE49-F238E27FC236}">
                  <a16:creationId xmlns:a16="http://schemas.microsoft.com/office/drawing/2014/main" id="{3B6EA226-A9EA-DE71-70C9-4141E3D3128B}"/>
                </a:ext>
              </a:extLst>
            </p:cNvPr>
            <p:cNvSpPr/>
            <p:nvPr/>
          </p:nvSpPr>
          <p:spPr>
            <a:xfrm>
              <a:off x="7973900" y="4468025"/>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3" name="Rectangle: Rounded Corners 102">
              <a:extLst>
                <a:ext uri="{FF2B5EF4-FFF2-40B4-BE49-F238E27FC236}">
                  <a16:creationId xmlns:a16="http://schemas.microsoft.com/office/drawing/2014/main" id="{BEFEF1C9-479C-481C-1455-A2EC43211EAF}"/>
                </a:ext>
              </a:extLst>
            </p:cNvPr>
            <p:cNvSpPr/>
            <p:nvPr/>
          </p:nvSpPr>
          <p:spPr>
            <a:xfrm>
              <a:off x="7973900" y="4934826"/>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4" name="Rectangle: Rounded Corners 103">
              <a:extLst>
                <a:ext uri="{FF2B5EF4-FFF2-40B4-BE49-F238E27FC236}">
                  <a16:creationId xmlns:a16="http://schemas.microsoft.com/office/drawing/2014/main" id="{01F9439F-7395-5390-0C67-4A25D8A0958C}"/>
                </a:ext>
              </a:extLst>
            </p:cNvPr>
            <p:cNvSpPr/>
            <p:nvPr/>
          </p:nvSpPr>
          <p:spPr>
            <a:xfrm>
              <a:off x="7973900" y="5401627"/>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17" name="Rectangle: Rounded Corners 116">
              <a:extLst>
                <a:ext uri="{FF2B5EF4-FFF2-40B4-BE49-F238E27FC236}">
                  <a16:creationId xmlns:a16="http://schemas.microsoft.com/office/drawing/2014/main" id="{44A90158-233C-12C9-FFD6-F7AB3FF887DE}"/>
                </a:ext>
              </a:extLst>
            </p:cNvPr>
            <p:cNvSpPr/>
            <p:nvPr/>
          </p:nvSpPr>
          <p:spPr>
            <a:xfrm>
              <a:off x="4260000" y="4468025"/>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24" name="Rectangle: Rounded Corners 123">
              <a:extLst>
                <a:ext uri="{FF2B5EF4-FFF2-40B4-BE49-F238E27FC236}">
                  <a16:creationId xmlns:a16="http://schemas.microsoft.com/office/drawing/2014/main" id="{23DEA002-EA06-3CB3-31C9-B10522ADBBF1}"/>
                </a:ext>
              </a:extLst>
            </p:cNvPr>
            <p:cNvSpPr/>
            <p:nvPr/>
          </p:nvSpPr>
          <p:spPr>
            <a:xfrm>
              <a:off x="4260000" y="4934826"/>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7" name="Rectangle: Rounded Corners 123">
              <a:extLst>
                <a:ext uri="{FF2B5EF4-FFF2-40B4-BE49-F238E27FC236}">
                  <a16:creationId xmlns:a16="http://schemas.microsoft.com/office/drawing/2014/main" id="{E3149E68-B490-D981-6ACB-9E6CCD6F1454}"/>
                </a:ext>
              </a:extLst>
            </p:cNvPr>
            <p:cNvSpPr/>
            <p:nvPr/>
          </p:nvSpPr>
          <p:spPr>
            <a:xfrm>
              <a:off x="4260000" y="4001224"/>
              <a:ext cx="3600000" cy="360000"/>
            </a:xfrm>
            <a:prstGeom prst="roundRect">
              <a:avLst/>
            </a:prstGeom>
            <a:solidFill>
              <a:schemeClr val="bg1"/>
            </a:solidFill>
            <a:ln w="6350">
              <a:solidFill>
                <a:schemeClr val="accent4"/>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55" name="Richtungspfeil 11">
              <a:extLst>
                <a:ext uri="{FF2B5EF4-FFF2-40B4-BE49-F238E27FC236}">
                  <a16:creationId xmlns:a16="http://schemas.microsoft.com/office/drawing/2014/main" id="{4E95EA04-B604-8F3C-3A3B-FD2EF94BCD0E}"/>
                </a:ext>
              </a:extLst>
            </p:cNvPr>
            <p:cNvSpPr/>
            <p:nvPr/>
          </p:nvSpPr>
          <p:spPr bwMode="auto">
            <a:xfrm>
              <a:off x="4260000" y="3472766"/>
              <a:ext cx="3672000" cy="396000"/>
            </a:xfrm>
            <a:prstGeom prst="chevron">
              <a:avLst>
                <a:gd name="adj" fmla="val 23541"/>
              </a:avLst>
            </a:prstGeom>
            <a:solidFill>
              <a:schemeClr val="accent2"/>
            </a:solidFill>
            <a:ln w="12700">
              <a:solidFill>
                <a:schemeClr val="bg1"/>
              </a:solidFill>
              <a:miter lim="800000"/>
              <a:headEnd/>
              <a:tailEnd/>
            </a:ln>
            <a:effectLst/>
          </p:spPr>
          <p:txBody>
            <a:bodyPr lIns="35991" tIns="45691" rIns="35991" bIns="45691" anchor="ctr"/>
            <a:lstStyle/>
            <a:p>
              <a:pPr marL="4763" indent="-4763" algn="ctr" eaLnBrk="0" fontAlgn="base" hangingPunct="0">
                <a:spcBef>
                  <a:spcPct val="20000"/>
                </a:spcBef>
                <a:spcAft>
                  <a:spcPct val="0"/>
                </a:spcAft>
                <a:buClr>
                  <a:srgbClr val="808080"/>
                </a:buClr>
              </a:pPr>
              <a:r>
                <a:rPr lang="da-DK" sz="1400">
                  <a:solidFill>
                    <a:srgbClr val="FFFFFF"/>
                  </a:solidFill>
                  <a:latin typeface="+mj-lt"/>
                  <a:cs typeface="Arial" charset="0"/>
                </a:rPr>
                <a:t>Lorem ipsum dolor sit amet</a:t>
              </a:r>
              <a:endParaRPr lang="en-US" sz="1400">
                <a:solidFill>
                  <a:srgbClr val="FFFFFF"/>
                </a:solidFill>
                <a:latin typeface="+mj-lt"/>
                <a:cs typeface="Arial" charset="0"/>
              </a:endParaRPr>
            </a:p>
          </p:txBody>
        </p:sp>
        <p:sp>
          <p:nvSpPr>
            <p:cNvPr id="80" name="Richtungspfeil 11">
              <a:extLst>
                <a:ext uri="{FF2B5EF4-FFF2-40B4-BE49-F238E27FC236}">
                  <a16:creationId xmlns:a16="http://schemas.microsoft.com/office/drawing/2014/main" id="{7905B5CC-743F-B955-50D4-8B624D41B0B8}"/>
                </a:ext>
              </a:extLst>
            </p:cNvPr>
            <p:cNvSpPr/>
            <p:nvPr/>
          </p:nvSpPr>
          <p:spPr bwMode="auto">
            <a:xfrm>
              <a:off x="546100" y="3472766"/>
              <a:ext cx="3672000" cy="396000"/>
            </a:xfrm>
            <a:prstGeom prst="homePlate">
              <a:avLst>
                <a:gd name="adj" fmla="val 23537"/>
              </a:avLst>
            </a:prstGeom>
            <a:solidFill>
              <a:schemeClr val="accent2"/>
            </a:solidFill>
            <a:ln w="12700">
              <a:solidFill>
                <a:schemeClr val="bg1"/>
              </a:solidFill>
              <a:miter lim="800000"/>
              <a:headEnd/>
              <a:tailEnd/>
            </a:ln>
            <a:effectLst/>
          </p:spPr>
          <p:txBody>
            <a:bodyPr lIns="35991" tIns="45691" rIns="35991" bIns="45691" anchor="ctr"/>
            <a:lstStyle/>
            <a:p>
              <a:pPr marL="4763" indent="-4763" algn="ctr" eaLnBrk="0" fontAlgn="base" hangingPunct="0">
                <a:spcBef>
                  <a:spcPct val="20000"/>
                </a:spcBef>
                <a:spcAft>
                  <a:spcPct val="0"/>
                </a:spcAft>
                <a:buClr>
                  <a:srgbClr val="808080"/>
                </a:buClr>
              </a:pPr>
              <a:r>
                <a:rPr lang="da-DK" sz="1400">
                  <a:solidFill>
                    <a:srgbClr val="FFFFFF"/>
                  </a:solidFill>
                  <a:latin typeface="+mj-lt"/>
                  <a:cs typeface="Arial" charset="0"/>
                </a:rPr>
                <a:t>Lorem ipsum dolor sit amet</a:t>
              </a:r>
              <a:endParaRPr lang="en-US" sz="1400">
                <a:solidFill>
                  <a:srgbClr val="FFFFFF"/>
                </a:solidFill>
                <a:latin typeface="+mj-lt"/>
                <a:cs typeface="Arial" charset="0"/>
              </a:endParaRPr>
            </a:p>
          </p:txBody>
        </p:sp>
        <p:sp>
          <p:nvSpPr>
            <p:cNvPr id="59" name="Richtungspfeil 11">
              <a:extLst>
                <a:ext uri="{FF2B5EF4-FFF2-40B4-BE49-F238E27FC236}">
                  <a16:creationId xmlns:a16="http://schemas.microsoft.com/office/drawing/2014/main" id="{B80EE4FA-53A5-373D-F59D-D57D19426CFA}"/>
                </a:ext>
              </a:extLst>
            </p:cNvPr>
            <p:cNvSpPr/>
            <p:nvPr/>
          </p:nvSpPr>
          <p:spPr bwMode="auto">
            <a:xfrm>
              <a:off x="7973900" y="3472766"/>
              <a:ext cx="3672000" cy="396000"/>
            </a:xfrm>
            <a:prstGeom prst="chevron">
              <a:avLst>
                <a:gd name="adj" fmla="val 23541"/>
              </a:avLst>
            </a:prstGeom>
            <a:solidFill>
              <a:schemeClr val="accent2"/>
            </a:solidFill>
            <a:ln w="12700">
              <a:solidFill>
                <a:schemeClr val="bg1"/>
              </a:solidFill>
              <a:miter lim="800000"/>
              <a:headEnd/>
              <a:tailEnd/>
            </a:ln>
            <a:effectLst/>
          </p:spPr>
          <p:txBody>
            <a:bodyPr lIns="35991" tIns="45691" rIns="35991" bIns="45691" anchor="ctr"/>
            <a:lstStyle/>
            <a:p>
              <a:pPr marL="4763" indent="-4763" algn="ctr" eaLnBrk="0" fontAlgn="base" hangingPunct="0">
                <a:spcBef>
                  <a:spcPct val="20000"/>
                </a:spcBef>
                <a:spcAft>
                  <a:spcPct val="0"/>
                </a:spcAft>
                <a:buClr>
                  <a:srgbClr val="808080"/>
                </a:buClr>
              </a:pPr>
              <a:r>
                <a:rPr lang="da-DK" sz="1400">
                  <a:solidFill>
                    <a:srgbClr val="FFFFFF"/>
                  </a:solidFill>
                  <a:latin typeface="+mj-lt"/>
                  <a:cs typeface="Arial" charset="0"/>
                </a:rPr>
                <a:t>Lorem ipsum dolor sit amet</a:t>
              </a:r>
              <a:endParaRPr lang="en-US" sz="1400">
                <a:solidFill>
                  <a:srgbClr val="FFFFFF"/>
                </a:solidFill>
                <a:latin typeface="+mj-lt"/>
                <a:cs typeface="Arial" charset="0"/>
              </a:endParaRPr>
            </a:p>
          </p:txBody>
        </p:sp>
      </p:grpSp>
    </p:spTree>
    <p:extLst>
      <p:ext uri="{BB962C8B-B14F-4D97-AF65-F5344CB8AC3E}">
        <p14:creationId xmlns:p14="http://schemas.microsoft.com/office/powerpoint/2010/main" val="133007753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89629F43-F356-7B48-4BFC-543B6B1D19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 name="Object 9" hidden="1">
                        <a:extLst>
                          <a:ext uri="{FF2B5EF4-FFF2-40B4-BE49-F238E27FC236}">
                            <a16:creationId xmlns:a16="http://schemas.microsoft.com/office/drawing/2014/main" id="{89629F43-F356-7B48-4BFC-543B6B1D19B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4" name="Straight Arrow Connector 3">
            <a:extLst>
              <a:ext uri="{FF2B5EF4-FFF2-40B4-BE49-F238E27FC236}">
                <a16:creationId xmlns:a16="http://schemas.microsoft.com/office/drawing/2014/main" id="{B854DC5A-DA15-0644-C765-5DC515645EA6}"/>
              </a:ext>
            </a:extLst>
          </p:cNvPr>
          <p:cNvCxnSpPr>
            <a:cxnSpLocks/>
          </p:cNvCxnSpPr>
          <p:nvPr/>
        </p:nvCxnSpPr>
        <p:spPr bwMode="auto">
          <a:xfrm>
            <a:off x="9804400" y="2482850"/>
            <a:ext cx="0" cy="3672000"/>
          </a:xfrm>
          <a:prstGeom prst="straightConnector1">
            <a:avLst/>
          </a:prstGeom>
          <a:noFill/>
          <a:ln w="31750" cap="rnd">
            <a:gradFill>
              <a:gsLst>
                <a:gs pos="0">
                  <a:srgbClr val="FF4B4B"/>
                </a:gs>
                <a:gs pos="100000">
                  <a:srgbClr val="FF744F"/>
                </a:gs>
              </a:gsLst>
              <a:lin ang="18900000" scaled="0"/>
            </a:gradFill>
            <a:prstDash val="solid"/>
            <a:miter/>
            <a:headEnd type="none"/>
            <a:tailEnd type="arrow"/>
          </a:ln>
        </p:spPr>
      </p:cxnSp>
      <p:sp>
        <p:nvSpPr>
          <p:cNvPr id="12" name="Freeform: Shape 11">
            <a:extLst>
              <a:ext uri="{FF2B5EF4-FFF2-40B4-BE49-F238E27FC236}">
                <a16:creationId xmlns:a16="http://schemas.microsoft.com/office/drawing/2014/main" id="{02F6977F-1010-11BF-FAD6-5B0F2336F76D}"/>
              </a:ext>
            </a:extLst>
          </p:cNvPr>
          <p:cNvSpPr/>
          <p:nvPr/>
        </p:nvSpPr>
        <p:spPr>
          <a:xfrm>
            <a:off x="0" y="3381829"/>
            <a:ext cx="9681029" cy="1596571"/>
          </a:xfrm>
          <a:custGeom>
            <a:avLst/>
            <a:gdLst>
              <a:gd name="connsiteX0" fmla="*/ 0 w 9550400"/>
              <a:gd name="connsiteY0" fmla="*/ 0 h 1596571"/>
              <a:gd name="connsiteX1" fmla="*/ 4586514 w 9550400"/>
              <a:gd name="connsiteY1" fmla="*/ 0 h 1596571"/>
              <a:gd name="connsiteX2" fmla="*/ 4586514 w 9550400"/>
              <a:gd name="connsiteY2" fmla="*/ 1582057 h 1596571"/>
              <a:gd name="connsiteX3" fmla="*/ 7097485 w 9550400"/>
              <a:gd name="connsiteY3" fmla="*/ 1596571 h 1596571"/>
              <a:gd name="connsiteX4" fmla="*/ 7097485 w 9550400"/>
              <a:gd name="connsiteY4" fmla="*/ 725714 h 1596571"/>
              <a:gd name="connsiteX5" fmla="*/ 9550400 w 9550400"/>
              <a:gd name="connsiteY5" fmla="*/ 711200 h 159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0400" h="1596571">
                <a:moveTo>
                  <a:pt x="0" y="0"/>
                </a:moveTo>
                <a:lnTo>
                  <a:pt x="4586514" y="0"/>
                </a:lnTo>
                <a:lnTo>
                  <a:pt x="4586514" y="1582057"/>
                </a:lnTo>
                <a:lnTo>
                  <a:pt x="7097485" y="1596571"/>
                </a:lnTo>
                <a:lnTo>
                  <a:pt x="7097485" y="725714"/>
                </a:lnTo>
                <a:lnTo>
                  <a:pt x="9550400" y="711200"/>
                </a:lnTo>
              </a:path>
            </a:pathLst>
          </a:custGeom>
          <a:noFill/>
          <a:ln w="31750" cap="rnd">
            <a:gradFill>
              <a:gsLst>
                <a:gs pos="0">
                  <a:srgbClr val="FF4B4B"/>
                </a:gs>
                <a:gs pos="100000">
                  <a:srgbClr val="FF744F"/>
                </a:gs>
              </a:gsLst>
              <a:lin ang="18900000" scaled="0"/>
            </a:gradFill>
            <a:prstDash val="solid"/>
            <a:miter/>
          </a:ln>
        </p:spPr>
        <p:txBody>
          <a:bodyPr rtlCol="0" anchor="ctr"/>
          <a:lstStyle/>
          <a:p>
            <a:pPr algn="ctr"/>
            <a:endParaRPr lang="en-GB"/>
          </a:p>
        </p:txBody>
      </p:sp>
      <p:sp>
        <p:nvSpPr>
          <p:cNvPr id="3" name="Slide Number Placeholder 2">
            <a:extLst>
              <a:ext uri="{FF2B5EF4-FFF2-40B4-BE49-F238E27FC236}">
                <a16:creationId xmlns:a16="http://schemas.microsoft.com/office/drawing/2014/main" id="{26AFB896-AD2F-810D-2660-9E083784E47E}"/>
              </a:ext>
            </a:extLst>
          </p:cNvPr>
          <p:cNvSpPr>
            <a:spLocks noGrp="1"/>
          </p:cNvSpPr>
          <p:nvPr>
            <p:ph type="sldNum" sz="quarter" idx="4"/>
          </p:nvPr>
        </p:nvSpPr>
        <p:spPr/>
        <p:txBody>
          <a:bodyPr/>
          <a:lstStyle/>
          <a:p>
            <a:fld id="{FA573BCF-C0F1-4720-B5E7-944FE630E67D}" type="slidenum">
              <a:rPr lang="en-US" smtClean="0"/>
              <a:pPr/>
              <a:t>122</a:t>
            </a:fld>
            <a:endParaRPr lang="en-US" dirty="0"/>
          </a:p>
        </p:txBody>
      </p:sp>
      <p:sp>
        <p:nvSpPr>
          <p:cNvPr id="2" name="Footer Placeholder 1">
            <a:extLst>
              <a:ext uri="{FF2B5EF4-FFF2-40B4-BE49-F238E27FC236}">
                <a16:creationId xmlns:a16="http://schemas.microsoft.com/office/drawing/2014/main" id="{02BFAF59-DB32-10A2-B81C-1F854CA0403B}"/>
              </a:ext>
            </a:extLst>
          </p:cNvPr>
          <p:cNvSpPr>
            <a:spLocks noGrp="1"/>
          </p:cNvSpPr>
          <p:nvPr>
            <p:ph type="ftr" sz="quarter" idx="3"/>
          </p:nvPr>
        </p:nvSpPr>
        <p:spPr/>
        <p:txBody>
          <a:bodyPr/>
          <a:lstStyle/>
          <a:p>
            <a:r>
              <a:rPr lang="nl-NL"/>
              <a:t>Company Presentation Route B</a:t>
            </a:r>
            <a:endParaRPr lang="nl-NL" dirty="0"/>
          </a:p>
        </p:txBody>
      </p:sp>
      <p:sp>
        <p:nvSpPr>
          <p:cNvPr id="11" name="Date Placeholder 10">
            <a:extLst>
              <a:ext uri="{FF2B5EF4-FFF2-40B4-BE49-F238E27FC236}">
                <a16:creationId xmlns:a16="http://schemas.microsoft.com/office/drawing/2014/main" id="{011E764E-0ADE-791D-A5B8-C1E58468FFDB}"/>
              </a:ext>
            </a:extLst>
          </p:cNvPr>
          <p:cNvSpPr>
            <a:spLocks noGrp="1"/>
          </p:cNvSpPr>
          <p:nvPr>
            <p:ph type="dt" sz="half" idx="2"/>
          </p:nvPr>
        </p:nvSpPr>
        <p:spPr/>
        <p:txBody>
          <a:bodyPr/>
          <a:lstStyle/>
          <a:p>
            <a:r>
              <a:rPr lang="de-DE"/>
              <a:t>2025-10-08</a:t>
            </a:r>
            <a:endParaRPr lang="nl-NL" dirty="0"/>
          </a:p>
        </p:txBody>
      </p:sp>
      <p:sp>
        <p:nvSpPr>
          <p:cNvPr id="9" name="Content Placeholder 8">
            <a:extLst>
              <a:ext uri="{FF2B5EF4-FFF2-40B4-BE49-F238E27FC236}">
                <a16:creationId xmlns:a16="http://schemas.microsoft.com/office/drawing/2014/main" id="{D30E2018-65F2-097C-E0D8-8F8B95739B71}"/>
              </a:ext>
            </a:extLst>
          </p:cNvPr>
          <p:cNvSpPr>
            <a:spLocks noGrp="1"/>
          </p:cNvSpPr>
          <p:nvPr>
            <p:ph sz="quarter" idx="26"/>
          </p:nvPr>
        </p:nvSpPr>
        <p:spPr/>
        <p:txBody>
          <a:bodyPr/>
          <a:lstStyle/>
          <a:p>
            <a:pPr lvl="0">
              <a:spcAft>
                <a:spcPts val="0"/>
              </a:spcAft>
            </a:pPr>
            <a:r>
              <a:rPr lang="en-US" sz="1200"/>
              <a:t>Level 5</a:t>
            </a:r>
          </a:p>
          <a:p>
            <a:pPr lvl="8">
              <a:spcAft>
                <a:spcPts val="0"/>
              </a:spcAft>
            </a:pPr>
            <a:r>
              <a:rPr lang="en-US"/>
              <a:t>Category</a:t>
            </a:r>
          </a:p>
          <a:p>
            <a:endParaRPr lang="en-GB"/>
          </a:p>
        </p:txBody>
      </p:sp>
      <p:sp>
        <p:nvSpPr>
          <p:cNvPr id="8" name="Content Placeholder 7">
            <a:extLst>
              <a:ext uri="{FF2B5EF4-FFF2-40B4-BE49-F238E27FC236}">
                <a16:creationId xmlns:a16="http://schemas.microsoft.com/office/drawing/2014/main" id="{C2C5514C-6D65-C69B-9928-2C39CA87ED7F}"/>
              </a:ext>
            </a:extLst>
          </p:cNvPr>
          <p:cNvSpPr>
            <a:spLocks noGrp="1"/>
          </p:cNvSpPr>
          <p:nvPr>
            <p:ph sz="quarter" idx="25"/>
          </p:nvPr>
        </p:nvSpPr>
        <p:spPr/>
        <p:txBody>
          <a:bodyPr/>
          <a:lstStyle/>
          <a:p>
            <a:pPr lvl="0">
              <a:spcAft>
                <a:spcPts val="0"/>
              </a:spcAft>
            </a:pPr>
            <a:r>
              <a:rPr lang="en-US" sz="1200"/>
              <a:t>Level 4</a:t>
            </a:r>
          </a:p>
          <a:p>
            <a:pPr lvl="8">
              <a:spcAft>
                <a:spcPts val="0"/>
              </a:spcAft>
            </a:pPr>
            <a:r>
              <a:rPr lang="en-US"/>
              <a:t>Category</a:t>
            </a:r>
          </a:p>
          <a:p>
            <a:endParaRPr lang="en-GB"/>
          </a:p>
        </p:txBody>
      </p:sp>
      <p:sp>
        <p:nvSpPr>
          <p:cNvPr id="7" name="Content Placeholder 6">
            <a:extLst>
              <a:ext uri="{FF2B5EF4-FFF2-40B4-BE49-F238E27FC236}">
                <a16:creationId xmlns:a16="http://schemas.microsoft.com/office/drawing/2014/main" id="{9E5FE3D8-0376-1902-4C5E-4698FEC42AF9}"/>
              </a:ext>
            </a:extLst>
          </p:cNvPr>
          <p:cNvSpPr>
            <a:spLocks noGrp="1"/>
          </p:cNvSpPr>
          <p:nvPr>
            <p:ph sz="quarter" idx="24"/>
          </p:nvPr>
        </p:nvSpPr>
        <p:spPr/>
        <p:txBody>
          <a:bodyPr/>
          <a:lstStyle/>
          <a:p>
            <a:pPr lvl="0">
              <a:spcAft>
                <a:spcPts val="0"/>
              </a:spcAft>
            </a:pPr>
            <a:r>
              <a:rPr lang="en-US" sz="1200"/>
              <a:t>Level 3</a:t>
            </a:r>
          </a:p>
          <a:p>
            <a:pPr lvl="8">
              <a:spcAft>
                <a:spcPts val="0"/>
              </a:spcAft>
            </a:pPr>
            <a:r>
              <a:rPr lang="en-US"/>
              <a:t>Category</a:t>
            </a:r>
            <a:endParaRPr lang="en-GB"/>
          </a:p>
        </p:txBody>
      </p:sp>
      <p:sp>
        <p:nvSpPr>
          <p:cNvPr id="6" name="Content Placeholder 5">
            <a:extLst>
              <a:ext uri="{FF2B5EF4-FFF2-40B4-BE49-F238E27FC236}">
                <a16:creationId xmlns:a16="http://schemas.microsoft.com/office/drawing/2014/main" id="{2AB85C60-D943-FFDC-CEB9-1AFC2B662A39}"/>
              </a:ext>
            </a:extLst>
          </p:cNvPr>
          <p:cNvSpPr>
            <a:spLocks noGrp="1"/>
          </p:cNvSpPr>
          <p:nvPr>
            <p:ph sz="quarter" idx="22"/>
          </p:nvPr>
        </p:nvSpPr>
        <p:spPr/>
        <p:txBody>
          <a:bodyPr/>
          <a:lstStyle/>
          <a:p>
            <a:pPr lvl="0">
              <a:spcAft>
                <a:spcPts val="0"/>
              </a:spcAft>
            </a:pPr>
            <a:r>
              <a:rPr lang="en-US" sz="1200"/>
              <a:t>Level 2</a:t>
            </a:r>
          </a:p>
          <a:p>
            <a:pPr lvl="8">
              <a:spcAft>
                <a:spcPts val="0"/>
              </a:spcAft>
            </a:pPr>
            <a:r>
              <a:rPr lang="en-US"/>
              <a:t>Category</a:t>
            </a:r>
            <a:endParaRPr lang="en-GB"/>
          </a:p>
        </p:txBody>
      </p:sp>
      <p:sp>
        <p:nvSpPr>
          <p:cNvPr id="5" name="Content Placeholder 4">
            <a:extLst>
              <a:ext uri="{FF2B5EF4-FFF2-40B4-BE49-F238E27FC236}">
                <a16:creationId xmlns:a16="http://schemas.microsoft.com/office/drawing/2014/main" id="{9E92C667-BD0B-C187-9EBA-488F0EC52AD5}"/>
              </a:ext>
            </a:extLst>
          </p:cNvPr>
          <p:cNvSpPr>
            <a:spLocks noGrp="1"/>
          </p:cNvSpPr>
          <p:nvPr>
            <p:ph sz="quarter" idx="15"/>
          </p:nvPr>
        </p:nvSpPr>
        <p:spPr/>
        <p:txBody>
          <a:bodyPr/>
          <a:lstStyle/>
          <a:p>
            <a:pPr>
              <a:spcAft>
                <a:spcPts val="0"/>
              </a:spcAft>
            </a:pPr>
            <a:r>
              <a:rPr lang="en-US" sz="1200"/>
              <a:t>Level 1</a:t>
            </a:r>
          </a:p>
          <a:p>
            <a:pPr lvl="8">
              <a:spcAft>
                <a:spcPts val="0"/>
              </a:spcAft>
            </a:pPr>
            <a:r>
              <a:rPr lang="en-US"/>
              <a:t>Category</a:t>
            </a:r>
            <a:endParaRPr lang="en-GB"/>
          </a:p>
        </p:txBody>
      </p:sp>
      <p:sp>
        <p:nvSpPr>
          <p:cNvPr id="28" name="Title 27">
            <a:extLst>
              <a:ext uri="{FF2B5EF4-FFF2-40B4-BE49-F238E27FC236}">
                <a16:creationId xmlns:a16="http://schemas.microsoft.com/office/drawing/2014/main" id="{53A033EB-7543-FCD9-647D-41147FFFDF98}"/>
              </a:ext>
            </a:extLst>
          </p:cNvPr>
          <p:cNvSpPr>
            <a:spLocks noGrp="1"/>
          </p:cNvSpPr>
          <p:nvPr>
            <p:ph type="title"/>
          </p:nvPr>
        </p:nvSpPr>
        <p:spPr/>
        <p:txBody>
          <a:bodyPr vert="horz"/>
          <a:lstStyle/>
          <a:p>
            <a:r>
              <a:rPr lang="de-DE"/>
              <a:t>Lorem ipsum dolor sit amet</a:t>
            </a:r>
            <a:endParaRPr lang="en-GB"/>
          </a:p>
        </p:txBody>
      </p:sp>
      <p:sp>
        <p:nvSpPr>
          <p:cNvPr id="29" name="Text Placeholder 28">
            <a:extLst>
              <a:ext uri="{FF2B5EF4-FFF2-40B4-BE49-F238E27FC236}">
                <a16:creationId xmlns:a16="http://schemas.microsoft.com/office/drawing/2014/main" id="{084602B0-0E4B-7BAD-D956-981FFC087977}"/>
              </a:ext>
            </a:extLst>
          </p:cNvPr>
          <p:cNvSpPr>
            <a:spLocks noGrp="1"/>
          </p:cNvSpPr>
          <p:nvPr>
            <p:ph type="body" sz="quarter" idx="14"/>
          </p:nvPr>
        </p:nvSpPr>
        <p:spPr/>
        <p:txBody>
          <a:bodyPr/>
          <a:lstStyle/>
          <a:p>
            <a:r>
              <a:rPr lang="en-US" noProof="0">
                <a:latin typeface="+mj-lt"/>
              </a:rPr>
              <a:t>Color ExampleS</a:t>
            </a:r>
          </a:p>
          <a:p>
            <a:endParaRPr lang="en-GB"/>
          </a:p>
        </p:txBody>
      </p:sp>
      <p:sp>
        <p:nvSpPr>
          <p:cNvPr id="30" name="Rechteck: abgerundete Ecken 4">
            <a:extLst>
              <a:ext uri="{FF2B5EF4-FFF2-40B4-BE49-F238E27FC236}">
                <a16:creationId xmlns:a16="http://schemas.microsoft.com/office/drawing/2014/main" id="{F2946FA3-E9CC-3EE0-B083-8A826FFA1D59}"/>
              </a:ext>
            </a:extLst>
          </p:cNvPr>
          <p:cNvSpPr/>
          <p:nvPr/>
        </p:nvSpPr>
        <p:spPr>
          <a:xfrm>
            <a:off x="552451" y="2349500"/>
            <a:ext cx="1800000" cy="3538305"/>
          </a:xfrm>
          <a:prstGeom prst="roundRect">
            <a:avLst>
              <a:gd name="adj" fmla="val 5015"/>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 </a:t>
            </a:r>
            <a:br>
              <a:rPr lang="da-DK" sz="1200">
                <a:solidFill>
                  <a:schemeClr val="bg1"/>
                </a:solidFill>
                <a:latin typeface="+mj-lt"/>
              </a:rPr>
            </a:br>
            <a:r>
              <a:rPr lang="da-DK" sz="1200">
                <a:solidFill>
                  <a:schemeClr val="bg1"/>
                </a:solidFill>
                <a:latin typeface="+mj-lt"/>
              </a:rPr>
              <a:t>sit amet</a:t>
            </a:r>
            <a:endParaRPr lang="en-US" sz="1200">
              <a:solidFill>
                <a:schemeClr val="bg1"/>
              </a:solidFill>
              <a:latin typeface="+mj-lt"/>
            </a:endParaRPr>
          </a:p>
        </p:txBody>
      </p:sp>
      <p:sp>
        <p:nvSpPr>
          <p:cNvPr id="31" name="Rechteck: abgerundete Ecken 5">
            <a:extLst>
              <a:ext uri="{FF2B5EF4-FFF2-40B4-BE49-F238E27FC236}">
                <a16:creationId xmlns:a16="http://schemas.microsoft.com/office/drawing/2014/main" id="{F04AA2AD-9354-323F-142A-FD1CD7F3F312}"/>
              </a:ext>
            </a:extLst>
          </p:cNvPr>
          <p:cNvSpPr/>
          <p:nvPr/>
        </p:nvSpPr>
        <p:spPr>
          <a:xfrm>
            <a:off x="2773265" y="2349530"/>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2" name="Rechteck: abgerundete Ecken 28">
            <a:extLst>
              <a:ext uri="{FF2B5EF4-FFF2-40B4-BE49-F238E27FC236}">
                <a16:creationId xmlns:a16="http://schemas.microsoft.com/office/drawing/2014/main" id="{60AFFED7-D578-52C0-7E4E-93656D61703B}"/>
              </a:ext>
            </a:extLst>
          </p:cNvPr>
          <p:cNvSpPr/>
          <p:nvPr/>
        </p:nvSpPr>
        <p:spPr>
          <a:xfrm>
            <a:off x="2773265" y="3848668"/>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3" name="Rechteck: abgerundete Ecken 29">
            <a:extLst>
              <a:ext uri="{FF2B5EF4-FFF2-40B4-BE49-F238E27FC236}">
                <a16:creationId xmlns:a16="http://schemas.microsoft.com/office/drawing/2014/main" id="{520AD6AB-8DF9-4C2D-E87E-0650D3C4F205}"/>
              </a:ext>
            </a:extLst>
          </p:cNvPr>
          <p:cNvSpPr/>
          <p:nvPr/>
        </p:nvSpPr>
        <p:spPr>
          <a:xfrm>
            <a:off x="2773265" y="4598237"/>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4" name="Rechteck: abgerundete Ecken 7">
            <a:extLst>
              <a:ext uri="{FF2B5EF4-FFF2-40B4-BE49-F238E27FC236}">
                <a16:creationId xmlns:a16="http://schemas.microsoft.com/office/drawing/2014/main" id="{03B5D1E0-6728-099A-1004-52C0F036E65B}"/>
              </a:ext>
            </a:extLst>
          </p:cNvPr>
          <p:cNvSpPr/>
          <p:nvPr/>
        </p:nvSpPr>
        <p:spPr>
          <a:xfrm>
            <a:off x="7433191" y="2349530"/>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5" name="Rechteck: abgerundete Ecken 46">
            <a:extLst>
              <a:ext uri="{FF2B5EF4-FFF2-40B4-BE49-F238E27FC236}">
                <a16:creationId xmlns:a16="http://schemas.microsoft.com/office/drawing/2014/main" id="{8BB30AE0-94A8-11C8-4628-DFC94DE53DF9}"/>
              </a:ext>
            </a:extLst>
          </p:cNvPr>
          <p:cNvSpPr/>
          <p:nvPr/>
        </p:nvSpPr>
        <p:spPr>
          <a:xfrm>
            <a:off x="7433191" y="3099099"/>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6" name="Rechteck: abgerundete Ecken 47">
            <a:extLst>
              <a:ext uri="{FF2B5EF4-FFF2-40B4-BE49-F238E27FC236}">
                <a16:creationId xmlns:a16="http://schemas.microsoft.com/office/drawing/2014/main" id="{348942C6-700F-5847-E35E-80A3A1695AF1}"/>
              </a:ext>
            </a:extLst>
          </p:cNvPr>
          <p:cNvSpPr/>
          <p:nvPr/>
        </p:nvSpPr>
        <p:spPr>
          <a:xfrm>
            <a:off x="7433191" y="3848668"/>
            <a:ext cx="180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37" name="Flussdiagramm: Mehrere Dokumente 48">
            <a:extLst>
              <a:ext uri="{FF2B5EF4-FFF2-40B4-BE49-F238E27FC236}">
                <a16:creationId xmlns:a16="http://schemas.microsoft.com/office/drawing/2014/main" id="{8D914341-946E-0FC9-E620-159ADBBC6120}"/>
              </a:ext>
            </a:extLst>
          </p:cNvPr>
          <p:cNvSpPr/>
          <p:nvPr/>
        </p:nvSpPr>
        <p:spPr>
          <a:xfrm>
            <a:off x="7433191" y="4598237"/>
            <a:ext cx="1800000" cy="639547"/>
          </a:xfrm>
          <a:prstGeom prst="flowChartMultidocumen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a:t>
            </a:r>
          </a:p>
        </p:txBody>
      </p:sp>
      <p:sp>
        <p:nvSpPr>
          <p:cNvPr id="45" name="Rechteck: abgerundete Ecken 51">
            <a:extLst>
              <a:ext uri="{FF2B5EF4-FFF2-40B4-BE49-F238E27FC236}">
                <a16:creationId xmlns:a16="http://schemas.microsoft.com/office/drawing/2014/main" id="{6AA4B121-3B90-95AF-AD72-EAE7F765B4C8}"/>
              </a:ext>
            </a:extLst>
          </p:cNvPr>
          <p:cNvSpPr/>
          <p:nvPr/>
        </p:nvSpPr>
        <p:spPr>
          <a:xfrm>
            <a:off x="9655182" y="3099099"/>
            <a:ext cx="180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46" name="Flussdiagramm: Mehrere Dokumente 69">
            <a:extLst>
              <a:ext uri="{FF2B5EF4-FFF2-40B4-BE49-F238E27FC236}">
                <a16:creationId xmlns:a16="http://schemas.microsoft.com/office/drawing/2014/main" id="{3D05900D-944B-B742-42C2-0ED7FEC2A6E6}"/>
              </a:ext>
            </a:extLst>
          </p:cNvPr>
          <p:cNvSpPr/>
          <p:nvPr/>
        </p:nvSpPr>
        <p:spPr>
          <a:xfrm>
            <a:off x="9655182" y="2349529"/>
            <a:ext cx="1800000" cy="639547"/>
          </a:xfrm>
          <a:prstGeom prst="flowChartMultidocumen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en-US" sz="1200">
                <a:solidFill>
                  <a:schemeClr val="bg1"/>
                </a:solidFill>
                <a:latin typeface="+mj-lt"/>
              </a:rPr>
              <a:t>….</a:t>
            </a:r>
          </a:p>
        </p:txBody>
      </p:sp>
      <p:sp>
        <p:nvSpPr>
          <p:cNvPr id="47" name="Rechteck: abgerundete Ecken 70">
            <a:extLst>
              <a:ext uri="{FF2B5EF4-FFF2-40B4-BE49-F238E27FC236}">
                <a16:creationId xmlns:a16="http://schemas.microsoft.com/office/drawing/2014/main" id="{0640B187-68F6-D5E4-F3AE-6BCDFAA7ED1D}"/>
              </a:ext>
            </a:extLst>
          </p:cNvPr>
          <p:cNvSpPr/>
          <p:nvPr/>
        </p:nvSpPr>
        <p:spPr>
          <a:xfrm>
            <a:off x="9655182" y="3848668"/>
            <a:ext cx="180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48" name="Rechteck: abgerundete Ecken 27">
            <a:extLst>
              <a:ext uri="{FF2B5EF4-FFF2-40B4-BE49-F238E27FC236}">
                <a16:creationId xmlns:a16="http://schemas.microsoft.com/office/drawing/2014/main" id="{796DA7DA-E69A-5A76-29B2-04DDCC5AA3A7}"/>
              </a:ext>
            </a:extLst>
          </p:cNvPr>
          <p:cNvSpPr/>
          <p:nvPr/>
        </p:nvSpPr>
        <p:spPr>
          <a:xfrm>
            <a:off x="2773265" y="3099099"/>
            <a:ext cx="180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49" name="Flussdiagramm: Mehrere Dokumente 52">
            <a:extLst>
              <a:ext uri="{FF2B5EF4-FFF2-40B4-BE49-F238E27FC236}">
                <a16:creationId xmlns:a16="http://schemas.microsoft.com/office/drawing/2014/main" id="{74DE455E-553B-62D6-D116-B2BFBE96DF7F}"/>
              </a:ext>
            </a:extLst>
          </p:cNvPr>
          <p:cNvSpPr/>
          <p:nvPr/>
        </p:nvSpPr>
        <p:spPr>
          <a:xfrm>
            <a:off x="9655182" y="4598237"/>
            <a:ext cx="1803167" cy="638185"/>
          </a:xfrm>
          <a:custGeom>
            <a:avLst/>
            <a:gdLst>
              <a:gd name="connsiteX0" fmla="*/ 0 w 21600"/>
              <a:gd name="connsiteY0" fmla="*/ 20782 h 21600"/>
              <a:gd name="connsiteX1" fmla="*/ 18595 w 21600"/>
              <a:gd name="connsiteY1" fmla="*/ 18022 h 21600"/>
              <a:gd name="connsiteX2" fmla="*/ 18595 w 21600"/>
              <a:gd name="connsiteY2" fmla="*/ 3675 h 21600"/>
              <a:gd name="connsiteX3" fmla="*/ 0 w 21600"/>
              <a:gd name="connsiteY3" fmla="*/ 3675 h 21600"/>
              <a:gd name="connsiteX4" fmla="*/ 0 w 21600"/>
              <a:gd name="connsiteY4" fmla="*/ 20782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18595 w 21600"/>
              <a:gd name="connsiteY10" fmla="*/ 3675 h 21600"/>
              <a:gd name="connsiteX11" fmla="*/ 1532 w 21600"/>
              <a:gd name="connsiteY11" fmla="*/ 3675 h 21600"/>
              <a:gd name="connsiteX12" fmla="*/ 2972 w 21600"/>
              <a:gd name="connsiteY12" fmla="*/ 1815 h 21600"/>
              <a:gd name="connsiteX13" fmla="*/ 2972 w 21600"/>
              <a:gd name="connsiteY13" fmla="*/ 0 h 21600"/>
              <a:gd name="connsiteX14" fmla="*/ 21600 w 21600"/>
              <a:gd name="connsiteY14" fmla="*/ 0 h 21600"/>
              <a:gd name="connsiteX15" fmla="*/ 21600 w 21600"/>
              <a:gd name="connsiteY15" fmla="*/ 14392 h 21600"/>
              <a:gd name="connsiteX16" fmla="*/ 20000 w 21600"/>
              <a:gd name="connsiteY16" fmla="*/ 14467 h 21600"/>
              <a:gd name="connsiteX17" fmla="*/ 20000 w 21600"/>
              <a:gd name="connsiteY17" fmla="*/ 1815 h 21600"/>
              <a:gd name="connsiteX18" fmla="*/ 2972 w 21600"/>
              <a:gd name="connsiteY18" fmla="*/ 1815 h 21600"/>
              <a:gd name="connsiteX0" fmla="*/ 0 w 21600"/>
              <a:gd name="connsiteY0" fmla="*/ 3675 h 21600"/>
              <a:gd name="connsiteX1" fmla="*/ 18595 w 21600"/>
              <a:gd name="connsiteY1" fmla="*/ 3675 h 21600"/>
              <a:gd name="connsiteX2" fmla="*/ 18595 w 21600"/>
              <a:gd name="connsiteY2" fmla="*/ 18022 h 21600"/>
              <a:gd name="connsiteX3" fmla="*/ 0 w 21600"/>
              <a:gd name="connsiteY3" fmla="*/ 20782 h 21600"/>
              <a:gd name="connsiteX4" fmla="*/ 0 w 21600"/>
              <a:gd name="connsiteY4" fmla="*/ 3675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2972 w 21600"/>
              <a:gd name="connsiteY10" fmla="*/ 1815 h 21600"/>
              <a:gd name="connsiteX11" fmla="*/ 2972 w 21600"/>
              <a:gd name="connsiteY11" fmla="*/ 0 h 21600"/>
              <a:gd name="connsiteX12" fmla="*/ 21600 w 21600"/>
              <a:gd name="connsiteY12" fmla="*/ 0 h 21600"/>
              <a:gd name="connsiteX13" fmla="*/ 21600 w 21600"/>
              <a:gd name="connsiteY13" fmla="*/ 14392 h 21600"/>
              <a:gd name="connsiteX14" fmla="*/ 20000 w 21600"/>
              <a:gd name="connsiteY14" fmla="*/ 14467 h 21600"/>
              <a:gd name="connsiteX0" fmla="*/ 0 w 21600"/>
              <a:gd name="connsiteY0" fmla="*/ 20782 h 21600"/>
              <a:gd name="connsiteX1" fmla="*/ 18595 w 21600"/>
              <a:gd name="connsiteY1" fmla="*/ 18022 h 21600"/>
              <a:gd name="connsiteX2" fmla="*/ 18595 w 21600"/>
              <a:gd name="connsiteY2" fmla="*/ 16352 h 21600"/>
              <a:gd name="connsiteX3" fmla="*/ 20000 w 21600"/>
              <a:gd name="connsiteY3" fmla="*/ 16252 h 21600"/>
              <a:gd name="connsiteX4" fmla="*/ 20000 w 21600"/>
              <a:gd name="connsiteY4" fmla="*/ 14467 h 21600"/>
              <a:gd name="connsiteX5" fmla="*/ 21600 w 21600"/>
              <a:gd name="connsiteY5" fmla="*/ 14392 h 21600"/>
              <a:gd name="connsiteX6" fmla="*/ 21600 w 21600"/>
              <a:gd name="connsiteY6" fmla="*/ 0 h 21600"/>
              <a:gd name="connsiteX7" fmla="*/ 2972 w 21600"/>
              <a:gd name="connsiteY7" fmla="*/ 0 h 21600"/>
              <a:gd name="connsiteX8" fmla="*/ 2972 w 21600"/>
              <a:gd name="connsiteY8" fmla="*/ 1815 h 21600"/>
              <a:gd name="connsiteX9" fmla="*/ 1532 w 21600"/>
              <a:gd name="connsiteY9" fmla="*/ 1815 h 21600"/>
              <a:gd name="connsiteX10" fmla="*/ 1532 w 21600"/>
              <a:gd name="connsiteY10" fmla="*/ 3675 h 21600"/>
              <a:gd name="connsiteX11" fmla="*/ 0 w 21600"/>
              <a:gd name="connsiteY11" fmla="*/ 3675 h 21600"/>
              <a:gd name="connsiteX12" fmla="*/ 0 w 21600"/>
              <a:gd name="connsiteY12" fmla="*/ 20782 h 21600"/>
              <a:gd name="connsiteX0" fmla="*/ 38 w 21638"/>
              <a:gd name="connsiteY0" fmla="*/ 20782 h 21554"/>
              <a:gd name="connsiteX1" fmla="*/ 18633 w 21638"/>
              <a:gd name="connsiteY1" fmla="*/ 18022 h 21554"/>
              <a:gd name="connsiteX2" fmla="*/ 18633 w 21638"/>
              <a:gd name="connsiteY2" fmla="*/ 3675 h 21554"/>
              <a:gd name="connsiteX3" fmla="*/ 38 w 21638"/>
              <a:gd name="connsiteY3" fmla="*/ 3675 h 21554"/>
              <a:gd name="connsiteX4" fmla="*/ 38 w 21638"/>
              <a:gd name="connsiteY4" fmla="*/ 20782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18633 w 21638"/>
              <a:gd name="connsiteY10" fmla="*/ 3675 h 21554"/>
              <a:gd name="connsiteX11" fmla="*/ 1570 w 21638"/>
              <a:gd name="connsiteY11" fmla="*/ 3675 h 21554"/>
              <a:gd name="connsiteX12" fmla="*/ 3010 w 21638"/>
              <a:gd name="connsiteY12" fmla="*/ 1815 h 21554"/>
              <a:gd name="connsiteX13" fmla="*/ 3010 w 21638"/>
              <a:gd name="connsiteY13" fmla="*/ 0 h 21554"/>
              <a:gd name="connsiteX14" fmla="*/ 21638 w 21638"/>
              <a:gd name="connsiteY14" fmla="*/ 0 h 21554"/>
              <a:gd name="connsiteX15" fmla="*/ 21638 w 21638"/>
              <a:gd name="connsiteY15" fmla="*/ 14392 h 21554"/>
              <a:gd name="connsiteX16" fmla="*/ 20038 w 21638"/>
              <a:gd name="connsiteY16" fmla="*/ 14467 h 21554"/>
              <a:gd name="connsiteX17" fmla="*/ 20038 w 21638"/>
              <a:gd name="connsiteY17" fmla="*/ 1815 h 21554"/>
              <a:gd name="connsiteX18" fmla="*/ 3010 w 21638"/>
              <a:gd name="connsiteY18" fmla="*/ 1815 h 21554"/>
              <a:gd name="connsiteX0" fmla="*/ 38 w 21638"/>
              <a:gd name="connsiteY0" fmla="*/ 3675 h 21554"/>
              <a:gd name="connsiteX1" fmla="*/ 18633 w 21638"/>
              <a:gd name="connsiteY1" fmla="*/ 3675 h 21554"/>
              <a:gd name="connsiteX2" fmla="*/ 18633 w 21638"/>
              <a:gd name="connsiteY2" fmla="*/ 18022 h 21554"/>
              <a:gd name="connsiteX3" fmla="*/ 38 w 21638"/>
              <a:gd name="connsiteY3" fmla="*/ 20782 h 21554"/>
              <a:gd name="connsiteX4" fmla="*/ 38 w 21638"/>
              <a:gd name="connsiteY4" fmla="*/ 3675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3010 w 21638"/>
              <a:gd name="connsiteY10" fmla="*/ 1815 h 21554"/>
              <a:gd name="connsiteX11" fmla="*/ 3010 w 21638"/>
              <a:gd name="connsiteY11" fmla="*/ 0 h 21554"/>
              <a:gd name="connsiteX12" fmla="*/ 21638 w 21638"/>
              <a:gd name="connsiteY12" fmla="*/ 0 h 21554"/>
              <a:gd name="connsiteX13" fmla="*/ 21638 w 21638"/>
              <a:gd name="connsiteY13" fmla="*/ 14392 h 21554"/>
              <a:gd name="connsiteX14" fmla="*/ 20038 w 21638"/>
              <a:gd name="connsiteY14" fmla="*/ 14467 h 21554"/>
              <a:gd name="connsiteX0" fmla="*/ 38 w 21638"/>
              <a:gd name="connsiteY0" fmla="*/ 20782 h 21554"/>
              <a:gd name="connsiteX1" fmla="*/ 18633 w 21638"/>
              <a:gd name="connsiteY1" fmla="*/ 18022 h 21554"/>
              <a:gd name="connsiteX2" fmla="*/ 18633 w 21638"/>
              <a:gd name="connsiteY2" fmla="*/ 16352 h 21554"/>
              <a:gd name="connsiteX3" fmla="*/ 20038 w 21638"/>
              <a:gd name="connsiteY3" fmla="*/ 16252 h 21554"/>
              <a:gd name="connsiteX4" fmla="*/ 20038 w 21638"/>
              <a:gd name="connsiteY4" fmla="*/ 14467 h 21554"/>
              <a:gd name="connsiteX5" fmla="*/ 21638 w 21638"/>
              <a:gd name="connsiteY5" fmla="*/ 14392 h 21554"/>
              <a:gd name="connsiteX6" fmla="*/ 21638 w 21638"/>
              <a:gd name="connsiteY6" fmla="*/ 0 h 21554"/>
              <a:gd name="connsiteX7" fmla="*/ 3010 w 21638"/>
              <a:gd name="connsiteY7" fmla="*/ 0 h 21554"/>
              <a:gd name="connsiteX8" fmla="*/ 3010 w 21638"/>
              <a:gd name="connsiteY8" fmla="*/ 1815 h 21554"/>
              <a:gd name="connsiteX9" fmla="*/ 1570 w 21638"/>
              <a:gd name="connsiteY9" fmla="*/ 1815 h 21554"/>
              <a:gd name="connsiteX10" fmla="*/ 1570 w 21638"/>
              <a:gd name="connsiteY10" fmla="*/ 3675 h 21554"/>
              <a:gd name="connsiteX11" fmla="*/ 0 w 21638"/>
              <a:gd name="connsiteY11" fmla="*/ 3675 h 21554"/>
              <a:gd name="connsiteX12" fmla="*/ 38 w 21638"/>
              <a:gd name="connsiteY12" fmla="*/ 20782 h 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38" h="21554" stroke="0" extrusionOk="0">
                <a:moveTo>
                  <a:pt x="38" y="20782"/>
                </a:moveTo>
                <a:cubicBezTo>
                  <a:pt x="9336" y="23542"/>
                  <a:pt x="9336" y="18022"/>
                  <a:pt x="18633" y="18022"/>
                </a:cubicBezTo>
                <a:lnTo>
                  <a:pt x="18633" y="3675"/>
                </a:lnTo>
                <a:lnTo>
                  <a:pt x="38" y="3675"/>
                </a:lnTo>
                <a:lnTo>
                  <a:pt x="38" y="20782"/>
                </a:lnTo>
                <a:close/>
                <a:moveTo>
                  <a:pt x="1570" y="3675"/>
                </a:moveTo>
                <a:lnTo>
                  <a:pt x="1570" y="1815"/>
                </a:lnTo>
                <a:lnTo>
                  <a:pt x="20038" y="1815"/>
                </a:lnTo>
                <a:lnTo>
                  <a:pt x="20038" y="16252"/>
                </a:lnTo>
                <a:cubicBezTo>
                  <a:pt x="19336" y="16252"/>
                  <a:pt x="18633" y="16352"/>
                  <a:pt x="18633" y="16352"/>
                </a:cubicBezTo>
                <a:lnTo>
                  <a:pt x="18633" y="3675"/>
                </a:lnTo>
                <a:lnTo>
                  <a:pt x="1570" y="3675"/>
                </a:lnTo>
                <a:close/>
                <a:moveTo>
                  <a:pt x="3010" y="1815"/>
                </a:moveTo>
                <a:lnTo>
                  <a:pt x="3010" y="0"/>
                </a:lnTo>
                <a:lnTo>
                  <a:pt x="21638" y="0"/>
                </a:lnTo>
                <a:lnTo>
                  <a:pt x="21638" y="14392"/>
                </a:lnTo>
                <a:cubicBezTo>
                  <a:pt x="20838" y="14392"/>
                  <a:pt x="20038" y="14467"/>
                  <a:pt x="20038" y="14467"/>
                </a:cubicBezTo>
                <a:lnTo>
                  <a:pt x="20038" y="1815"/>
                </a:lnTo>
                <a:lnTo>
                  <a:pt x="3010" y="1815"/>
                </a:lnTo>
                <a:close/>
              </a:path>
              <a:path w="21638" h="21554" fill="none" extrusionOk="0">
                <a:moveTo>
                  <a:pt x="38" y="3675"/>
                </a:moveTo>
                <a:lnTo>
                  <a:pt x="18633" y="3675"/>
                </a:lnTo>
                <a:lnTo>
                  <a:pt x="18633" y="18022"/>
                </a:lnTo>
                <a:cubicBezTo>
                  <a:pt x="9336" y="18022"/>
                  <a:pt x="9336" y="23542"/>
                  <a:pt x="38" y="20782"/>
                </a:cubicBezTo>
                <a:lnTo>
                  <a:pt x="38" y="3675"/>
                </a:lnTo>
                <a:close/>
                <a:moveTo>
                  <a:pt x="1570" y="3675"/>
                </a:moveTo>
                <a:lnTo>
                  <a:pt x="1570" y="1815"/>
                </a:lnTo>
                <a:lnTo>
                  <a:pt x="20038" y="1815"/>
                </a:lnTo>
                <a:lnTo>
                  <a:pt x="20038" y="16252"/>
                </a:lnTo>
                <a:cubicBezTo>
                  <a:pt x="19336" y="16252"/>
                  <a:pt x="18633" y="16352"/>
                  <a:pt x="18633" y="16352"/>
                </a:cubicBezTo>
                <a:moveTo>
                  <a:pt x="3010" y="1815"/>
                </a:moveTo>
                <a:lnTo>
                  <a:pt x="3010" y="0"/>
                </a:lnTo>
                <a:lnTo>
                  <a:pt x="21638" y="0"/>
                </a:lnTo>
                <a:lnTo>
                  <a:pt x="21638" y="14392"/>
                </a:lnTo>
                <a:cubicBezTo>
                  <a:pt x="20838" y="14392"/>
                  <a:pt x="20038" y="14467"/>
                  <a:pt x="20038" y="14467"/>
                </a:cubicBezTo>
              </a:path>
              <a:path w="21638" h="21554" fill="none" stroke="0">
                <a:moveTo>
                  <a:pt x="38" y="20782"/>
                </a:moveTo>
                <a:cubicBezTo>
                  <a:pt x="9336" y="23542"/>
                  <a:pt x="9336" y="18022"/>
                  <a:pt x="18633" y="18022"/>
                </a:cubicBezTo>
                <a:lnTo>
                  <a:pt x="18633" y="16352"/>
                </a:lnTo>
                <a:cubicBezTo>
                  <a:pt x="18633" y="16352"/>
                  <a:pt x="19336" y="16252"/>
                  <a:pt x="20038" y="16252"/>
                </a:cubicBezTo>
                <a:lnTo>
                  <a:pt x="20038" y="14467"/>
                </a:lnTo>
                <a:cubicBezTo>
                  <a:pt x="20038" y="14467"/>
                  <a:pt x="20838" y="14392"/>
                  <a:pt x="21638" y="14392"/>
                </a:cubicBezTo>
                <a:lnTo>
                  <a:pt x="21638" y="0"/>
                </a:lnTo>
                <a:lnTo>
                  <a:pt x="3010" y="0"/>
                </a:lnTo>
                <a:lnTo>
                  <a:pt x="3010" y="1815"/>
                </a:lnTo>
                <a:lnTo>
                  <a:pt x="1570" y="1815"/>
                </a:lnTo>
                <a:lnTo>
                  <a:pt x="1570" y="3675"/>
                </a:lnTo>
                <a:lnTo>
                  <a:pt x="0" y="3675"/>
                </a:lnTo>
                <a:cubicBezTo>
                  <a:pt x="0" y="9377"/>
                  <a:pt x="38" y="15080"/>
                  <a:pt x="38" y="20782"/>
                </a:cubicBezTo>
                <a:close/>
              </a:path>
            </a:pathLst>
          </a:cu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en-US" sz="1200">
                <a:solidFill>
                  <a:schemeClr val="bg1"/>
                </a:solidFill>
                <a:latin typeface="+mj-lt"/>
              </a:rPr>
              <a:t>….</a:t>
            </a:r>
          </a:p>
        </p:txBody>
      </p:sp>
      <p:sp>
        <p:nvSpPr>
          <p:cNvPr id="53" name="Freihandform: Form 65">
            <a:extLst>
              <a:ext uri="{FF2B5EF4-FFF2-40B4-BE49-F238E27FC236}">
                <a16:creationId xmlns:a16="http://schemas.microsoft.com/office/drawing/2014/main" id="{782C15F4-66CA-BD7B-6ED0-6FEA4FEC254E}"/>
              </a:ext>
            </a:extLst>
          </p:cNvPr>
          <p:cNvSpPr/>
          <p:nvPr/>
        </p:nvSpPr>
        <p:spPr>
          <a:xfrm>
            <a:off x="5096429" y="2349530"/>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4" name="Freihandform: Form 66">
            <a:extLst>
              <a:ext uri="{FF2B5EF4-FFF2-40B4-BE49-F238E27FC236}">
                <a16:creationId xmlns:a16="http://schemas.microsoft.com/office/drawing/2014/main" id="{0216987A-BF66-1F8C-BA83-DBEC0A114E12}"/>
              </a:ext>
            </a:extLst>
          </p:cNvPr>
          <p:cNvSpPr/>
          <p:nvPr/>
        </p:nvSpPr>
        <p:spPr>
          <a:xfrm>
            <a:off x="5096429" y="3099099"/>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5" name="Freihandform: Form 67">
            <a:extLst>
              <a:ext uri="{FF2B5EF4-FFF2-40B4-BE49-F238E27FC236}">
                <a16:creationId xmlns:a16="http://schemas.microsoft.com/office/drawing/2014/main" id="{563C7236-FCC1-E899-208D-A343B7DB0ECE}"/>
              </a:ext>
            </a:extLst>
          </p:cNvPr>
          <p:cNvSpPr/>
          <p:nvPr/>
        </p:nvSpPr>
        <p:spPr>
          <a:xfrm>
            <a:off x="5096429" y="3848668"/>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6" name="Freihandform: Form 71">
            <a:extLst>
              <a:ext uri="{FF2B5EF4-FFF2-40B4-BE49-F238E27FC236}">
                <a16:creationId xmlns:a16="http://schemas.microsoft.com/office/drawing/2014/main" id="{E5BC78EF-20B8-D521-5725-C74BE1AF38DD}"/>
              </a:ext>
            </a:extLst>
          </p:cNvPr>
          <p:cNvSpPr/>
          <p:nvPr/>
        </p:nvSpPr>
        <p:spPr>
          <a:xfrm>
            <a:off x="5096429" y="4598237"/>
            <a:ext cx="180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57" name="Freihandform: Form 72">
            <a:extLst>
              <a:ext uri="{FF2B5EF4-FFF2-40B4-BE49-F238E27FC236}">
                <a16:creationId xmlns:a16="http://schemas.microsoft.com/office/drawing/2014/main" id="{D8999896-BF53-456F-AEE8-6D9470E5EB19}"/>
              </a:ext>
            </a:extLst>
          </p:cNvPr>
          <p:cNvSpPr/>
          <p:nvPr/>
        </p:nvSpPr>
        <p:spPr>
          <a:xfrm>
            <a:off x="5096429" y="5347805"/>
            <a:ext cx="180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cxnSp>
        <p:nvCxnSpPr>
          <p:cNvPr id="60" name="Straight Arrow Connector 59">
            <a:extLst>
              <a:ext uri="{FF2B5EF4-FFF2-40B4-BE49-F238E27FC236}">
                <a16:creationId xmlns:a16="http://schemas.microsoft.com/office/drawing/2014/main" id="{C799B86E-E768-7E6D-D5D4-B690FDB4B948}"/>
              </a:ext>
            </a:extLst>
          </p:cNvPr>
          <p:cNvCxnSpPr>
            <a:stCxn id="31" idx="1"/>
          </p:cNvCxnSpPr>
          <p:nvPr/>
        </p:nvCxnSpPr>
        <p:spPr bwMode="auto">
          <a:xfrm>
            <a:off x="2773265" y="2619530"/>
            <a:ext cx="0" cy="3546320"/>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61" name="Straight Arrow Connector 60">
            <a:extLst>
              <a:ext uri="{FF2B5EF4-FFF2-40B4-BE49-F238E27FC236}">
                <a16:creationId xmlns:a16="http://schemas.microsoft.com/office/drawing/2014/main" id="{25CC4664-D78A-B234-4463-68C298D3C9BA}"/>
              </a:ext>
            </a:extLst>
          </p:cNvPr>
          <p:cNvCxnSpPr/>
          <p:nvPr/>
        </p:nvCxnSpPr>
        <p:spPr bwMode="auto">
          <a:xfrm>
            <a:off x="5096429" y="2619530"/>
            <a:ext cx="0" cy="3546320"/>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62" name="Straight Arrow Connector 61">
            <a:extLst>
              <a:ext uri="{FF2B5EF4-FFF2-40B4-BE49-F238E27FC236}">
                <a16:creationId xmlns:a16="http://schemas.microsoft.com/office/drawing/2014/main" id="{4B3B1252-92F0-714C-138D-3F48D352A19C}"/>
              </a:ext>
            </a:extLst>
          </p:cNvPr>
          <p:cNvCxnSpPr/>
          <p:nvPr/>
        </p:nvCxnSpPr>
        <p:spPr bwMode="auto">
          <a:xfrm>
            <a:off x="7433191" y="2619530"/>
            <a:ext cx="0" cy="3546320"/>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spTree>
    <p:extLst>
      <p:ext uri="{BB962C8B-B14F-4D97-AF65-F5344CB8AC3E}">
        <p14:creationId xmlns:p14="http://schemas.microsoft.com/office/powerpoint/2010/main" val="216934531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89629F43-F356-7B48-4BFC-543B6B1D19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 name="Object 9" hidden="1">
                        <a:extLst>
                          <a:ext uri="{FF2B5EF4-FFF2-40B4-BE49-F238E27FC236}">
                            <a16:creationId xmlns:a16="http://schemas.microsoft.com/office/drawing/2014/main" id="{89629F43-F356-7B48-4BFC-543B6B1D19B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echteck: abgerundete Ecken 2">
            <a:extLst>
              <a:ext uri="{FF2B5EF4-FFF2-40B4-BE49-F238E27FC236}">
                <a16:creationId xmlns:a16="http://schemas.microsoft.com/office/drawing/2014/main" id="{5153AAB6-B7BF-2431-57AD-AD89505F82FD}"/>
              </a:ext>
            </a:extLst>
          </p:cNvPr>
          <p:cNvSpPr/>
          <p:nvPr/>
        </p:nvSpPr>
        <p:spPr>
          <a:xfrm>
            <a:off x="557894" y="1484314"/>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4" name="Slide Number Placeholder 3">
            <a:extLst>
              <a:ext uri="{FF2B5EF4-FFF2-40B4-BE49-F238E27FC236}">
                <a16:creationId xmlns:a16="http://schemas.microsoft.com/office/drawing/2014/main" id="{DB7EE186-156D-6CD4-6F26-F7ACD456BAB7}"/>
              </a:ext>
            </a:extLst>
          </p:cNvPr>
          <p:cNvSpPr>
            <a:spLocks noGrp="1"/>
          </p:cNvSpPr>
          <p:nvPr>
            <p:ph type="sldNum" sz="quarter" idx="4"/>
          </p:nvPr>
        </p:nvSpPr>
        <p:spPr/>
        <p:txBody>
          <a:bodyPr/>
          <a:lstStyle/>
          <a:p>
            <a:fld id="{FA573BCF-C0F1-4720-B5E7-944FE630E67D}" type="slidenum">
              <a:rPr lang="en-US" smtClean="0"/>
              <a:pPr/>
              <a:t>123</a:t>
            </a:fld>
            <a:endParaRPr lang="en-US" dirty="0"/>
          </a:p>
        </p:txBody>
      </p:sp>
      <p:sp>
        <p:nvSpPr>
          <p:cNvPr id="3" name="Footer Placeholder 2">
            <a:extLst>
              <a:ext uri="{FF2B5EF4-FFF2-40B4-BE49-F238E27FC236}">
                <a16:creationId xmlns:a16="http://schemas.microsoft.com/office/drawing/2014/main" id="{DF769C29-4CD0-CB54-B087-4C7716B0C63D}"/>
              </a:ext>
            </a:extLst>
          </p:cNvPr>
          <p:cNvSpPr>
            <a:spLocks noGrp="1"/>
          </p:cNvSpPr>
          <p:nvPr>
            <p:ph type="ftr" sz="quarter" idx="3"/>
          </p:nvPr>
        </p:nvSpPr>
        <p:spPr/>
        <p:txBody>
          <a:bodyPr/>
          <a:lstStyle/>
          <a:p>
            <a:r>
              <a:rPr lang="nl-NL"/>
              <a:t>Company Presentation Route B</a:t>
            </a:r>
            <a:endParaRPr lang="nl-NL" dirty="0"/>
          </a:p>
        </p:txBody>
      </p:sp>
      <p:sp>
        <p:nvSpPr>
          <p:cNvPr id="12" name="Date Placeholder 11">
            <a:extLst>
              <a:ext uri="{FF2B5EF4-FFF2-40B4-BE49-F238E27FC236}">
                <a16:creationId xmlns:a16="http://schemas.microsoft.com/office/drawing/2014/main" id="{890EC014-5BD0-BDAC-80E4-F2454E178B7A}"/>
              </a:ext>
            </a:extLst>
          </p:cNvPr>
          <p:cNvSpPr>
            <a:spLocks noGrp="1"/>
          </p:cNvSpPr>
          <p:nvPr>
            <p:ph type="dt" sz="half" idx="2"/>
          </p:nvPr>
        </p:nvSpPr>
        <p:spPr/>
        <p:txBody>
          <a:bodyPr/>
          <a:lstStyle/>
          <a:p>
            <a:r>
              <a:rPr lang="de-DE"/>
              <a:t>2025-10-08</a:t>
            </a:r>
            <a:endParaRPr lang="nl-NL" dirty="0"/>
          </a:p>
        </p:txBody>
      </p:sp>
      <p:sp>
        <p:nvSpPr>
          <p:cNvPr id="9" name="Content Placeholder 8">
            <a:extLst>
              <a:ext uri="{FF2B5EF4-FFF2-40B4-BE49-F238E27FC236}">
                <a16:creationId xmlns:a16="http://schemas.microsoft.com/office/drawing/2014/main" id="{D30E2018-65F2-097C-E0D8-8F8B95739B71}"/>
              </a:ext>
            </a:extLst>
          </p:cNvPr>
          <p:cNvSpPr>
            <a:spLocks noGrp="1"/>
          </p:cNvSpPr>
          <p:nvPr>
            <p:ph sz="quarter" idx="26"/>
          </p:nvPr>
        </p:nvSpPr>
        <p:spPr>
          <a:xfrm>
            <a:off x="860556" y="5346760"/>
            <a:ext cx="1800000" cy="828000"/>
          </a:xfrm>
        </p:spPr>
        <p:txBody>
          <a:bodyPr lIns="0" tIns="0" rIns="0" bIns="0" anchor="ctr"/>
          <a:lstStyle/>
          <a:p>
            <a:pPr lvl="0">
              <a:lnSpc>
                <a:spcPts val="1400"/>
              </a:lnSpc>
              <a:spcAft>
                <a:spcPts val="0"/>
              </a:spcAft>
            </a:pPr>
            <a:r>
              <a:rPr lang="en-US" sz="1200"/>
              <a:t>Level 5</a:t>
            </a:r>
          </a:p>
          <a:p>
            <a:pPr lvl="8">
              <a:lnSpc>
                <a:spcPts val="1400"/>
              </a:lnSpc>
              <a:spcAft>
                <a:spcPts val="0"/>
              </a:spcAft>
            </a:pPr>
            <a:r>
              <a:rPr lang="en-US"/>
              <a:t>Category</a:t>
            </a:r>
          </a:p>
        </p:txBody>
      </p:sp>
      <p:sp>
        <p:nvSpPr>
          <p:cNvPr id="8" name="Content Placeholder 7">
            <a:extLst>
              <a:ext uri="{FF2B5EF4-FFF2-40B4-BE49-F238E27FC236}">
                <a16:creationId xmlns:a16="http://schemas.microsoft.com/office/drawing/2014/main" id="{C2C5514C-6D65-C69B-9928-2C39CA87ED7F}"/>
              </a:ext>
            </a:extLst>
          </p:cNvPr>
          <p:cNvSpPr>
            <a:spLocks noGrp="1"/>
          </p:cNvSpPr>
          <p:nvPr>
            <p:ph sz="quarter" idx="25"/>
          </p:nvPr>
        </p:nvSpPr>
        <p:spPr>
          <a:xfrm>
            <a:off x="837007" y="4382736"/>
            <a:ext cx="1800000" cy="828000"/>
          </a:xfrm>
        </p:spPr>
        <p:txBody>
          <a:bodyPr lIns="0" tIns="0" rIns="0" bIns="0" anchor="ctr"/>
          <a:lstStyle/>
          <a:p>
            <a:pPr lvl="0">
              <a:lnSpc>
                <a:spcPts val="1400"/>
              </a:lnSpc>
              <a:spcAft>
                <a:spcPts val="0"/>
              </a:spcAft>
            </a:pPr>
            <a:r>
              <a:rPr lang="en-US" sz="1200"/>
              <a:t>Level 4</a:t>
            </a:r>
          </a:p>
          <a:p>
            <a:pPr lvl="8">
              <a:lnSpc>
                <a:spcPts val="1400"/>
              </a:lnSpc>
              <a:spcAft>
                <a:spcPts val="0"/>
              </a:spcAft>
            </a:pPr>
            <a:r>
              <a:rPr lang="en-US"/>
              <a:t>Category</a:t>
            </a:r>
          </a:p>
        </p:txBody>
      </p:sp>
      <p:sp>
        <p:nvSpPr>
          <p:cNvPr id="7" name="Content Placeholder 6">
            <a:extLst>
              <a:ext uri="{FF2B5EF4-FFF2-40B4-BE49-F238E27FC236}">
                <a16:creationId xmlns:a16="http://schemas.microsoft.com/office/drawing/2014/main" id="{9E5FE3D8-0376-1902-4C5E-4698FEC42AF9}"/>
              </a:ext>
            </a:extLst>
          </p:cNvPr>
          <p:cNvSpPr>
            <a:spLocks noGrp="1"/>
          </p:cNvSpPr>
          <p:nvPr>
            <p:ph sz="quarter" idx="24"/>
          </p:nvPr>
        </p:nvSpPr>
        <p:spPr>
          <a:xfrm>
            <a:off x="824305" y="3418712"/>
            <a:ext cx="1800000" cy="828000"/>
          </a:xfrm>
        </p:spPr>
        <p:txBody>
          <a:bodyPr lIns="0" tIns="0" rIns="0" bIns="0" anchor="ctr"/>
          <a:lstStyle/>
          <a:p>
            <a:pPr lvl="0">
              <a:lnSpc>
                <a:spcPts val="1400"/>
              </a:lnSpc>
              <a:spcAft>
                <a:spcPts val="0"/>
              </a:spcAft>
            </a:pPr>
            <a:r>
              <a:rPr lang="en-US" sz="1200"/>
              <a:t>Level 3</a:t>
            </a:r>
          </a:p>
          <a:p>
            <a:pPr lvl="8">
              <a:lnSpc>
                <a:spcPts val="1400"/>
              </a:lnSpc>
              <a:spcAft>
                <a:spcPts val="0"/>
              </a:spcAft>
            </a:pPr>
            <a:r>
              <a:rPr lang="en-US"/>
              <a:t>Category</a:t>
            </a:r>
            <a:endParaRPr lang="en-GB"/>
          </a:p>
        </p:txBody>
      </p:sp>
      <p:sp>
        <p:nvSpPr>
          <p:cNvPr id="6" name="Content Placeholder 5">
            <a:extLst>
              <a:ext uri="{FF2B5EF4-FFF2-40B4-BE49-F238E27FC236}">
                <a16:creationId xmlns:a16="http://schemas.microsoft.com/office/drawing/2014/main" id="{2AB85C60-D943-FFDC-CEB9-1AFC2B662A39}"/>
              </a:ext>
            </a:extLst>
          </p:cNvPr>
          <p:cNvSpPr>
            <a:spLocks noGrp="1"/>
          </p:cNvSpPr>
          <p:nvPr>
            <p:ph sz="quarter" idx="22"/>
          </p:nvPr>
        </p:nvSpPr>
        <p:spPr>
          <a:xfrm>
            <a:off x="860556" y="2454688"/>
            <a:ext cx="1800000" cy="828000"/>
          </a:xfrm>
        </p:spPr>
        <p:txBody>
          <a:bodyPr lIns="0" tIns="0" rIns="0" bIns="0" anchor="ctr"/>
          <a:lstStyle/>
          <a:p>
            <a:pPr lvl="0">
              <a:lnSpc>
                <a:spcPts val="1400"/>
              </a:lnSpc>
              <a:spcAft>
                <a:spcPts val="0"/>
              </a:spcAft>
            </a:pPr>
            <a:r>
              <a:rPr lang="en-US" sz="1200"/>
              <a:t>Level 2</a:t>
            </a:r>
          </a:p>
          <a:p>
            <a:pPr lvl="8">
              <a:lnSpc>
                <a:spcPts val="1400"/>
              </a:lnSpc>
              <a:spcAft>
                <a:spcPts val="0"/>
              </a:spcAft>
            </a:pPr>
            <a:r>
              <a:rPr lang="en-US"/>
              <a:t>Category</a:t>
            </a:r>
          </a:p>
        </p:txBody>
      </p:sp>
      <p:sp>
        <p:nvSpPr>
          <p:cNvPr id="5" name="Content Placeholder 4">
            <a:extLst>
              <a:ext uri="{FF2B5EF4-FFF2-40B4-BE49-F238E27FC236}">
                <a16:creationId xmlns:a16="http://schemas.microsoft.com/office/drawing/2014/main" id="{9E92C667-BD0B-C187-9EBA-488F0EC52AD5}"/>
              </a:ext>
            </a:extLst>
          </p:cNvPr>
          <p:cNvSpPr>
            <a:spLocks noGrp="1"/>
          </p:cNvSpPr>
          <p:nvPr>
            <p:ph sz="quarter" idx="15"/>
          </p:nvPr>
        </p:nvSpPr>
        <p:spPr>
          <a:xfrm>
            <a:off x="824306" y="1490664"/>
            <a:ext cx="1800000" cy="828000"/>
          </a:xfrm>
        </p:spPr>
        <p:txBody>
          <a:bodyPr lIns="0" tIns="0" rIns="0" bIns="0" anchor="ctr"/>
          <a:lstStyle/>
          <a:p>
            <a:pPr>
              <a:lnSpc>
                <a:spcPts val="1400"/>
              </a:lnSpc>
              <a:spcAft>
                <a:spcPts val="0"/>
              </a:spcAft>
            </a:pPr>
            <a:r>
              <a:rPr lang="en-US" sz="1200"/>
              <a:t>Level 1</a:t>
            </a:r>
          </a:p>
          <a:p>
            <a:pPr lvl="8">
              <a:lnSpc>
                <a:spcPts val="1400"/>
              </a:lnSpc>
              <a:spcAft>
                <a:spcPts val="0"/>
              </a:spcAft>
            </a:pPr>
            <a:r>
              <a:rPr lang="en-US"/>
              <a:t>Category</a:t>
            </a:r>
            <a:endParaRPr lang="en-GB"/>
          </a:p>
        </p:txBody>
      </p:sp>
      <p:sp>
        <p:nvSpPr>
          <p:cNvPr id="28" name="Title 27">
            <a:extLst>
              <a:ext uri="{FF2B5EF4-FFF2-40B4-BE49-F238E27FC236}">
                <a16:creationId xmlns:a16="http://schemas.microsoft.com/office/drawing/2014/main" id="{53A033EB-7543-FCD9-647D-41147FFFDF98}"/>
              </a:ext>
            </a:extLst>
          </p:cNvPr>
          <p:cNvSpPr>
            <a:spLocks noGrp="1"/>
          </p:cNvSpPr>
          <p:nvPr>
            <p:ph type="title"/>
          </p:nvPr>
        </p:nvSpPr>
        <p:spPr/>
        <p:txBody>
          <a:bodyPr vert="horz"/>
          <a:lstStyle/>
          <a:p>
            <a:r>
              <a:rPr lang="de-DE"/>
              <a:t>Lorem ipsum dolor sit amet</a:t>
            </a:r>
            <a:endParaRPr lang="en-GB"/>
          </a:p>
        </p:txBody>
      </p:sp>
      <p:sp>
        <p:nvSpPr>
          <p:cNvPr id="29" name="Text Placeholder 28">
            <a:extLst>
              <a:ext uri="{FF2B5EF4-FFF2-40B4-BE49-F238E27FC236}">
                <a16:creationId xmlns:a16="http://schemas.microsoft.com/office/drawing/2014/main" id="{084602B0-0E4B-7BAD-D956-981FFC087977}"/>
              </a:ext>
            </a:extLst>
          </p:cNvPr>
          <p:cNvSpPr>
            <a:spLocks noGrp="1"/>
          </p:cNvSpPr>
          <p:nvPr>
            <p:ph type="body" sz="quarter" idx="14"/>
          </p:nvPr>
        </p:nvSpPr>
        <p:spPr/>
        <p:txBody>
          <a:bodyPr/>
          <a:lstStyle/>
          <a:p>
            <a:r>
              <a:rPr lang="en-US" noProof="0">
                <a:latin typeface="+mj-lt"/>
              </a:rPr>
              <a:t>Color ExampleS</a:t>
            </a:r>
          </a:p>
          <a:p>
            <a:endParaRPr lang="en-GB"/>
          </a:p>
        </p:txBody>
      </p:sp>
      <p:sp>
        <p:nvSpPr>
          <p:cNvPr id="50" name="Rechteck: abgerundete Ecken 4">
            <a:extLst>
              <a:ext uri="{FF2B5EF4-FFF2-40B4-BE49-F238E27FC236}">
                <a16:creationId xmlns:a16="http://schemas.microsoft.com/office/drawing/2014/main" id="{7A03D557-2602-BF6E-786E-1052206F4D8A}"/>
              </a:ext>
            </a:extLst>
          </p:cNvPr>
          <p:cNvSpPr/>
          <p:nvPr/>
        </p:nvSpPr>
        <p:spPr>
          <a:xfrm>
            <a:off x="2794001" y="1628651"/>
            <a:ext cx="8640000" cy="540000"/>
          </a:xfrm>
          <a:prstGeom prst="roundRect">
            <a:avLst>
              <a:gd name="adj" fmla="val 20104"/>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58" name="Rechteck: abgerundete Ecken 2">
            <a:extLst>
              <a:ext uri="{FF2B5EF4-FFF2-40B4-BE49-F238E27FC236}">
                <a16:creationId xmlns:a16="http://schemas.microsoft.com/office/drawing/2014/main" id="{AD6801B1-04C0-6152-56BE-5135DD6BAE29}"/>
              </a:ext>
            </a:extLst>
          </p:cNvPr>
          <p:cNvSpPr/>
          <p:nvPr/>
        </p:nvSpPr>
        <p:spPr>
          <a:xfrm>
            <a:off x="557894" y="2448536"/>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59" name="Rechteck: abgerundete Ecken 2">
            <a:extLst>
              <a:ext uri="{FF2B5EF4-FFF2-40B4-BE49-F238E27FC236}">
                <a16:creationId xmlns:a16="http://schemas.microsoft.com/office/drawing/2014/main" id="{34B81AA0-94F3-4082-F530-AECBC71C66D8}"/>
              </a:ext>
            </a:extLst>
          </p:cNvPr>
          <p:cNvSpPr/>
          <p:nvPr/>
        </p:nvSpPr>
        <p:spPr>
          <a:xfrm>
            <a:off x="557894" y="3412758"/>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64" name="Rechteck: abgerundete Ecken 2">
            <a:extLst>
              <a:ext uri="{FF2B5EF4-FFF2-40B4-BE49-F238E27FC236}">
                <a16:creationId xmlns:a16="http://schemas.microsoft.com/office/drawing/2014/main" id="{B26C3483-3EE6-1AE4-2B92-B01D98074916}"/>
              </a:ext>
            </a:extLst>
          </p:cNvPr>
          <p:cNvSpPr/>
          <p:nvPr/>
        </p:nvSpPr>
        <p:spPr>
          <a:xfrm>
            <a:off x="557894" y="4376980"/>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65" name="Rechteck: abgerundete Ecken 2">
            <a:extLst>
              <a:ext uri="{FF2B5EF4-FFF2-40B4-BE49-F238E27FC236}">
                <a16:creationId xmlns:a16="http://schemas.microsoft.com/office/drawing/2014/main" id="{EE1D050D-AFF7-95E6-AFD6-E247F1396484}"/>
              </a:ext>
            </a:extLst>
          </p:cNvPr>
          <p:cNvSpPr/>
          <p:nvPr/>
        </p:nvSpPr>
        <p:spPr>
          <a:xfrm>
            <a:off x="557894" y="5341200"/>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grpSp>
        <p:nvGrpSpPr>
          <p:cNvPr id="82" name="Group 81">
            <a:extLst>
              <a:ext uri="{FF2B5EF4-FFF2-40B4-BE49-F238E27FC236}">
                <a16:creationId xmlns:a16="http://schemas.microsoft.com/office/drawing/2014/main" id="{4DB5FFA1-DDF5-E48B-C385-520E6E110199}"/>
              </a:ext>
            </a:extLst>
          </p:cNvPr>
          <p:cNvGrpSpPr/>
          <p:nvPr/>
        </p:nvGrpSpPr>
        <p:grpSpPr>
          <a:xfrm>
            <a:off x="2890716" y="2862873"/>
            <a:ext cx="8710733" cy="2898037"/>
            <a:chOff x="2793999" y="2862873"/>
            <a:chExt cx="8748000" cy="2898037"/>
          </a:xfrm>
        </p:grpSpPr>
        <p:cxnSp>
          <p:nvCxnSpPr>
            <p:cNvPr id="69" name="Straight Arrow Connector 68">
              <a:extLst>
                <a:ext uri="{FF2B5EF4-FFF2-40B4-BE49-F238E27FC236}">
                  <a16:creationId xmlns:a16="http://schemas.microsoft.com/office/drawing/2014/main" id="{52BAEC53-7880-BDF7-AEB7-6E518F1AD521}"/>
                </a:ext>
              </a:extLst>
            </p:cNvPr>
            <p:cNvCxnSpPr>
              <a:cxnSpLocks/>
            </p:cNvCxnSpPr>
            <p:nvPr/>
          </p:nvCxnSpPr>
          <p:spPr bwMode="auto">
            <a:xfrm flipV="1">
              <a:off x="2793999" y="4792048"/>
              <a:ext cx="8748000" cy="5373"/>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75" name="Straight Arrow Connector 74">
              <a:extLst>
                <a:ext uri="{FF2B5EF4-FFF2-40B4-BE49-F238E27FC236}">
                  <a16:creationId xmlns:a16="http://schemas.microsoft.com/office/drawing/2014/main" id="{113EF50F-2E60-D3D8-3294-98B239D0158B}"/>
                </a:ext>
              </a:extLst>
            </p:cNvPr>
            <p:cNvCxnSpPr>
              <a:cxnSpLocks/>
            </p:cNvCxnSpPr>
            <p:nvPr/>
          </p:nvCxnSpPr>
          <p:spPr bwMode="auto">
            <a:xfrm flipV="1">
              <a:off x="2793999" y="5755537"/>
              <a:ext cx="8748000" cy="5373"/>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76" name="Straight Arrow Connector 75">
              <a:extLst>
                <a:ext uri="{FF2B5EF4-FFF2-40B4-BE49-F238E27FC236}">
                  <a16:creationId xmlns:a16="http://schemas.microsoft.com/office/drawing/2014/main" id="{AEE632B3-9E8F-F04D-0CC5-426ED92524F2}"/>
                </a:ext>
              </a:extLst>
            </p:cNvPr>
            <p:cNvCxnSpPr>
              <a:cxnSpLocks/>
            </p:cNvCxnSpPr>
            <p:nvPr/>
          </p:nvCxnSpPr>
          <p:spPr bwMode="auto">
            <a:xfrm flipV="1">
              <a:off x="2793999" y="2862873"/>
              <a:ext cx="8748000" cy="5373"/>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cxnSp>
          <p:nvCxnSpPr>
            <p:cNvPr id="74" name="Straight Arrow Connector 73">
              <a:extLst>
                <a:ext uri="{FF2B5EF4-FFF2-40B4-BE49-F238E27FC236}">
                  <a16:creationId xmlns:a16="http://schemas.microsoft.com/office/drawing/2014/main" id="{36150BD7-524C-A9FE-23CE-D76C5C1C4754}"/>
                </a:ext>
              </a:extLst>
            </p:cNvPr>
            <p:cNvCxnSpPr>
              <a:cxnSpLocks/>
            </p:cNvCxnSpPr>
            <p:nvPr/>
          </p:nvCxnSpPr>
          <p:spPr bwMode="auto">
            <a:xfrm flipV="1">
              <a:off x="2793999" y="3830754"/>
              <a:ext cx="8748000" cy="5373"/>
            </a:xfrm>
            <a:prstGeom prst="straightConnector1">
              <a:avLst/>
            </a:prstGeom>
            <a:solidFill>
              <a:schemeClr val="accent1"/>
            </a:solidFill>
            <a:ln w="6350" cap="flat" cmpd="sng" algn="ctr">
              <a:solidFill>
                <a:schemeClr val="accent4">
                  <a:lumMod val="75000"/>
                </a:schemeClr>
              </a:solidFill>
              <a:prstDash val="solid"/>
              <a:round/>
              <a:headEnd type="none" w="med" len="med"/>
              <a:tailEnd type="arrow" w="med" len="med"/>
            </a:ln>
            <a:effectLst>
              <a:outerShdw blurRad="63500" algn="ctr" rotWithShape="0">
                <a:schemeClr val="accent4">
                  <a:alpha val="15000"/>
                </a:schemeClr>
              </a:outerShdw>
            </a:effectLst>
          </p:spPr>
        </p:cxnSp>
      </p:grpSp>
      <p:sp>
        <p:nvSpPr>
          <p:cNvPr id="17" name="Rechteck: abgerundete Ecken 7">
            <a:extLst>
              <a:ext uri="{FF2B5EF4-FFF2-40B4-BE49-F238E27FC236}">
                <a16:creationId xmlns:a16="http://schemas.microsoft.com/office/drawing/2014/main" id="{AAD93F4F-C91B-AC42-6BE0-512C3ED11BB0}"/>
              </a:ext>
            </a:extLst>
          </p:cNvPr>
          <p:cNvSpPr/>
          <p:nvPr/>
        </p:nvSpPr>
        <p:spPr>
          <a:xfrm>
            <a:off x="2794000" y="4521317"/>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8" name="Rechteck: abgerundete Ecken 46">
            <a:extLst>
              <a:ext uri="{FF2B5EF4-FFF2-40B4-BE49-F238E27FC236}">
                <a16:creationId xmlns:a16="http://schemas.microsoft.com/office/drawing/2014/main" id="{D3BE6DD4-8E80-2F55-FFD9-37B9DC3F3EE2}"/>
              </a:ext>
            </a:extLst>
          </p:cNvPr>
          <p:cNvSpPr/>
          <p:nvPr/>
        </p:nvSpPr>
        <p:spPr>
          <a:xfrm>
            <a:off x="4549000" y="4521317"/>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21" name="Rechteck: abgerundete Ecken 51">
            <a:extLst>
              <a:ext uri="{FF2B5EF4-FFF2-40B4-BE49-F238E27FC236}">
                <a16:creationId xmlns:a16="http://schemas.microsoft.com/office/drawing/2014/main" id="{433E0014-9154-485D-A88E-4FD0B0326758}"/>
              </a:ext>
            </a:extLst>
          </p:cNvPr>
          <p:cNvSpPr/>
          <p:nvPr/>
        </p:nvSpPr>
        <p:spPr>
          <a:xfrm>
            <a:off x="4585003" y="5485537"/>
            <a:ext cx="162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22" name="Flussdiagramm: Mehrere Dokumente 69">
            <a:extLst>
              <a:ext uri="{FF2B5EF4-FFF2-40B4-BE49-F238E27FC236}">
                <a16:creationId xmlns:a16="http://schemas.microsoft.com/office/drawing/2014/main" id="{DDCD7962-0F4D-1B4C-6254-E63BF5AFC332}"/>
              </a:ext>
            </a:extLst>
          </p:cNvPr>
          <p:cNvSpPr/>
          <p:nvPr/>
        </p:nvSpPr>
        <p:spPr>
          <a:xfrm>
            <a:off x="2848005" y="5435764"/>
            <a:ext cx="1620000" cy="639547"/>
          </a:xfrm>
          <a:prstGeom prst="flowChartMultidocumen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en-US" sz="1200">
                <a:solidFill>
                  <a:schemeClr val="bg1"/>
                </a:solidFill>
                <a:latin typeface="+mj-lt"/>
              </a:rPr>
              <a:t>….</a:t>
            </a:r>
          </a:p>
        </p:txBody>
      </p:sp>
      <p:sp>
        <p:nvSpPr>
          <p:cNvPr id="23" name="Rechteck: abgerundete Ecken 70">
            <a:extLst>
              <a:ext uri="{FF2B5EF4-FFF2-40B4-BE49-F238E27FC236}">
                <a16:creationId xmlns:a16="http://schemas.microsoft.com/office/drawing/2014/main" id="{9D66B260-F629-5F21-6D2F-9A83F42E02DA}"/>
              </a:ext>
            </a:extLst>
          </p:cNvPr>
          <p:cNvSpPr/>
          <p:nvPr/>
        </p:nvSpPr>
        <p:spPr>
          <a:xfrm>
            <a:off x="6322001" y="5485537"/>
            <a:ext cx="162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25" name="Flussdiagramm: Mehrere Dokumente 52">
            <a:extLst>
              <a:ext uri="{FF2B5EF4-FFF2-40B4-BE49-F238E27FC236}">
                <a16:creationId xmlns:a16="http://schemas.microsoft.com/office/drawing/2014/main" id="{E766CFC8-86FA-3B94-3F7B-50490D724086}"/>
              </a:ext>
            </a:extLst>
          </p:cNvPr>
          <p:cNvSpPr/>
          <p:nvPr/>
        </p:nvSpPr>
        <p:spPr>
          <a:xfrm>
            <a:off x="8059000" y="5436445"/>
            <a:ext cx="1620000" cy="638185"/>
          </a:xfrm>
          <a:custGeom>
            <a:avLst/>
            <a:gdLst>
              <a:gd name="connsiteX0" fmla="*/ 0 w 21600"/>
              <a:gd name="connsiteY0" fmla="*/ 20782 h 21600"/>
              <a:gd name="connsiteX1" fmla="*/ 18595 w 21600"/>
              <a:gd name="connsiteY1" fmla="*/ 18022 h 21600"/>
              <a:gd name="connsiteX2" fmla="*/ 18595 w 21600"/>
              <a:gd name="connsiteY2" fmla="*/ 3675 h 21600"/>
              <a:gd name="connsiteX3" fmla="*/ 0 w 21600"/>
              <a:gd name="connsiteY3" fmla="*/ 3675 h 21600"/>
              <a:gd name="connsiteX4" fmla="*/ 0 w 21600"/>
              <a:gd name="connsiteY4" fmla="*/ 20782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18595 w 21600"/>
              <a:gd name="connsiteY10" fmla="*/ 3675 h 21600"/>
              <a:gd name="connsiteX11" fmla="*/ 1532 w 21600"/>
              <a:gd name="connsiteY11" fmla="*/ 3675 h 21600"/>
              <a:gd name="connsiteX12" fmla="*/ 2972 w 21600"/>
              <a:gd name="connsiteY12" fmla="*/ 1815 h 21600"/>
              <a:gd name="connsiteX13" fmla="*/ 2972 w 21600"/>
              <a:gd name="connsiteY13" fmla="*/ 0 h 21600"/>
              <a:gd name="connsiteX14" fmla="*/ 21600 w 21600"/>
              <a:gd name="connsiteY14" fmla="*/ 0 h 21600"/>
              <a:gd name="connsiteX15" fmla="*/ 21600 w 21600"/>
              <a:gd name="connsiteY15" fmla="*/ 14392 h 21600"/>
              <a:gd name="connsiteX16" fmla="*/ 20000 w 21600"/>
              <a:gd name="connsiteY16" fmla="*/ 14467 h 21600"/>
              <a:gd name="connsiteX17" fmla="*/ 20000 w 21600"/>
              <a:gd name="connsiteY17" fmla="*/ 1815 h 21600"/>
              <a:gd name="connsiteX18" fmla="*/ 2972 w 21600"/>
              <a:gd name="connsiteY18" fmla="*/ 1815 h 21600"/>
              <a:gd name="connsiteX0" fmla="*/ 0 w 21600"/>
              <a:gd name="connsiteY0" fmla="*/ 3675 h 21600"/>
              <a:gd name="connsiteX1" fmla="*/ 18595 w 21600"/>
              <a:gd name="connsiteY1" fmla="*/ 3675 h 21600"/>
              <a:gd name="connsiteX2" fmla="*/ 18595 w 21600"/>
              <a:gd name="connsiteY2" fmla="*/ 18022 h 21600"/>
              <a:gd name="connsiteX3" fmla="*/ 0 w 21600"/>
              <a:gd name="connsiteY3" fmla="*/ 20782 h 21600"/>
              <a:gd name="connsiteX4" fmla="*/ 0 w 21600"/>
              <a:gd name="connsiteY4" fmla="*/ 3675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2972 w 21600"/>
              <a:gd name="connsiteY10" fmla="*/ 1815 h 21600"/>
              <a:gd name="connsiteX11" fmla="*/ 2972 w 21600"/>
              <a:gd name="connsiteY11" fmla="*/ 0 h 21600"/>
              <a:gd name="connsiteX12" fmla="*/ 21600 w 21600"/>
              <a:gd name="connsiteY12" fmla="*/ 0 h 21600"/>
              <a:gd name="connsiteX13" fmla="*/ 21600 w 21600"/>
              <a:gd name="connsiteY13" fmla="*/ 14392 h 21600"/>
              <a:gd name="connsiteX14" fmla="*/ 20000 w 21600"/>
              <a:gd name="connsiteY14" fmla="*/ 14467 h 21600"/>
              <a:gd name="connsiteX0" fmla="*/ 0 w 21600"/>
              <a:gd name="connsiteY0" fmla="*/ 20782 h 21600"/>
              <a:gd name="connsiteX1" fmla="*/ 18595 w 21600"/>
              <a:gd name="connsiteY1" fmla="*/ 18022 h 21600"/>
              <a:gd name="connsiteX2" fmla="*/ 18595 w 21600"/>
              <a:gd name="connsiteY2" fmla="*/ 16352 h 21600"/>
              <a:gd name="connsiteX3" fmla="*/ 20000 w 21600"/>
              <a:gd name="connsiteY3" fmla="*/ 16252 h 21600"/>
              <a:gd name="connsiteX4" fmla="*/ 20000 w 21600"/>
              <a:gd name="connsiteY4" fmla="*/ 14467 h 21600"/>
              <a:gd name="connsiteX5" fmla="*/ 21600 w 21600"/>
              <a:gd name="connsiteY5" fmla="*/ 14392 h 21600"/>
              <a:gd name="connsiteX6" fmla="*/ 21600 w 21600"/>
              <a:gd name="connsiteY6" fmla="*/ 0 h 21600"/>
              <a:gd name="connsiteX7" fmla="*/ 2972 w 21600"/>
              <a:gd name="connsiteY7" fmla="*/ 0 h 21600"/>
              <a:gd name="connsiteX8" fmla="*/ 2972 w 21600"/>
              <a:gd name="connsiteY8" fmla="*/ 1815 h 21600"/>
              <a:gd name="connsiteX9" fmla="*/ 1532 w 21600"/>
              <a:gd name="connsiteY9" fmla="*/ 1815 h 21600"/>
              <a:gd name="connsiteX10" fmla="*/ 1532 w 21600"/>
              <a:gd name="connsiteY10" fmla="*/ 3675 h 21600"/>
              <a:gd name="connsiteX11" fmla="*/ 0 w 21600"/>
              <a:gd name="connsiteY11" fmla="*/ 3675 h 21600"/>
              <a:gd name="connsiteX12" fmla="*/ 0 w 21600"/>
              <a:gd name="connsiteY12" fmla="*/ 20782 h 21600"/>
              <a:gd name="connsiteX0" fmla="*/ 38 w 21638"/>
              <a:gd name="connsiteY0" fmla="*/ 20782 h 21554"/>
              <a:gd name="connsiteX1" fmla="*/ 18633 w 21638"/>
              <a:gd name="connsiteY1" fmla="*/ 18022 h 21554"/>
              <a:gd name="connsiteX2" fmla="*/ 18633 w 21638"/>
              <a:gd name="connsiteY2" fmla="*/ 3675 h 21554"/>
              <a:gd name="connsiteX3" fmla="*/ 38 w 21638"/>
              <a:gd name="connsiteY3" fmla="*/ 3675 h 21554"/>
              <a:gd name="connsiteX4" fmla="*/ 38 w 21638"/>
              <a:gd name="connsiteY4" fmla="*/ 20782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18633 w 21638"/>
              <a:gd name="connsiteY10" fmla="*/ 3675 h 21554"/>
              <a:gd name="connsiteX11" fmla="*/ 1570 w 21638"/>
              <a:gd name="connsiteY11" fmla="*/ 3675 h 21554"/>
              <a:gd name="connsiteX12" fmla="*/ 3010 w 21638"/>
              <a:gd name="connsiteY12" fmla="*/ 1815 h 21554"/>
              <a:gd name="connsiteX13" fmla="*/ 3010 w 21638"/>
              <a:gd name="connsiteY13" fmla="*/ 0 h 21554"/>
              <a:gd name="connsiteX14" fmla="*/ 21638 w 21638"/>
              <a:gd name="connsiteY14" fmla="*/ 0 h 21554"/>
              <a:gd name="connsiteX15" fmla="*/ 21638 w 21638"/>
              <a:gd name="connsiteY15" fmla="*/ 14392 h 21554"/>
              <a:gd name="connsiteX16" fmla="*/ 20038 w 21638"/>
              <a:gd name="connsiteY16" fmla="*/ 14467 h 21554"/>
              <a:gd name="connsiteX17" fmla="*/ 20038 w 21638"/>
              <a:gd name="connsiteY17" fmla="*/ 1815 h 21554"/>
              <a:gd name="connsiteX18" fmla="*/ 3010 w 21638"/>
              <a:gd name="connsiteY18" fmla="*/ 1815 h 21554"/>
              <a:gd name="connsiteX0" fmla="*/ 38 w 21638"/>
              <a:gd name="connsiteY0" fmla="*/ 3675 h 21554"/>
              <a:gd name="connsiteX1" fmla="*/ 18633 w 21638"/>
              <a:gd name="connsiteY1" fmla="*/ 3675 h 21554"/>
              <a:gd name="connsiteX2" fmla="*/ 18633 w 21638"/>
              <a:gd name="connsiteY2" fmla="*/ 18022 h 21554"/>
              <a:gd name="connsiteX3" fmla="*/ 38 w 21638"/>
              <a:gd name="connsiteY3" fmla="*/ 20782 h 21554"/>
              <a:gd name="connsiteX4" fmla="*/ 38 w 21638"/>
              <a:gd name="connsiteY4" fmla="*/ 3675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3010 w 21638"/>
              <a:gd name="connsiteY10" fmla="*/ 1815 h 21554"/>
              <a:gd name="connsiteX11" fmla="*/ 3010 w 21638"/>
              <a:gd name="connsiteY11" fmla="*/ 0 h 21554"/>
              <a:gd name="connsiteX12" fmla="*/ 21638 w 21638"/>
              <a:gd name="connsiteY12" fmla="*/ 0 h 21554"/>
              <a:gd name="connsiteX13" fmla="*/ 21638 w 21638"/>
              <a:gd name="connsiteY13" fmla="*/ 14392 h 21554"/>
              <a:gd name="connsiteX14" fmla="*/ 20038 w 21638"/>
              <a:gd name="connsiteY14" fmla="*/ 14467 h 21554"/>
              <a:gd name="connsiteX0" fmla="*/ 38 w 21638"/>
              <a:gd name="connsiteY0" fmla="*/ 20782 h 21554"/>
              <a:gd name="connsiteX1" fmla="*/ 18633 w 21638"/>
              <a:gd name="connsiteY1" fmla="*/ 18022 h 21554"/>
              <a:gd name="connsiteX2" fmla="*/ 18633 w 21638"/>
              <a:gd name="connsiteY2" fmla="*/ 16352 h 21554"/>
              <a:gd name="connsiteX3" fmla="*/ 20038 w 21638"/>
              <a:gd name="connsiteY3" fmla="*/ 16252 h 21554"/>
              <a:gd name="connsiteX4" fmla="*/ 20038 w 21638"/>
              <a:gd name="connsiteY4" fmla="*/ 14467 h 21554"/>
              <a:gd name="connsiteX5" fmla="*/ 21638 w 21638"/>
              <a:gd name="connsiteY5" fmla="*/ 14392 h 21554"/>
              <a:gd name="connsiteX6" fmla="*/ 21638 w 21638"/>
              <a:gd name="connsiteY6" fmla="*/ 0 h 21554"/>
              <a:gd name="connsiteX7" fmla="*/ 3010 w 21638"/>
              <a:gd name="connsiteY7" fmla="*/ 0 h 21554"/>
              <a:gd name="connsiteX8" fmla="*/ 3010 w 21638"/>
              <a:gd name="connsiteY8" fmla="*/ 1815 h 21554"/>
              <a:gd name="connsiteX9" fmla="*/ 1570 w 21638"/>
              <a:gd name="connsiteY9" fmla="*/ 1815 h 21554"/>
              <a:gd name="connsiteX10" fmla="*/ 1570 w 21638"/>
              <a:gd name="connsiteY10" fmla="*/ 3675 h 21554"/>
              <a:gd name="connsiteX11" fmla="*/ 0 w 21638"/>
              <a:gd name="connsiteY11" fmla="*/ 3675 h 21554"/>
              <a:gd name="connsiteX12" fmla="*/ 38 w 21638"/>
              <a:gd name="connsiteY12" fmla="*/ 20782 h 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38" h="21554" stroke="0" extrusionOk="0">
                <a:moveTo>
                  <a:pt x="38" y="20782"/>
                </a:moveTo>
                <a:cubicBezTo>
                  <a:pt x="9336" y="23542"/>
                  <a:pt x="9336" y="18022"/>
                  <a:pt x="18633" y="18022"/>
                </a:cubicBezTo>
                <a:lnTo>
                  <a:pt x="18633" y="3675"/>
                </a:lnTo>
                <a:lnTo>
                  <a:pt x="38" y="3675"/>
                </a:lnTo>
                <a:lnTo>
                  <a:pt x="38" y="20782"/>
                </a:lnTo>
                <a:close/>
                <a:moveTo>
                  <a:pt x="1570" y="3675"/>
                </a:moveTo>
                <a:lnTo>
                  <a:pt x="1570" y="1815"/>
                </a:lnTo>
                <a:lnTo>
                  <a:pt x="20038" y="1815"/>
                </a:lnTo>
                <a:lnTo>
                  <a:pt x="20038" y="16252"/>
                </a:lnTo>
                <a:cubicBezTo>
                  <a:pt x="19336" y="16252"/>
                  <a:pt x="18633" y="16352"/>
                  <a:pt x="18633" y="16352"/>
                </a:cubicBezTo>
                <a:lnTo>
                  <a:pt x="18633" y="3675"/>
                </a:lnTo>
                <a:lnTo>
                  <a:pt x="1570" y="3675"/>
                </a:lnTo>
                <a:close/>
                <a:moveTo>
                  <a:pt x="3010" y="1815"/>
                </a:moveTo>
                <a:lnTo>
                  <a:pt x="3010" y="0"/>
                </a:lnTo>
                <a:lnTo>
                  <a:pt x="21638" y="0"/>
                </a:lnTo>
                <a:lnTo>
                  <a:pt x="21638" y="14392"/>
                </a:lnTo>
                <a:cubicBezTo>
                  <a:pt x="20838" y="14392"/>
                  <a:pt x="20038" y="14467"/>
                  <a:pt x="20038" y="14467"/>
                </a:cubicBezTo>
                <a:lnTo>
                  <a:pt x="20038" y="1815"/>
                </a:lnTo>
                <a:lnTo>
                  <a:pt x="3010" y="1815"/>
                </a:lnTo>
                <a:close/>
              </a:path>
              <a:path w="21638" h="21554" fill="none" extrusionOk="0">
                <a:moveTo>
                  <a:pt x="38" y="3675"/>
                </a:moveTo>
                <a:lnTo>
                  <a:pt x="18633" y="3675"/>
                </a:lnTo>
                <a:lnTo>
                  <a:pt x="18633" y="18022"/>
                </a:lnTo>
                <a:cubicBezTo>
                  <a:pt x="9336" y="18022"/>
                  <a:pt x="9336" y="23542"/>
                  <a:pt x="38" y="20782"/>
                </a:cubicBezTo>
                <a:lnTo>
                  <a:pt x="38" y="3675"/>
                </a:lnTo>
                <a:close/>
                <a:moveTo>
                  <a:pt x="1570" y="3675"/>
                </a:moveTo>
                <a:lnTo>
                  <a:pt x="1570" y="1815"/>
                </a:lnTo>
                <a:lnTo>
                  <a:pt x="20038" y="1815"/>
                </a:lnTo>
                <a:lnTo>
                  <a:pt x="20038" y="16252"/>
                </a:lnTo>
                <a:cubicBezTo>
                  <a:pt x="19336" y="16252"/>
                  <a:pt x="18633" y="16352"/>
                  <a:pt x="18633" y="16352"/>
                </a:cubicBezTo>
                <a:moveTo>
                  <a:pt x="3010" y="1815"/>
                </a:moveTo>
                <a:lnTo>
                  <a:pt x="3010" y="0"/>
                </a:lnTo>
                <a:lnTo>
                  <a:pt x="21638" y="0"/>
                </a:lnTo>
                <a:lnTo>
                  <a:pt x="21638" y="14392"/>
                </a:lnTo>
                <a:cubicBezTo>
                  <a:pt x="20838" y="14392"/>
                  <a:pt x="20038" y="14467"/>
                  <a:pt x="20038" y="14467"/>
                </a:cubicBezTo>
              </a:path>
              <a:path w="21638" h="21554" fill="none" stroke="0">
                <a:moveTo>
                  <a:pt x="38" y="20782"/>
                </a:moveTo>
                <a:cubicBezTo>
                  <a:pt x="9336" y="23542"/>
                  <a:pt x="9336" y="18022"/>
                  <a:pt x="18633" y="18022"/>
                </a:cubicBezTo>
                <a:lnTo>
                  <a:pt x="18633" y="16352"/>
                </a:lnTo>
                <a:cubicBezTo>
                  <a:pt x="18633" y="16352"/>
                  <a:pt x="19336" y="16252"/>
                  <a:pt x="20038" y="16252"/>
                </a:cubicBezTo>
                <a:lnTo>
                  <a:pt x="20038" y="14467"/>
                </a:lnTo>
                <a:cubicBezTo>
                  <a:pt x="20038" y="14467"/>
                  <a:pt x="20838" y="14392"/>
                  <a:pt x="21638" y="14392"/>
                </a:cubicBezTo>
                <a:lnTo>
                  <a:pt x="21638" y="0"/>
                </a:lnTo>
                <a:lnTo>
                  <a:pt x="3010" y="0"/>
                </a:lnTo>
                <a:lnTo>
                  <a:pt x="3010" y="1815"/>
                </a:lnTo>
                <a:lnTo>
                  <a:pt x="1570" y="1815"/>
                </a:lnTo>
                <a:lnTo>
                  <a:pt x="1570" y="3675"/>
                </a:lnTo>
                <a:lnTo>
                  <a:pt x="0" y="3675"/>
                </a:lnTo>
                <a:cubicBezTo>
                  <a:pt x="0" y="9377"/>
                  <a:pt x="38" y="15080"/>
                  <a:pt x="38" y="20782"/>
                </a:cubicBezTo>
                <a:close/>
              </a:path>
            </a:pathLst>
          </a:cu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en-US" sz="1200">
                <a:solidFill>
                  <a:schemeClr val="bg1"/>
                </a:solidFill>
                <a:latin typeface="+mj-lt"/>
              </a:rPr>
              <a:t>….</a:t>
            </a:r>
          </a:p>
        </p:txBody>
      </p:sp>
      <p:sp>
        <p:nvSpPr>
          <p:cNvPr id="26" name="Freihandform: Form 65">
            <a:extLst>
              <a:ext uri="{FF2B5EF4-FFF2-40B4-BE49-F238E27FC236}">
                <a16:creationId xmlns:a16="http://schemas.microsoft.com/office/drawing/2014/main" id="{F5D4FEB2-5E64-C0D0-D9A7-B0681F13C357}"/>
              </a:ext>
            </a:extLst>
          </p:cNvPr>
          <p:cNvSpPr/>
          <p:nvPr/>
        </p:nvSpPr>
        <p:spPr>
          <a:xfrm>
            <a:off x="2794000" y="3557095"/>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27" name="Freihandform: Form 66">
            <a:extLst>
              <a:ext uri="{FF2B5EF4-FFF2-40B4-BE49-F238E27FC236}">
                <a16:creationId xmlns:a16="http://schemas.microsoft.com/office/drawing/2014/main" id="{79B13BCA-0F6D-24AF-4186-C4E5FB3DF642}"/>
              </a:ext>
            </a:extLst>
          </p:cNvPr>
          <p:cNvSpPr/>
          <p:nvPr/>
        </p:nvSpPr>
        <p:spPr>
          <a:xfrm>
            <a:off x="4549000" y="3557095"/>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8" name="Freihandform: Form 67">
            <a:extLst>
              <a:ext uri="{FF2B5EF4-FFF2-40B4-BE49-F238E27FC236}">
                <a16:creationId xmlns:a16="http://schemas.microsoft.com/office/drawing/2014/main" id="{3D558339-4232-694A-3EEA-F01C38D11D34}"/>
              </a:ext>
            </a:extLst>
          </p:cNvPr>
          <p:cNvSpPr/>
          <p:nvPr/>
        </p:nvSpPr>
        <p:spPr>
          <a:xfrm>
            <a:off x="6304000" y="3557095"/>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9" name="Freihandform: Form 71">
            <a:extLst>
              <a:ext uri="{FF2B5EF4-FFF2-40B4-BE49-F238E27FC236}">
                <a16:creationId xmlns:a16="http://schemas.microsoft.com/office/drawing/2014/main" id="{1B01F7CF-B709-153E-D1D5-2494911EF93E}"/>
              </a:ext>
            </a:extLst>
          </p:cNvPr>
          <p:cNvSpPr/>
          <p:nvPr/>
        </p:nvSpPr>
        <p:spPr>
          <a:xfrm>
            <a:off x="8059000" y="3557095"/>
            <a:ext cx="162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40" name="Freihandform: Form 72">
            <a:extLst>
              <a:ext uri="{FF2B5EF4-FFF2-40B4-BE49-F238E27FC236}">
                <a16:creationId xmlns:a16="http://schemas.microsoft.com/office/drawing/2014/main" id="{4EA99C79-633D-7377-290E-5290D4278107}"/>
              </a:ext>
            </a:extLst>
          </p:cNvPr>
          <p:cNvSpPr/>
          <p:nvPr/>
        </p:nvSpPr>
        <p:spPr>
          <a:xfrm>
            <a:off x="9814001" y="3557095"/>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4" name="Rechteck: abgerundete Ecken 5">
            <a:extLst>
              <a:ext uri="{FF2B5EF4-FFF2-40B4-BE49-F238E27FC236}">
                <a16:creationId xmlns:a16="http://schemas.microsoft.com/office/drawing/2014/main" id="{2E140F6B-22D7-B651-5FFE-C56D236FB73B}"/>
              </a:ext>
            </a:extLst>
          </p:cNvPr>
          <p:cNvSpPr/>
          <p:nvPr/>
        </p:nvSpPr>
        <p:spPr>
          <a:xfrm>
            <a:off x="2794000" y="2592873"/>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5" name="Rechteck: abgerundete Ecken 28">
            <a:extLst>
              <a:ext uri="{FF2B5EF4-FFF2-40B4-BE49-F238E27FC236}">
                <a16:creationId xmlns:a16="http://schemas.microsoft.com/office/drawing/2014/main" id="{ABB3D1A6-1BF2-63B3-DA70-4EF113091B26}"/>
              </a:ext>
            </a:extLst>
          </p:cNvPr>
          <p:cNvSpPr/>
          <p:nvPr/>
        </p:nvSpPr>
        <p:spPr>
          <a:xfrm>
            <a:off x="6304000" y="2592873"/>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6" name="Rechteck: abgerundete Ecken 29">
            <a:extLst>
              <a:ext uri="{FF2B5EF4-FFF2-40B4-BE49-F238E27FC236}">
                <a16:creationId xmlns:a16="http://schemas.microsoft.com/office/drawing/2014/main" id="{BD8A777E-6835-6589-7B5F-C23B0D17A5FB}"/>
              </a:ext>
            </a:extLst>
          </p:cNvPr>
          <p:cNvSpPr/>
          <p:nvPr/>
        </p:nvSpPr>
        <p:spPr>
          <a:xfrm>
            <a:off x="8059000" y="2592873"/>
            <a:ext cx="1620000" cy="540000"/>
          </a:xfrm>
          <a:prstGeom prst="roundRec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a:p>
            <a:pPr marL="0" marR="0" lvl="0" indent="0" defTabSz="914400" rtl="0" eaLnBrk="0" fontAlgn="base" latinLnBrk="0" hangingPunct="0">
              <a:lnSpc>
                <a:spcPts val="14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24" name="Rechteck: abgerundete Ecken 27">
            <a:extLst>
              <a:ext uri="{FF2B5EF4-FFF2-40B4-BE49-F238E27FC236}">
                <a16:creationId xmlns:a16="http://schemas.microsoft.com/office/drawing/2014/main" id="{9F7923E8-5386-A41F-7BA7-CFA6D30AE277}"/>
              </a:ext>
            </a:extLst>
          </p:cNvPr>
          <p:cNvSpPr/>
          <p:nvPr/>
        </p:nvSpPr>
        <p:spPr>
          <a:xfrm>
            <a:off x="4549000" y="2592873"/>
            <a:ext cx="162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19" name="Rechteck: abgerundete Ecken 47">
            <a:extLst>
              <a:ext uri="{FF2B5EF4-FFF2-40B4-BE49-F238E27FC236}">
                <a16:creationId xmlns:a16="http://schemas.microsoft.com/office/drawing/2014/main" id="{660961D6-0A0E-B291-CD92-51D69200BA11}"/>
              </a:ext>
            </a:extLst>
          </p:cNvPr>
          <p:cNvSpPr/>
          <p:nvPr/>
        </p:nvSpPr>
        <p:spPr>
          <a:xfrm>
            <a:off x="6304000" y="4521317"/>
            <a:ext cx="1620000" cy="540000"/>
          </a:xfrm>
          <a:prstGeom prst="roundRect">
            <a:avLst/>
          </a:prstGeom>
          <a:gradFill>
            <a:gsLst>
              <a:gs pos="0">
                <a:srgbClr val="FF4B4B"/>
              </a:gs>
              <a:gs pos="100000">
                <a:srgbClr val="FF744F"/>
              </a:gs>
            </a:gsLst>
            <a:lin ang="18900000" scaled="0"/>
          </a:gradFill>
          <a:ln w="6350">
            <a:solidFill>
              <a:schemeClr val="bg1"/>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bg1"/>
                </a:solidFill>
                <a:latin typeface="+mj-lt"/>
              </a:rPr>
              <a:t>Lorem ipsum dolor</a:t>
            </a:r>
            <a:endParaRPr lang="en-US" sz="1200">
              <a:solidFill>
                <a:schemeClr val="bg1"/>
              </a:solidFill>
              <a:latin typeface="+mj-lt"/>
            </a:endParaRPr>
          </a:p>
        </p:txBody>
      </p:sp>
      <p:sp>
        <p:nvSpPr>
          <p:cNvPr id="20" name="Flussdiagramm: Mehrere Dokumente 48">
            <a:extLst>
              <a:ext uri="{FF2B5EF4-FFF2-40B4-BE49-F238E27FC236}">
                <a16:creationId xmlns:a16="http://schemas.microsoft.com/office/drawing/2014/main" id="{84359A10-2CBF-EC98-3C66-0F3EF5284789}"/>
              </a:ext>
            </a:extLst>
          </p:cNvPr>
          <p:cNvSpPr/>
          <p:nvPr/>
        </p:nvSpPr>
        <p:spPr>
          <a:xfrm>
            <a:off x="8059000" y="4471544"/>
            <a:ext cx="1620000" cy="639547"/>
          </a:xfrm>
          <a:prstGeom prst="flowChartMultidocument">
            <a:avLst/>
          </a:prstGeom>
          <a:solidFill>
            <a:schemeClr val="bg1"/>
          </a:solidFill>
          <a:ln w="6350">
            <a:solidFill>
              <a:schemeClr val="accent4">
                <a:lumMod val="75000"/>
              </a:schemeClr>
            </a:solidFill>
          </a:ln>
          <a:effectLst>
            <a:outerShdw blurRad="63500" algn="ctr"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a:t>
            </a:r>
          </a:p>
        </p:txBody>
      </p:sp>
    </p:spTree>
    <p:extLst>
      <p:ext uri="{BB962C8B-B14F-4D97-AF65-F5344CB8AC3E}">
        <p14:creationId xmlns:p14="http://schemas.microsoft.com/office/powerpoint/2010/main" val="129695752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F0039-0A8E-3BAB-108F-A586572B52C0}"/>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C8273E7A-8577-B050-8BD1-2A60F124EDB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think-cell data - do not delete" hidden="1">
                        <a:extLst>
                          <a:ext uri="{FF2B5EF4-FFF2-40B4-BE49-F238E27FC236}">
                            <a16:creationId xmlns:a16="http://schemas.microsoft.com/office/drawing/2014/main" id="{C8273E7A-8577-B050-8BD1-2A60F124EDB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A7521209-0039-CF1A-9C72-BD7C58FF605F}"/>
              </a:ext>
            </a:extLst>
          </p:cNvPr>
          <p:cNvSpPr>
            <a:spLocks noGrp="1"/>
          </p:cNvSpPr>
          <p:nvPr>
            <p:ph type="sldNum" sz="quarter" idx="4"/>
          </p:nvPr>
        </p:nvSpPr>
        <p:spPr/>
        <p:txBody>
          <a:bodyPr/>
          <a:lstStyle/>
          <a:p>
            <a:fld id="{FA573BCF-C0F1-4720-B5E7-944FE630E67D}" type="slidenum">
              <a:rPr lang="en-US" smtClean="0"/>
              <a:pPr/>
              <a:t>124</a:t>
            </a:fld>
            <a:endParaRPr lang="en-US" dirty="0"/>
          </a:p>
        </p:txBody>
      </p:sp>
      <p:sp>
        <p:nvSpPr>
          <p:cNvPr id="3" name="Footer Placeholder 2">
            <a:extLst>
              <a:ext uri="{FF2B5EF4-FFF2-40B4-BE49-F238E27FC236}">
                <a16:creationId xmlns:a16="http://schemas.microsoft.com/office/drawing/2014/main" id="{C845CBEF-27D1-98D0-4629-78B5835FAC42}"/>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7F630122-0EC3-825D-41CB-58037635BDAC}"/>
              </a:ext>
            </a:extLst>
          </p:cNvPr>
          <p:cNvSpPr>
            <a:spLocks noGrp="1"/>
          </p:cNvSpPr>
          <p:nvPr>
            <p:ph type="dt" sz="half" idx="2"/>
          </p:nvPr>
        </p:nvSpPr>
        <p:spPr/>
        <p:txBody>
          <a:bodyPr/>
          <a:lstStyle/>
          <a:p>
            <a:r>
              <a:rPr lang="de-DE"/>
              <a:t>2025-10-08</a:t>
            </a:r>
            <a:endParaRPr lang="nl-NL" dirty="0"/>
          </a:p>
        </p:txBody>
      </p:sp>
      <p:sp>
        <p:nvSpPr>
          <p:cNvPr id="41" name="Content Placeholder 40">
            <a:extLst>
              <a:ext uri="{FF2B5EF4-FFF2-40B4-BE49-F238E27FC236}">
                <a16:creationId xmlns:a16="http://schemas.microsoft.com/office/drawing/2014/main" id="{2120E16F-4E0E-AD8D-83BA-AE43006090CA}"/>
              </a:ext>
            </a:extLst>
          </p:cNvPr>
          <p:cNvSpPr>
            <a:spLocks noGrp="1"/>
          </p:cNvSpPr>
          <p:nvPr>
            <p:ph sz="quarter" idx="27"/>
          </p:nvPr>
        </p:nvSpPr>
        <p:spPr>
          <a:xfrm>
            <a:off x="10186811" y="1308100"/>
            <a:ext cx="1440000" cy="4847900"/>
          </a:xfrm>
          <a:solidFill>
            <a:schemeClr val="bg1"/>
          </a:solidFill>
          <a:ln w="3175">
            <a:solidFill>
              <a:schemeClr val="accent4"/>
            </a:solid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COMPLIANCE &amp; </a:t>
            </a:r>
            <a:br>
              <a:rPr lang="de-DE" sz="1200">
                <a:solidFill>
                  <a:schemeClr val="tx1"/>
                </a:solidFill>
                <a:latin typeface="+mj-lt"/>
              </a:rPr>
            </a:br>
            <a:r>
              <a:rPr lang="de-DE" sz="1200">
                <a:solidFill>
                  <a:schemeClr val="tx1"/>
                </a:solidFill>
                <a:latin typeface="+mj-lt"/>
              </a:rPr>
              <a:t>REGULATORY</a:t>
            </a:r>
          </a:p>
          <a:p>
            <a:pPr>
              <a:lnSpc>
                <a:spcPts val="1600"/>
              </a:lnSpc>
            </a:pPr>
            <a:endParaRPr lang="de-DE" sz="1200">
              <a:solidFill>
                <a:schemeClr val="tx1"/>
              </a:solidFill>
              <a:latin typeface="+mj-lt"/>
            </a:endParaRPr>
          </a:p>
        </p:txBody>
      </p:sp>
      <p:sp>
        <p:nvSpPr>
          <p:cNvPr id="38" name="Content Placeholder 37">
            <a:extLst>
              <a:ext uri="{FF2B5EF4-FFF2-40B4-BE49-F238E27FC236}">
                <a16:creationId xmlns:a16="http://schemas.microsoft.com/office/drawing/2014/main" id="{358733D9-29D7-043D-93EB-41A6D775717D}"/>
              </a:ext>
            </a:extLst>
          </p:cNvPr>
          <p:cNvSpPr>
            <a:spLocks noGrp="1"/>
          </p:cNvSpPr>
          <p:nvPr>
            <p:ph sz="quarter" idx="26"/>
          </p:nvPr>
        </p:nvSpPr>
        <p:spPr>
          <a:xfrm>
            <a:off x="8573803" y="1308100"/>
            <a:ext cx="1440000" cy="4847900"/>
          </a:xfrm>
          <a:solidFill>
            <a:schemeClr val="bg1"/>
          </a:solidFill>
          <a:ln w="3175">
            <a:solidFill>
              <a:schemeClr val="accent4"/>
            </a:solid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AI &amp; ML &amp; IoT</a:t>
            </a:r>
          </a:p>
          <a:p>
            <a:pPr>
              <a:lnSpc>
                <a:spcPts val="1600"/>
              </a:lnSpc>
            </a:pPr>
            <a:endParaRPr lang="de-DE" sz="1200">
              <a:solidFill>
                <a:schemeClr val="tx1"/>
              </a:solidFill>
              <a:latin typeface="+mj-lt"/>
            </a:endParaRPr>
          </a:p>
        </p:txBody>
      </p:sp>
      <p:sp>
        <p:nvSpPr>
          <p:cNvPr id="32" name="Content Placeholder 31">
            <a:extLst>
              <a:ext uri="{FF2B5EF4-FFF2-40B4-BE49-F238E27FC236}">
                <a16:creationId xmlns:a16="http://schemas.microsoft.com/office/drawing/2014/main" id="{D81B61DD-04C6-0381-AD0F-B7DD3F6038DE}"/>
              </a:ext>
            </a:extLst>
          </p:cNvPr>
          <p:cNvSpPr>
            <a:spLocks noGrp="1"/>
          </p:cNvSpPr>
          <p:nvPr>
            <p:ph sz="quarter" idx="25"/>
          </p:nvPr>
        </p:nvSpPr>
        <p:spPr>
          <a:xfrm>
            <a:off x="6960794" y="1308100"/>
            <a:ext cx="1440000" cy="4847900"/>
          </a:xfrm>
          <a:solidFill>
            <a:schemeClr val="bg1"/>
          </a:solidFill>
          <a:ln w="3175">
            <a:solidFill>
              <a:schemeClr val="accent4"/>
            </a:solid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SECURITY &amp; </a:t>
            </a:r>
            <a:br>
              <a:rPr lang="de-DE" sz="1200">
                <a:solidFill>
                  <a:schemeClr val="tx1"/>
                </a:solidFill>
                <a:latin typeface="+mj-lt"/>
              </a:rPr>
            </a:br>
            <a:r>
              <a:rPr lang="de-DE" sz="1200">
                <a:solidFill>
                  <a:schemeClr val="tx1"/>
                </a:solidFill>
                <a:latin typeface="+mj-lt"/>
              </a:rPr>
              <a:t>GDPR</a:t>
            </a:r>
          </a:p>
          <a:p>
            <a:pPr>
              <a:lnSpc>
                <a:spcPts val="1600"/>
              </a:lnSpc>
            </a:pPr>
            <a:endParaRPr lang="de-DE" sz="1200">
              <a:solidFill>
                <a:schemeClr val="tx1"/>
              </a:solidFill>
              <a:latin typeface="+mj-lt"/>
            </a:endParaRPr>
          </a:p>
        </p:txBody>
      </p:sp>
      <p:sp>
        <p:nvSpPr>
          <p:cNvPr id="31" name="Content Placeholder 30">
            <a:extLst>
              <a:ext uri="{FF2B5EF4-FFF2-40B4-BE49-F238E27FC236}">
                <a16:creationId xmlns:a16="http://schemas.microsoft.com/office/drawing/2014/main" id="{A023FCC2-6983-A65B-4603-C22ED4B49AC1}"/>
              </a:ext>
            </a:extLst>
          </p:cNvPr>
          <p:cNvSpPr>
            <a:spLocks noGrp="1"/>
          </p:cNvSpPr>
          <p:nvPr>
            <p:ph sz="quarter" idx="24"/>
          </p:nvPr>
        </p:nvSpPr>
        <p:spPr>
          <a:xfrm>
            <a:off x="5347785" y="1308100"/>
            <a:ext cx="1440000" cy="4847900"/>
          </a:xfrm>
          <a:solidFill>
            <a:schemeClr val="bg1"/>
          </a:solidFill>
          <a:ln w="3175">
            <a:solidFill>
              <a:schemeClr val="accent4"/>
            </a:solid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ANALYTICS &amp; </a:t>
            </a:r>
            <a:br>
              <a:rPr lang="de-DE" sz="1200">
                <a:solidFill>
                  <a:schemeClr val="tx1"/>
                </a:solidFill>
                <a:latin typeface="+mj-lt"/>
              </a:rPr>
            </a:br>
            <a:r>
              <a:rPr lang="de-DE" sz="1200">
                <a:solidFill>
                  <a:schemeClr val="tx1"/>
                </a:solidFill>
                <a:latin typeface="+mj-lt"/>
              </a:rPr>
              <a:t>BIG DATA</a:t>
            </a:r>
          </a:p>
          <a:p>
            <a:pPr>
              <a:lnSpc>
                <a:spcPts val="1600"/>
              </a:lnSpc>
            </a:pPr>
            <a:endParaRPr lang="de-DE" sz="1200">
              <a:solidFill>
                <a:schemeClr val="tx1"/>
              </a:solidFill>
              <a:latin typeface="+mj-lt"/>
            </a:endParaRPr>
          </a:p>
        </p:txBody>
      </p:sp>
      <p:sp>
        <p:nvSpPr>
          <p:cNvPr id="29" name="Content Placeholder 28">
            <a:extLst>
              <a:ext uri="{FF2B5EF4-FFF2-40B4-BE49-F238E27FC236}">
                <a16:creationId xmlns:a16="http://schemas.microsoft.com/office/drawing/2014/main" id="{448D6622-CB91-D695-77F2-7CA7D8E1A65D}"/>
              </a:ext>
            </a:extLst>
          </p:cNvPr>
          <p:cNvSpPr>
            <a:spLocks noGrp="1"/>
          </p:cNvSpPr>
          <p:nvPr>
            <p:ph sz="quarter" idx="22"/>
          </p:nvPr>
        </p:nvSpPr>
        <p:spPr>
          <a:xfrm>
            <a:off x="3734776" y="1308100"/>
            <a:ext cx="1440000" cy="4847900"/>
          </a:xfrm>
          <a:solidFill>
            <a:schemeClr val="bg1"/>
          </a:solidFill>
          <a:ln w="3175">
            <a:solidFill>
              <a:schemeClr val="accent4"/>
            </a:solid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ARCHITECTURE</a:t>
            </a:r>
            <a:endParaRPr lang="en-GB" sz="1200">
              <a:solidFill>
                <a:schemeClr val="tx1"/>
              </a:solidFill>
              <a:latin typeface="+mj-lt"/>
            </a:endParaRPr>
          </a:p>
          <a:p>
            <a:pPr>
              <a:lnSpc>
                <a:spcPts val="1600"/>
              </a:lnSpc>
            </a:pPr>
            <a:endParaRPr lang="de-DE" sz="1200">
              <a:solidFill>
                <a:schemeClr val="tx1"/>
              </a:solidFill>
              <a:latin typeface="+mj-lt"/>
            </a:endParaRPr>
          </a:p>
        </p:txBody>
      </p:sp>
      <p:sp>
        <p:nvSpPr>
          <p:cNvPr id="13" name="Content Placeholder 12">
            <a:extLst>
              <a:ext uri="{FF2B5EF4-FFF2-40B4-BE49-F238E27FC236}">
                <a16:creationId xmlns:a16="http://schemas.microsoft.com/office/drawing/2014/main" id="{35FC1FB2-67C2-F048-4327-CDA4AAE879E6}"/>
              </a:ext>
            </a:extLst>
          </p:cNvPr>
          <p:cNvSpPr>
            <a:spLocks noGrp="1"/>
          </p:cNvSpPr>
          <p:nvPr>
            <p:ph sz="quarter" idx="15"/>
          </p:nvPr>
        </p:nvSpPr>
        <p:spPr>
          <a:xfrm>
            <a:off x="2121767" y="1308100"/>
            <a:ext cx="1440000" cy="4847900"/>
          </a:xfrm>
          <a:solidFill>
            <a:schemeClr val="bg1"/>
          </a:solidFill>
          <a:ln w="3175">
            <a:solidFill>
              <a:schemeClr val="accent4"/>
            </a:solid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a:solidFill>
                  <a:schemeClr val="tx1"/>
                </a:solidFill>
                <a:latin typeface="+mj-lt"/>
              </a:rPr>
              <a:t>STRATEGY &amp; </a:t>
            </a:r>
            <a:br>
              <a:rPr lang="de-DE" sz="1200">
                <a:solidFill>
                  <a:schemeClr val="tx1"/>
                </a:solidFill>
                <a:latin typeface="+mj-lt"/>
              </a:rPr>
            </a:br>
            <a:r>
              <a:rPr lang="de-DE" sz="1200">
                <a:solidFill>
                  <a:schemeClr val="tx1"/>
                </a:solidFill>
                <a:latin typeface="+mj-lt"/>
              </a:rPr>
              <a:t>PROCESS</a:t>
            </a:r>
          </a:p>
          <a:p>
            <a:pPr>
              <a:lnSpc>
                <a:spcPts val="1600"/>
              </a:lnSpc>
            </a:pPr>
            <a:endParaRPr lang="de-DE" sz="1200">
              <a:solidFill>
                <a:schemeClr val="tx1"/>
              </a:solidFill>
              <a:latin typeface="+mj-lt"/>
            </a:endParaRPr>
          </a:p>
        </p:txBody>
      </p:sp>
      <p:sp>
        <p:nvSpPr>
          <p:cNvPr id="16" name="Title 15">
            <a:extLst>
              <a:ext uri="{FF2B5EF4-FFF2-40B4-BE49-F238E27FC236}">
                <a16:creationId xmlns:a16="http://schemas.microsoft.com/office/drawing/2014/main" id="{591E8A48-65CE-A517-2AE5-2ACF227313CC}"/>
              </a:ext>
            </a:extLst>
          </p:cNvPr>
          <p:cNvSpPr>
            <a:spLocks noGrp="1"/>
          </p:cNvSpPr>
          <p:nvPr>
            <p:ph type="title"/>
          </p:nvPr>
        </p:nvSpPr>
        <p:spPr/>
        <p:txBody>
          <a:bodyPr vert="horz"/>
          <a:lstStyle/>
          <a:p>
            <a:r>
              <a:rPr lang="de-DE"/>
              <a:t>valantic begleitet Sie auf Ihrem Weg der digitalen Transformation.</a:t>
            </a:r>
            <a:endParaRPr lang="de-DE" dirty="0"/>
          </a:p>
        </p:txBody>
      </p:sp>
      <p:sp>
        <p:nvSpPr>
          <p:cNvPr id="37" name="Text Placeholder 36">
            <a:extLst>
              <a:ext uri="{FF2B5EF4-FFF2-40B4-BE49-F238E27FC236}">
                <a16:creationId xmlns:a16="http://schemas.microsoft.com/office/drawing/2014/main" id="{47902A7F-0B65-CD54-A797-6E17968CC66D}"/>
              </a:ext>
            </a:extLst>
          </p:cNvPr>
          <p:cNvSpPr>
            <a:spLocks noGrp="1"/>
          </p:cNvSpPr>
          <p:nvPr>
            <p:ph type="body" sz="quarter" idx="14"/>
          </p:nvPr>
        </p:nvSpPr>
        <p:spPr/>
        <p:txBody>
          <a:bodyPr/>
          <a:lstStyle/>
          <a:p>
            <a:r>
              <a:rPr lang="de-DE"/>
              <a:t>Von der passgenauen Strategie bis zur handfesten Realisierung aller Unternehmensprozesse</a:t>
            </a:r>
          </a:p>
        </p:txBody>
      </p:sp>
      <p:grpSp>
        <p:nvGrpSpPr>
          <p:cNvPr id="91" name="Group 90">
            <a:extLst>
              <a:ext uri="{FF2B5EF4-FFF2-40B4-BE49-F238E27FC236}">
                <a16:creationId xmlns:a16="http://schemas.microsoft.com/office/drawing/2014/main" id="{3F1036E0-C9D8-97A9-800C-723A54FAE7CB}"/>
              </a:ext>
            </a:extLst>
          </p:cNvPr>
          <p:cNvGrpSpPr/>
          <p:nvPr/>
        </p:nvGrpSpPr>
        <p:grpSpPr>
          <a:xfrm>
            <a:off x="199096" y="1990725"/>
            <a:ext cx="11427715" cy="4072173"/>
            <a:chOff x="-24000" y="1990724"/>
            <a:chExt cx="11652438" cy="3472703"/>
          </a:xfrm>
        </p:grpSpPr>
        <p:sp>
          <p:nvSpPr>
            <p:cNvPr id="42" name="Rectangle 41">
              <a:extLst>
                <a:ext uri="{FF2B5EF4-FFF2-40B4-BE49-F238E27FC236}">
                  <a16:creationId xmlns:a16="http://schemas.microsoft.com/office/drawing/2014/main" id="{7F72C655-E537-8274-D4FF-3827645ECEB6}"/>
                </a:ext>
              </a:extLst>
            </p:cNvPr>
            <p:cNvSpPr/>
            <p:nvPr/>
          </p:nvSpPr>
          <p:spPr>
            <a:xfrm>
              <a:off x="-24000" y="2344580"/>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Procurement</a:t>
              </a:r>
            </a:p>
          </p:txBody>
        </p:sp>
        <p:sp>
          <p:nvSpPr>
            <p:cNvPr id="20" name="Rectangle 19">
              <a:extLst>
                <a:ext uri="{FF2B5EF4-FFF2-40B4-BE49-F238E27FC236}">
                  <a16:creationId xmlns:a16="http://schemas.microsoft.com/office/drawing/2014/main" id="{6D2F3CFC-C316-23C7-0C11-B08E0FD30CA5}"/>
                </a:ext>
              </a:extLst>
            </p:cNvPr>
            <p:cNvSpPr/>
            <p:nvPr/>
          </p:nvSpPr>
          <p:spPr>
            <a:xfrm>
              <a:off x="-24000" y="1990724"/>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Finance</a:t>
              </a:r>
              <a:endParaRPr lang="de-DE" sz="1200" dirty="0" err="1">
                <a:latin typeface="+mj-lt"/>
              </a:endParaRPr>
            </a:p>
          </p:txBody>
        </p:sp>
        <p:sp>
          <p:nvSpPr>
            <p:cNvPr id="5" name="Rectangle 4">
              <a:extLst>
                <a:ext uri="{FF2B5EF4-FFF2-40B4-BE49-F238E27FC236}">
                  <a16:creationId xmlns:a16="http://schemas.microsoft.com/office/drawing/2014/main" id="{89E26644-2DED-16EB-3752-A0BD23A3C49A}"/>
                </a:ext>
              </a:extLst>
            </p:cNvPr>
            <p:cNvSpPr/>
            <p:nvPr/>
          </p:nvSpPr>
          <p:spPr>
            <a:xfrm>
              <a:off x="-24000" y="3052292"/>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Planning</a:t>
              </a:r>
            </a:p>
          </p:txBody>
        </p:sp>
        <p:sp>
          <p:nvSpPr>
            <p:cNvPr id="6" name="Rectangle 5">
              <a:extLst>
                <a:ext uri="{FF2B5EF4-FFF2-40B4-BE49-F238E27FC236}">
                  <a16:creationId xmlns:a16="http://schemas.microsoft.com/office/drawing/2014/main" id="{4FCD7D27-5A84-5DA2-1933-C6F3B54D62A5}"/>
                </a:ext>
              </a:extLst>
            </p:cNvPr>
            <p:cNvSpPr/>
            <p:nvPr/>
          </p:nvSpPr>
          <p:spPr>
            <a:xfrm>
              <a:off x="-24000" y="2698436"/>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Production</a:t>
              </a:r>
              <a:endParaRPr lang="de-DE" sz="1200" dirty="0" err="1">
                <a:latin typeface="+mj-lt"/>
              </a:endParaRPr>
            </a:p>
          </p:txBody>
        </p:sp>
        <p:sp>
          <p:nvSpPr>
            <p:cNvPr id="7" name="Rectangle 6">
              <a:extLst>
                <a:ext uri="{FF2B5EF4-FFF2-40B4-BE49-F238E27FC236}">
                  <a16:creationId xmlns:a16="http://schemas.microsoft.com/office/drawing/2014/main" id="{DD0B7BDE-EF3D-60AF-2F1A-8FEBDEF4839F}"/>
                </a:ext>
              </a:extLst>
            </p:cNvPr>
            <p:cNvSpPr/>
            <p:nvPr/>
          </p:nvSpPr>
          <p:spPr>
            <a:xfrm>
              <a:off x="-24000" y="3760004"/>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Marketing</a:t>
              </a:r>
            </a:p>
          </p:txBody>
        </p:sp>
        <p:sp>
          <p:nvSpPr>
            <p:cNvPr id="8" name="Rectangle 7">
              <a:extLst>
                <a:ext uri="{FF2B5EF4-FFF2-40B4-BE49-F238E27FC236}">
                  <a16:creationId xmlns:a16="http://schemas.microsoft.com/office/drawing/2014/main" id="{734C23D5-0C39-584E-DE01-06AC4DBA39CE}"/>
                </a:ext>
              </a:extLst>
            </p:cNvPr>
            <p:cNvSpPr/>
            <p:nvPr/>
          </p:nvSpPr>
          <p:spPr>
            <a:xfrm>
              <a:off x="-24000" y="3406148"/>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Warehousing</a:t>
              </a:r>
              <a:endParaRPr lang="de-DE" sz="1200" dirty="0" err="1">
                <a:latin typeface="+mj-lt"/>
              </a:endParaRPr>
            </a:p>
          </p:txBody>
        </p:sp>
        <p:sp>
          <p:nvSpPr>
            <p:cNvPr id="9" name="Rectangle 8">
              <a:extLst>
                <a:ext uri="{FF2B5EF4-FFF2-40B4-BE49-F238E27FC236}">
                  <a16:creationId xmlns:a16="http://schemas.microsoft.com/office/drawing/2014/main" id="{EFA8B45C-3362-0BE6-E243-890700E096ED}"/>
                </a:ext>
              </a:extLst>
            </p:cNvPr>
            <p:cNvSpPr/>
            <p:nvPr/>
          </p:nvSpPr>
          <p:spPr>
            <a:xfrm>
              <a:off x="-24000" y="4467716"/>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Logistics</a:t>
              </a:r>
            </a:p>
          </p:txBody>
        </p:sp>
        <p:sp>
          <p:nvSpPr>
            <p:cNvPr id="10" name="Rectangle 9">
              <a:extLst>
                <a:ext uri="{FF2B5EF4-FFF2-40B4-BE49-F238E27FC236}">
                  <a16:creationId xmlns:a16="http://schemas.microsoft.com/office/drawing/2014/main" id="{F7C40F3E-1530-5C72-F2C3-EE952AF4DF9E}"/>
                </a:ext>
              </a:extLst>
            </p:cNvPr>
            <p:cNvSpPr/>
            <p:nvPr/>
          </p:nvSpPr>
          <p:spPr>
            <a:xfrm>
              <a:off x="-24000" y="4113860"/>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Sales</a:t>
              </a:r>
              <a:endParaRPr lang="de-DE" sz="1200" dirty="0" err="1">
                <a:latin typeface="+mj-lt"/>
              </a:endParaRPr>
            </a:p>
          </p:txBody>
        </p:sp>
        <p:sp>
          <p:nvSpPr>
            <p:cNvPr id="11" name="Rectangle 10">
              <a:extLst>
                <a:ext uri="{FF2B5EF4-FFF2-40B4-BE49-F238E27FC236}">
                  <a16:creationId xmlns:a16="http://schemas.microsoft.com/office/drawing/2014/main" id="{9FDF0BC8-0BC3-F8B2-32BE-D28659308B67}"/>
                </a:ext>
              </a:extLst>
            </p:cNvPr>
            <p:cNvSpPr/>
            <p:nvPr/>
          </p:nvSpPr>
          <p:spPr>
            <a:xfrm>
              <a:off x="-24000" y="5175427"/>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People</a:t>
              </a:r>
            </a:p>
          </p:txBody>
        </p:sp>
        <p:sp>
          <p:nvSpPr>
            <p:cNvPr id="12" name="Rectangle 11">
              <a:extLst>
                <a:ext uri="{FF2B5EF4-FFF2-40B4-BE49-F238E27FC236}">
                  <a16:creationId xmlns:a16="http://schemas.microsoft.com/office/drawing/2014/main" id="{B7DD7940-0B49-7BF4-9BC8-80EF31141634}"/>
                </a:ext>
              </a:extLst>
            </p:cNvPr>
            <p:cNvSpPr/>
            <p:nvPr/>
          </p:nvSpPr>
          <p:spPr>
            <a:xfrm>
              <a:off x="-24000" y="4821572"/>
              <a:ext cx="11652438" cy="288000"/>
            </a:xfrm>
            <a:prstGeom prst="rect">
              <a:avLst/>
            </a:prstGeom>
            <a:solidFill>
              <a:schemeClr val="bg1"/>
            </a:solidFill>
            <a:ln w="952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Service</a:t>
              </a:r>
              <a:endParaRPr lang="de-DE" sz="1200" dirty="0" err="1">
                <a:latin typeface="+mj-lt"/>
              </a:endParaRPr>
            </a:p>
          </p:txBody>
        </p:sp>
      </p:grpSp>
      <p:sp>
        <p:nvSpPr>
          <p:cNvPr id="19" name="Rectangle 18">
            <a:extLst>
              <a:ext uri="{FF2B5EF4-FFF2-40B4-BE49-F238E27FC236}">
                <a16:creationId xmlns:a16="http://schemas.microsoft.com/office/drawing/2014/main" id="{3C19273D-0FA2-3564-E54C-1FFF8511716D}"/>
              </a:ext>
            </a:extLst>
          </p:cNvPr>
          <p:cNvSpPr/>
          <p:nvPr/>
        </p:nvSpPr>
        <p:spPr>
          <a:xfrm>
            <a:off x="2114063" y="1991288"/>
            <a:ext cx="1635611"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1" name="Rectangle 20">
            <a:extLst>
              <a:ext uri="{FF2B5EF4-FFF2-40B4-BE49-F238E27FC236}">
                <a16:creationId xmlns:a16="http://schemas.microsoft.com/office/drawing/2014/main" id="{1CB72A38-12E2-0737-894E-09C4D3755787}"/>
              </a:ext>
            </a:extLst>
          </p:cNvPr>
          <p:cNvSpPr/>
          <p:nvPr/>
        </p:nvSpPr>
        <p:spPr>
          <a:xfrm>
            <a:off x="2105497" y="2403510"/>
            <a:ext cx="3063441"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3" name="Rectangle 32">
            <a:extLst>
              <a:ext uri="{FF2B5EF4-FFF2-40B4-BE49-F238E27FC236}">
                <a16:creationId xmlns:a16="http://schemas.microsoft.com/office/drawing/2014/main" id="{7737DD95-6ADF-477F-CFA0-46E557BC1619}"/>
              </a:ext>
            </a:extLst>
          </p:cNvPr>
          <p:cNvSpPr/>
          <p:nvPr/>
        </p:nvSpPr>
        <p:spPr>
          <a:xfrm>
            <a:off x="3743322" y="2816378"/>
            <a:ext cx="1589339"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4" name="Rectangle 33">
            <a:extLst>
              <a:ext uri="{FF2B5EF4-FFF2-40B4-BE49-F238E27FC236}">
                <a16:creationId xmlns:a16="http://schemas.microsoft.com/office/drawing/2014/main" id="{A954178D-0D0D-1196-021A-81B08AC1F488}"/>
              </a:ext>
            </a:extLst>
          </p:cNvPr>
          <p:cNvSpPr/>
          <p:nvPr/>
        </p:nvSpPr>
        <p:spPr>
          <a:xfrm>
            <a:off x="3743322" y="3234948"/>
            <a:ext cx="3040491"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5" name="Rectangle 34">
            <a:extLst>
              <a:ext uri="{FF2B5EF4-FFF2-40B4-BE49-F238E27FC236}">
                <a16:creationId xmlns:a16="http://schemas.microsoft.com/office/drawing/2014/main" id="{09A10394-162F-0393-9681-46F87F93F96B}"/>
              </a:ext>
            </a:extLst>
          </p:cNvPr>
          <p:cNvSpPr/>
          <p:nvPr/>
        </p:nvSpPr>
        <p:spPr>
          <a:xfrm>
            <a:off x="5365185" y="3648331"/>
            <a:ext cx="1620321"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6" name="Rectangle 35">
            <a:extLst>
              <a:ext uri="{FF2B5EF4-FFF2-40B4-BE49-F238E27FC236}">
                <a16:creationId xmlns:a16="http://schemas.microsoft.com/office/drawing/2014/main" id="{72CDBF81-25F4-9513-45D3-40501BE600F1}"/>
              </a:ext>
            </a:extLst>
          </p:cNvPr>
          <p:cNvSpPr/>
          <p:nvPr/>
        </p:nvSpPr>
        <p:spPr>
          <a:xfrm>
            <a:off x="5365185" y="4064274"/>
            <a:ext cx="3019527"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9" name="Rectangle 38">
            <a:extLst>
              <a:ext uri="{FF2B5EF4-FFF2-40B4-BE49-F238E27FC236}">
                <a16:creationId xmlns:a16="http://schemas.microsoft.com/office/drawing/2014/main" id="{36E395F1-42EB-96AF-CDDE-C764D4433F43}"/>
              </a:ext>
            </a:extLst>
          </p:cNvPr>
          <p:cNvSpPr/>
          <p:nvPr/>
        </p:nvSpPr>
        <p:spPr>
          <a:xfrm>
            <a:off x="6985506" y="4484539"/>
            <a:ext cx="1588057"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9" name="Rectangle 48">
            <a:extLst>
              <a:ext uri="{FF2B5EF4-FFF2-40B4-BE49-F238E27FC236}">
                <a16:creationId xmlns:a16="http://schemas.microsoft.com/office/drawing/2014/main" id="{FFFC1E23-8444-5C2D-CC0C-29F3A2F042DC}"/>
              </a:ext>
            </a:extLst>
          </p:cNvPr>
          <p:cNvSpPr/>
          <p:nvPr/>
        </p:nvSpPr>
        <p:spPr>
          <a:xfrm>
            <a:off x="6985506" y="4895083"/>
            <a:ext cx="3021068"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50" name="Rectangle 49">
            <a:extLst>
              <a:ext uri="{FF2B5EF4-FFF2-40B4-BE49-F238E27FC236}">
                <a16:creationId xmlns:a16="http://schemas.microsoft.com/office/drawing/2014/main" id="{A11DA3B7-9712-01CA-7366-F922AC140A2D}"/>
              </a:ext>
            </a:extLst>
          </p:cNvPr>
          <p:cNvSpPr/>
          <p:nvPr/>
        </p:nvSpPr>
        <p:spPr>
          <a:xfrm>
            <a:off x="8573563" y="5309545"/>
            <a:ext cx="3054875"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51" name="Rectangle 50">
            <a:extLst>
              <a:ext uri="{FF2B5EF4-FFF2-40B4-BE49-F238E27FC236}">
                <a16:creationId xmlns:a16="http://schemas.microsoft.com/office/drawing/2014/main" id="{FDFEA776-9147-C4DD-83CA-E3988319DC98}"/>
              </a:ext>
            </a:extLst>
          </p:cNvPr>
          <p:cNvSpPr/>
          <p:nvPr/>
        </p:nvSpPr>
        <p:spPr>
          <a:xfrm>
            <a:off x="10006575" y="5723785"/>
            <a:ext cx="1621863"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pic>
        <p:nvPicPr>
          <p:cNvPr id="28" name="Graphic 27">
            <a:extLst>
              <a:ext uri="{FF2B5EF4-FFF2-40B4-BE49-F238E27FC236}">
                <a16:creationId xmlns:a16="http://schemas.microsoft.com/office/drawing/2014/main" id="{82983469-18CD-F99A-B59C-74A0C834F02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58643" y="5309157"/>
            <a:ext cx="359877" cy="359877"/>
          </a:xfrm>
          <a:prstGeom prst="rect">
            <a:avLst/>
          </a:prstGeom>
        </p:spPr>
      </p:pic>
      <p:pic>
        <p:nvPicPr>
          <p:cNvPr id="30" name="Graphic 29">
            <a:extLst>
              <a:ext uri="{FF2B5EF4-FFF2-40B4-BE49-F238E27FC236}">
                <a16:creationId xmlns:a16="http://schemas.microsoft.com/office/drawing/2014/main" id="{003D3024-A97E-66CE-07A4-6D77BABA19C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81757" y="3664405"/>
            <a:ext cx="291831" cy="291831"/>
          </a:xfrm>
          <a:prstGeom prst="rect">
            <a:avLst/>
          </a:prstGeom>
        </p:spPr>
      </p:pic>
      <p:pic>
        <p:nvPicPr>
          <p:cNvPr id="15" name="Graphic 14">
            <a:extLst>
              <a:ext uri="{FF2B5EF4-FFF2-40B4-BE49-F238E27FC236}">
                <a16:creationId xmlns:a16="http://schemas.microsoft.com/office/drawing/2014/main" id="{0EB5F8CB-8B7C-BCF4-74D0-9B06C1EBE24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80995" y="2423805"/>
            <a:ext cx="314715" cy="314715"/>
          </a:xfrm>
          <a:prstGeom prst="rect">
            <a:avLst/>
          </a:prstGeom>
        </p:spPr>
      </p:pic>
      <p:pic>
        <p:nvPicPr>
          <p:cNvPr id="17" name="Graphic 16">
            <a:extLst>
              <a:ext uri="{FF2B5EF4-FFF2-40B4-BE49-F238E27FC236}">
                <a16:creationId xmlns:a16="http://schemas.microsoft.com/office/drawing/2014/main" id="{88F96959-6643-0AEF-A76B-A5C5FD575DA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261326" y="1994903"/>
            <a:ext cx="354055" cy="354055"/>
          </a:xfrm>
          <a:prstGeom prst="rect">
            <a:avLst/>
          </a:prstGeom>
        </p:spPr>
      </p:pic>
      <p:pic>
        <p:nvPicPr>
          <p:cNvPr id="14" name="Graphic 13">
            <a:extLst>
              <a:ext uri="{FF2B5EF4-FFF2-40B4-BE49-F238E27FC236}">
                <a16:creationId xmlns:a16="http://schemas.microsoft.com/office/drawing/2014/main" id="{4918A67D-D3C2-2C94-ABB8-6354AD49206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903186" y="2842934"/>
            <a:ext cx="293188" cy="293188"/>
          </a:xfrm>
          <a:prstGeom prst="rect">
            <a:avLst/>
          </a:prstGeom>
        </p:spPr>
      </p:pic>
      <p:pic>
        <p:nvPicPr>
          <p:cNvPr id="40" name="Graphic 39">
            <a:extLst>
              <a:ext uri="{FF2B5EF4-FFF2-40B4-BE49-F238E27FC236}">
                <a16:creationId xmlns:a16="http://schemas.microsoft.com/office/drawing/2014/main" id="{75B862B4-10D2-D947-68FE-DB8E8160349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154444" y="5742505"/>
            <a:ext cx="302348" cy="302348"/>
          </a:xfrm>
          <a:prstGeom prst="rect">
            <a:avLst/>
          </a:prstGeom>
        </p:spPr>
      </p:pic>
      <p:pic>
        <p:nvPicPr>
          <p:cNvPr id="52" name="Graphic 51">
            <a:extLst>
              <a:ext uri="{FF2B5EF4-FFF2-40B4-BE49-F238E27FC236}">
                <a16:creationId xmlns:a16="http://schemas.microsoft.com/office/drawing/2014/main" id="{A56EBF69-553A-EF8C-02DE-49186E97C397}"/>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216167" y="4903201"/>
            <a:ext cx="319469" cy="319469"/>
          </a:xfrm>
          <a:prstGeom prst="rect">
            <a:avLst/>
          </a:prstGeom>
        </p:spPr>
      </p:pic>
      <p:pic>
        <p:nvPicPr>
          <p:cNvPr id="65" name="Graphic 64">
            <a:extLst>
              <a:ext uri="{FF2B5EF4-FFF2-40B4-BE49-F238E27FC236}">
                <a16:creationId xmlns:a16="http://schemas.microsoft.com/office/drawing/2014/main" id="{FEF34082-073E-DF43-AC5A-66A627FF188C}"/>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7216167" y="4507247"/>
            <a:ext cx="296540" cy="296540"/>
          </a:xfrm>
          <a:prstGeom prst="rect">
            <a:avLst/>
          </a:prstGeom>
        </p:spPr>
      </p:pic>
      <p:pic>
        <p:nvPicPr>
          <p:cNvPr id="81" name="Graphic 80">
            <a:extLst>
              <a:ext uri="{FF2B5EF4-FFF2-40B4-BE49-F238E27FC236}">
                <a16:creationId xmlns:a16="http://schemas.microsoft.com/office/drawing/2014/main" id="{81B22716-7345-24B3-3BCD-CC74C8306EFE}"/>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481757" y="4069046"/>
            <a:ext cx="327541" cy="327541"/>
          </a:xfrm>
          <a:prstGeom prst="rect">
            <a:avLst/>
          </a:prstGeom>
        </p:spPr>
      </p:pic>
      <p:pic>
        <p:nvPicPr>
          <p:cNvPr id="99" name="Graphic 98">
            <a:extLst>
              <a:ext uri="{FF2B5EF4-FFF2-40B4-BE49-F238E27FC236}">
                <a16:creationId xmlns:a16="http://schemas.microsoft.com/office/drawing/2014/main" id="{B071A9B8-A23C-65C4-933C-5A573A255BF7}"/>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3903186" y="3236420"/>
            <a:ext cx="342038" cy="342038"/>
          </a:xfrm>
          <a:prstGeom prst="rect">
            <a:avLst/>
          </a:prstGeom>
        </p:spPr>
      </p:pic>
    </p:spTree>
    <p:extLst>
      <p:ext uri="{BB962C8B-B14F-4D97-AF65-F5344CB8AC3E}">
        <p14:creationId xmlns:p14="http://schemas.microsoft.com/office/powerpoint/2010/main" val="3487647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C7373F1-C6E1-D714-E114-B87C346DE3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think-cell data - do not delete" hidden="1">
                        <a:extLst>
                          <a:ext uri="{FF2B5EF4-FFF2-40B4-BE49-F238E27FC236}">
                            <a16:creationId xmlns:a16="http://schemas.microsoft.com/office/drawing/2014/main" id="{0C7373F1-C6E1-D714-E114-B87C346DE3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9" name="Picture Placeholder 6">
            <a:extLst>
              <a:ext uri="{FF2B5EF4-FFF2-40B4-BE49-F238E27FC236}">
                <a16:creationId xmlns:a16="http://schemas.microsoft.com/office/drawing/2014/main" id="{EE0D1D70-D90E-2A5F-6AA9-28943B883A62}"/>
              </a:ext>
            </a:extLst>
          </p:cNvPr>
          <p:cNvPicPr>
            <a:picLocks noGrp="1" noChangeAspect="1"/>
          </p:cNvPicPr>
          <p:nvPr>
            <p:ph type="pic" sz="quarter" idx="16"/>
          </p:nvPr>
        </p:nvPicPr>
        <p:blipFill>
          <a:blip r:embed="rId6"/>
          <a:srcRect l="16641" r="16641"/>
          <a:stretch/>
        </p:blipFill>
        <p:spPr/>
      </p:pic>
      <p:sp>
        <p:nvSpPr>
          <p:cNvPr id="20" name="Slide Number Placeholder 19">
            <a:extLst>
              <a:ext uri="{FF2B5EF4-FFF2-40B4-BE49-F238E27FC236}">
                <a16:creationId xmlns:a16="http://schemas.microsoft.com/office/drawing/2014/main" id="{E21CC857-62B9-F92E-E1CC-C0521AEF8E1B}"/>
              </a:ext>
            </a:extLst>
          </p:cNvPr>
          <p:cNvSpPr>
            <a:spLocks noGrp="1"/>
          </p:cNvSpPr>
          <p:nvPr>
            <p:ph type="sldNum" sz="quarter" idx="4"/>
          </p:nvPr>
        </p:nvSpPr>
        <p:spPr/>
        <p:txBody>
          <a:bodyPr/>
          <a:lstStyle/>
          <a:p>
            <a:fld id="{FA573BCF-C0F1-4720-B5E7-944FE630E67D}" type="slidenum">
              <a:rPr lang="en-US" smtClean="0"/>
              <a:pPr/>
              <a:t>13</a:t>
            </a:fld>
            <a:endParaRPr lang="en-US" dirty="0"/>
          </a:p>
        </p:txBody>
      </p:sp>
      <p:sp>
        <p:nvSpPr>
          <p:cNvPr id="19" name="Footer Placeholder 18">
            <a:extLst>
              <a:ext uri="{FF2B5EF4-FFF2-40B4-BE49-F238E27FC236}">
                <a16:creationId xmlns:a16="http://schemas.microsoft.com/office/drawing/2014/main" id="{CD7A09E0-D080-92B1-B190-34C5BB79A579}"/>
              </a:ext>
            </a:extLst>
          </p:cNvPr>
          <p:cNvSpPr>
            <a:spLocks noGrp="1"/>
          </p:cNvSpPr>
          <p:nvPr>
            <p:ph type="ftr" sz="quarter" idx="3"/>
          </p:nvPr>
        </p:nvSpPr>
        <p:spPr/>
        <p:txBody>
          <a:bodyPr/>
          <a:lstStyle/>
          <a:p>
            <a:r>
              <a:rPr lang="nl-NL"/>
              <a:t>Company Presentation Route B</a:t>
            </a:r>
            <a:endParaRPr lang="nl-NL" dirty="0"/>
          </a:p>
        </p:txBody>
      </p:sp>
      <p:sp>
        <p:nvSpPr>
          <p:cNvPr id="18" name="Date Placeholder 17">
            <a:extLst>
              <a:ext uri="{FF2B5EF4-FFF2-40B4-BE49-F238E27FC236}">
                <a16:creationId xmlns:a16="http://schemas.microsoft.com/office/drawing/2014/main" id="{D32BB0B0-3E88-3BFC-58F5-413BA4B7AAF9}"/>
              </a:ext>
            </a:extLst>
          </p:cNvPr>
          <p:cNvSpPr>
            <a:spLocks noGrp="1"/>
          </p:cNvSpPr>
          <p:nvPr>
            <p:ph type="dt" sz="half" idx="2"/>
          </p:nvPr>
        </p:nvSpPr>
        <p:spPr/>
        <p:txBody>
          <a:bodyPr/>
          <a:lstStyle/>
          <a:p>
            <a:r>
              <a:rPr lang="de-DE"/>
              <a:t>2025-10-08</a:t>
            </a:r>
            <a:endParaRPr lang="nl-NL" dirty="0"/>
          </a:p>
        </p:txBody>
      </p:sp>
      <p:sp>
        <p:nvSpPr>
          <p:cNvPr id="7" name="Text Placeholder 6">
            <a:extLst>
              <a:ext uri="{FF2B5EF4-FFF2-40B4-BE49-F238E27FC236}">
                <a16:creationId xmlns:a16="http://schemas.microsoft.com/office/drawing/2014/main" id="{0A112548-6A19-775F-D8E7-675F2E2620DB}"/>
              </a:ext>
            </a:extLst>
          </p:cNvPr>
          <p:cNvSpPr>
            <a:spLocks noGrp="1"/>
          </p:cNvSpPr>
          <p:nvPr>
            <p:ph type="body" idx="1"/>
          </p:nvPr>
        </p:nvSpPr>
        <p:spPr/>
        <p:txBody>
          <a:bodyPr/>
          <a:lstStyle/>
          <a:p>
            <a:r>
              <a:rPr lang="en-US"/>
              <a:t>What am I doing at valantic?</a:t>
            </a:r>
          </a:p>
          <a:p>
            <a:pPr lvl="4"/>
            <a:r>
              <a:rPr lang="en-US"/>
              <a:t>Lorem ipsum</a:t>
            </a:r>
          </a:p>
          <a:p>
            <a:r>
              <a:rPr lang="en-US"/>
              <a:t>How did I find out about valantic?</a:t>
            </a:r>
          </a:p>
          <a:p>
            <a:pPr lvl="4"/>
            <a:r>
              <a:rPr lang="en-US"/>
              <a:t>Lorem ipsum</a:t>
            </a:r>
          </a:p>
          <a:p>
            <a:r>
              <a:rPr lang="en-US"/>
              <a:t>What would be a good topic to chat with me about? </a:t>
            </a:r>
          </a:p>
          <a:p>
            <a:pPr lvl="4"/>
            <a:r>
              <a:rPr lang="en-US"/>
              <a:t>Lorem ipsum</a:t>
            </a:r>
          </a:p>
          <a:p>
            <a:r>
              <a:rPr lang="en-US"/>
              <a:t>Which song describes me best or is my favorite?</a:t>
            </a:r>
          </a:p>
          <a:p>
            <a:pPr lvl="4"/>
            <a:r>
              <a:rPr lang="en-US"/>
              <a:t>Lorem ipsum</a:t>
            </a:r>
          </a:p>
          <a:p>
            <a:endParaRPr lang="en-GB"/>
          </a:p>
        </p:txBody>
      </p:sp>
      <p:sp>
        <p:nvSpPr>
          <p:cNvPr id="14" name="Text Placeholder 13">
            <a:extLst>
              <a:ext uri="{FF2B5EF4-FFF2-40B4-BE49-F238E27FC236}">
                <a16:creationId xmlns:a16="http://schemas.microsoft.com/office/drawing/2014/main" id="{0B922B71-8441-58A0-19A5-758F219A69E7}"/>
              </a:ext>
            </a:extLst>
          </p:cNvPr>
          <p:cNvSpPr>
            <a:spLocks noGrp="1"/>
          </p:cNvSpPr>
          <p:nvPr>
            <p:ph type="body" idx="23"/>
          </p:nvPr>
        </p:nvSpPr>
        <p:spPr/>
        <p:txBody>
          <a:bodyPr/>
          <a:lstStyle/>
          <a:p>
            <a:r>
              <a:rPr lang="de-DE"/>
              <a:t>Lorem ipsum</a:t>
            </a:r>
            <a:br>
              <a:rPr lang="de-DE"/>
            </a:br>
            <a:endParaRPr lang="en-US"/>
          </a:p>
        </p:txBody>
      </p:sp>
      <p:sp>
        <p:nvSpPr>
          <p:cNvPr id="12" name="Title 11">
            <a:extLst>
              <a:ext uri="{FF2B5EF4-FFF2-40B4-BE49-F238E27FC236}">
                <a16:creationId xmlns:a16="http://schemas.microsoft.com/office/drawing/2014/main" id="{99A42D65-F534-3619-EDA8-B96892FF7F22}"/>
              </a:ext>
            </a:extLst>
          </p:cNvPr>
          <p:cNvSpPr>
            <a:spLocks noGrp="1"/>
          </p:cNvSpPr>
          <p:nvPr>
            <p:ph type="title"/>
          </p:nvPr>
        </p:nvSpPr>
        <p:spPr/>
        <p:txBody>
          <a:bodyPr vert="horz"/>
          <a:lstStyle/>
          <a:p>
            <a:r>
              <a:rPr lang="de-DE"/>
              <a:t>Lorem ipsum</a:t>
            </a:r>
            <a:endParaRPr lang="en-GB"/>
          </a:p>
        </p:txBody>
      </p:sp>
      <p:grpSp>
        <p:nvGrpSpPr>
          <p:cNvPr id="8" name="Group 7">
            <a:extLst>
              <a:ext uri="{FF2B5EF4-FFF2-40B4-BE49-F238E27FC236}">
                <a16:creationId xmlns:a16="http://schemas.microsoft.com/office/drawing/2014/main" id="{7E0E5F54-2AEE-CAD4-D502-D4A3D86FEF36}"/>
              </a:ext>
            </a:extLst>
          </p:cNvPr>
          <p:cNvGrpSpPr/>
          <p:nvPr/>
        </p:nvGrpSpPr>
        <p:grpSpPr>
          <a:xfrm>
            <a:off x="4240213" y="1535197"/>
            <a:ext cx="540000" cy="540000"/>
            <a:chOff x="430256" y="1531862"/>
            <a:chExt cx="540000" cy="540000"/>
          </a:xfrm>
        </p:grpSpPr>
        <p:sp>
          <p:nvSpPr>
            <p:cNvPr id="9" name="Oval 8">
              <a:extLst>
                <a:ext uri="{FF2B5EF4-FFF2-40B4-BE49-F238E27FC236}">
                  <a16:creationId xmlns:a16="http://schemas.microsoft.com/office/drawing/2014/main" id="{55276D9D-6EDC-47F0-6CDC-F654590A3644}"/>
                </a:ext>
              </a:extLst>
            </p:cNvPr>
            <p:cNvSpPr/>
            <p:nvPr/>
          </p:nvSpPr>
          <p:spPr>
            <a:xfrm>
              <a:off x="430256" y="1531862"/>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11" name="Graphic 10">
              <a:extLst>
                <a:ext uri="{FF2B5EF4-FFF2-40B4-BE49-F238E27FC236}">
                  <a16:creationId xmlns:a16="http://schemas.microsoft.com/office/drawing/2014/main" id="{ED5519EA-0728-BCF3-31AF-597ECABB9A2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4887" y="1696493"/>
              <a:ext cx="210739" cy="210739"/>
            </a:xfrm>
            <a:prstGeom prst="rect">
              <a:avLst/>
            </a:prstGeom>
          </p:spPr>
        </p:pic>
      </p:grpSp>
      <p:grpSp>
        <p:nvGrpSpPr>
          <p:cNvPr id="13" name="Group 12">
            <a:extLst>
              <a:ext uri="{FF2B5EF4-FFF2-40B4-BE49-F238E27FC236}">
                <a16:creationId xmlns:a16="http://schemas.microsoft.com/office/drawing/2014/main" id="{5EAED52A-C965-2700-600D-A4F54E88529D}"/>
              </a:ext>
            </a:extLst>
          </p:cNvPr>
          <p:cNvGrpSpPr/>
          <p:nvPr/>
        </p:nvGrpSpPr>
        <p:grpSpPr>
          <a:xfrm>
            <a:off x="4944844" y="1535197"/>
            <a:ext cx="540000" cy="540000"/>
            <a:chOff x="4188098" y="1122113"/>
            <a:chExt cx="540000" cy="540000"/>
          </a:xfrm>
        </p:grpSpPr>
        <p:sp>
          <p:nvSpPr>
            <p:cNvPr id="16" name="Oval 15">
              <a:extLst>
                <a:ext uri="{FF2B5EF4-FFF2-40B4-BE49-F238E27FC236}">
                  <a16:creationId xmlns:a16="http://schemas.microsoft.com/office/drawing/2014/main" id="{0A269780-F5E2-7394-86EA-0BB5EF4E3D57}"/>
                </a:ext>
              </a:extLst>
            </p:cNvPr>
            <p:cNvSpPr/>
            <p:nvPr/>
          </p:nvSpPr>
          <p:spPr>
            <a:xfrm>
              <a:off x="4188098" y="1122113"/>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7" name="Graphic 85">
              <a:extLst>
                <a:ext uri="{FF2B5EF4-FFF2-40B4-BE49-F238E27FC236}">
                  <a16:creationId xmlns:a16="http://schemas.microsoft.com/office/drawing/2014/main" id="{DB669F1D-EDFE-EB25-8658-E7EE7994BEEB}"/>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bg2"/>
              </a:solidFill>
              <a:prstDash val="solid"/>
              <a:round/>
            </a:ln>
          </p:spPr>
          <p:txBody>
            <a:bodyPr rtlCol="0" anchor="ctr"/>
            <a:lstStyle/>
            <a:p>
              <a:endParaRPr lang="en-GB"/>
            </a:p>
          </p:txBody>
        </p:sp>
      </p:grpSp>
    </p:spTree>
    <p:extLst>
      <p:ext uri="{BB962C8B-B14F-4D97-AF65-F5344CB8AC3E}">
        <p14:creationId xmlns:p14="http://schemas.microsoft.com/office/powerpoint/2010/main" val="2899412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95196B9B-BE7D-B645-BCC8-7693B47EC91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think-cell data - do not delete" hidden="1">
                        <a:extLst>
                          <a:ext uri="{FF2B5EF4-FFF2-40B4-BE49-F238E27FC236}">
                            <a16:creationId xmlns:a16="http://schemas.microsoft.com/office/drawing/2014/main" id="{95196B9B-BE7D-B645-BCC8-7693B47EC9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7" name="Slide Number Placeholder 16">
            <a:extLst>
              <a:ext uri="{FF2B5EF4-FFF2-40B4-BE49-F238E27FC236}">
                <a16:creationId xmlns:a16="http://schemas.microsoft.com/office/drawing/2014/main" id="{21CC7539-A208-C302-976B-496E231E4CE5}"/>
              </a:ext>
            </a:extLst>
          </p:cNvPr>
          <p:cNvSpPr>
            <a:spLocks noGrp="1"/>
          </p:cNvSpPr>
          <p:nvPr>
            <p:ph type="sldNum" sz="quarter" idx="4"/>
          </p:nvPr>
        </p:nvSpPr>
        <p:spPr/>
        <p:txBody>
          <a:bodyPr/>
          <a:lstStyle/>
          <a:p>
            <a:fld id="{FA573BCF-C0F1-4720-B5E7-944FE630E67D}" type="slidenum">
              <a:rPr lang="en-US" smtClean="0"/>
              <a:pPr/>
              <a:t>14</a:t>
            </a:fld>
            <a:endParaRPr lang="en-US" dirty="0"/>
          </a:p>
        </p:txBody>
      </p:sp>
      <p:sp>
        <p:nvSpPr>
          <p:cNvPr id="16" name="Footer Placeholder 15">
            <a:extLst>
              <a:ext uri="{FF2B5EF4-FFF2-40B4-BE49-F238E27FC236}">
                <a16:creationId xmlns:a16="http://schemas.microsoft.com/office/drawing/2014/main" id="{CD573C86-7E5A-8090-4370-3A2DE88EBD1F}"/>
              </a:ext>
            </a:extLst>
          </p:cNvPr>
          <p:cNvSpPr>
            <a:spLocks noGrp="1"/>
          </p:cNvSpPr>
          <p:nvPr>
            <p:ph type="ftr" sz="quarter" idx="3"/>
          </p:nvPr>
        </p:nvSpPr>
        <p:spPr/>
        <p:txBody>
          <a:bodyPr/>
          <a:lstStyle/>
          <a:p>
            <a:r>
              <a:rPr lang="nl-NL"/>
              <a:t>Company Presentation Route B</a:t>
            </a:r>
            <a:endParaRPr lang="nl-NL" dirty="0"/>
          </a:p>
        </p:txBody>
      </p:sp>
      <p:sp>
        <p:nvSpPr>
          <p:cNvPr id="15" name="Date Placeholder 14">
            <a:extLst>
              <a:ext uri="{FF2B5EF4-FFF2-40B4-BE49-F238E27FC236}">
                <a16:creationId xmlns:a16="http://schemas.microsoft.com/office/drawing/2014/main" id="{2C644BAA-965C-B8C4-5775-B8BFD206C426}"/>
              </a:ext>
            </a:extLst>
          </p:cNvPr>
          <p:cNvSpPr>
            <a:spLocks noGrp="1"/>
          </p:cNvSpPr>
          <p:nvPr>
            <p:ph type="dt" sz="half" idx="2"/>
          </p:nvPr>
        </p:nvSpPr>
        <p:spPr/>
        <p:txBody>
          <a:bodyPr/>
          <a:lstStyle/>
          <a:p>
            <a:r>
              <a:rPr lang="de-DE"/>
              <a:t>2025-10-08</a:t>
            </a:r>
            <a:endParaRPr lang="nl-NL" dirty="0"/>
          </a:p>
        </p:txBody>
      </p:sp>
      <p:pic>
        <p:nvPicPr>
          <p:cNvPr id="5" name="Picture Placeholder 6">
            <a:extLst>
              <a:ext uri="{FF2B5EF4-FFF2-40B4-BE49-F238E27FC236}">
                <a16:creationId xmlns:a16="http://schemas.microsoft.com/office/drawing/2014/main" id="{557BD6EB-6A93-5E33-2495-E90149623C7F}"/>
              </a:ext>
            </a:extLst>
          </p:cNvPr>
          <p:cNvPicPr>
            <a:picLocks noGrp="1" noChangeAspect="1"/>
          </p:cNvPicPr>
          <p:nvPr>
            <p:ph type="pic" sz="quarter" idx="16"/>
          </p:nvPr>
        </p:nvPicPr>
        <p:blipFill>
          <a:blip r:embed="rId6"/>
          <a:srcRect l="16641" r="16641"/>
          <a:stretch/>
        </p:blipFill>
        <p:spPr/>
      </p:pic>
      <p:sp>
        <p:nvSpPr>
          <p:cNvPr id="12" name="Text Placeholder 11">
            <a:extLst>
              <a:ext uri="{FF2B5EF4-FFF2-40B4-BE49-F238E27FC236}">
                <a16:creationId xmlns:a16="http://schemas.microsoft.com/office/drawing/2014/main" id="{F3BD4544-A79A-E58F-2164-62C576657A6B}"/>
              </a:ext>
            </a:extLst>
          </p:cNvPr>
          <p:cNvSpPr>
            <a:spLocks noGrp="1"/>
          </p:cNvSpPr>
          <p:nvPr>
            <p:ph type="body" idx="1"/>
          </p:nvPr>
        </p:nvSpPr>
        <p:spPr/>
        <p:txBody>
          <a:bodyPr/>
          <a:lstStyle/>
          <a:p>
            <a:r>
              <a:rPr lang="en-US"/>
              <a:t>What am I doing at valantic?</a:t>
            </a:r>
          </a:p>
          <a:p>
            <a:pPr lvl="4"/>
            <a:r>
              <a:rPr lang="en-US"/>
              <a:t>Lorem ipsum</a:t>
            </a:r>
          </a:p>
          <a:p>
            <a:r>
              <a:rPr lang="en-US"/>
              <a:t>How did I find out about valantic?</a:t>
            </a:r>
          </a:p>
          <a:p>
            <a:pPr lvl="4"/>
            <a:r>
              <a:rPr lang="en-US"/>
              <a:t>Lorem ipsum</a:t>
            </a:r>
          </a:p>
          <a:p>
            <a:r>
              <a:rPr lang="en-US"/>
              <a:t>What would be a good topic to chat with me about? </a:t>
            </a:r>
          </a:p>
          <a:p>
            <a:pPr lvl="4"/>
            <a:r>
              <a:rPr lang="en-US"/>
              <a:t>Lorem ipsum</a:t>
            </a:r>
          </a:p>
          <a:p>
            <a:r>
              <a:rPr lang="en-US"/>
              <a:t>Which song describes me best or is my favorite?</a:t>
            </a:r>
          </a:p>
          <a:p>
            <a:pPr lvl="4"/>
            <a:r>
              <a:rPr lang="en-US"/>
              <a:t>Lorem ipsum</a:t>
            </a:r>
          </a:p>
          <a:p>
            <a:endParaRPr lang="en-GB"/>
          </a:p>
        </p:txBody>
      </p:sp>
      <p:sp>
        <p:nvSpPr>
          <p:cNvPr id="67" name="Text Placeholder 66">
            <a:extLst>
              <a:ext uri="{FF2B5EF4-FFF2-40B4-BE49-F238E27FC236}">
                <a16:creationId xmlns:a16="http://schemas.microsoft.com/office/drawing/2014/main" id="{8E01CBB2-ABF3-63FF-F519-8054E10E5D33}"/>
              </a:ext>
            </a:extLst>
          </p:cNvPr>
          <p:cNvSpPr>
            <a:spLocks noGrp="1"/>
          </p:cNvSpPr>
          <p:nvPr>
            <p:ph type="body" idx="23"/>
          </p:nvPr>
        </p:nvSpPr>
        <p:spPr/>
        <p:txBody>
          <a:bodyPr/>
          <a:lstStyle/>
          <a:p>
            <a:r>
              <a:rPr lang="de-DE"/>
              <a:t>Lorem ipsum</a:t>
            </a:r>
            <a:endParaRPr lang="en-GB"/>
          </a:p>
        </p:txBody>
      </p:sp>
      <p:sp>
        <p:nvSpPr>
          <p:cNvPr id="66" name="Title 65">
            <a:extLst>
              <a:ext uri="{FF2B5EF4-FFF2-40B4-BE49-F238E27FC236}">
                <a16:creationId xmlns:a16="http://schemas.microsoft.com/office/drawing/2014/main" id="{7B365D85-F70A-7FDD-ECAB-CB05ED9D1E37}"/>
              </a:ext>
            </a:extLst>
          </p:cNvPr>
          <p:cNvSpPr>
            <a:spLocks noGrp="1"/>
          </p:cNvSpPr>
          <p:nvPr>
            <p:ph type="title"/>
          </p:nvPr>
        </p:nvSpPr>
        <p:spPr/>
        <p:txBody>
          <a:bodyPr vert="horz"/>
          <a:lstStyle/>
          <a:p>
            <a:r>
              <a:rPr lang="de-DE" dirty="0" err="1"/>
              <a:t>Lorem</a:t>
            </a:r>
            <a:r>
              <a:rPr lang="de-DE" dirty="0"/>
              <a:t> </a:t>
            </a:r>
            <a:r>
              <a:rPr lang="de-DE" dirty="0" err="1"/>
              <a:t>ipsum</a:t>
            </a:r>
            <a:endParaRPr lang="en-GB" dirty="0"/>
          </a:p>
        </p:txBody>
      </p:sp>
      <p:grpSp>
        <p:nvGrpSpPr>
          <p:cNvPr id="7" name="Group 6">
            <a:extLst>
              <a:ext uri="{FF2B5EF4-FFF2-40B4-BE49-F238E27FC236}">
                <a16:creationId xmlns:a16="http://schemas.microsoft.com/office/drawing/2014/main" id="{420DDA3D-187E-62B8-CA83-1D33D531CD90}"/>
              </a:ext>
            </a:extLst>
          </p:cNvPr>
          <p:cNvGrpSpPr/>
          <p:nvPr/>
        </p:nvGrpSpPr>
        <p:grpSpPr>
          <a:xfrm>
            <a:off x="704120" y="1535197"/>
            <a:ext cx="540000" cy="540000"/>
            <a:chOff x="430256" y="1531862"/>
            <a:chExt cx="540000" cy="540000"/>
          </a:xfrm>
        </p:grpSpPr>
        <p:sp>
          <p:nvSpPr>
            <p:cNvPr id="8" name="Oval 7">
              <a:extLst>
                <a:ext uri="{FF2B5EF4-FFF2-40B4-BE49-F238E27FC236}">
                  <a16:creationId xmlns:a16="http://schemas.microsoft.com/office/drawing/2014/main" id="{48D97F90-C1E7-B052-2409-1E75C7112B5B}"/>
                </a:ext>
              </a:extLst>
            </p:cNvPr>
            <p:cNvSpPr/>
            <p:nvPr/>
          </p:nvSpPr>
          <p:spPr>
            <a:xfrm>
              <a:off x="430256" y="1531862"/>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9" name="Graphic 8">
              <a:extLst>
                <a:ext uri="{FF2B5EF4-FFF2-40B4-BE49-F238E27FC236}">
                  <a16:creationId xmlns:a16="http://schemas.microsoft.com/office/drawing/2014/main" id="{2BBD1E4D-1124-F703-66B5-8B785DB3B8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4887" y="1696493"/>
              <a:ext cx="210739" cy="210739"/>
            </a:xfrm>
            <a:prstGeom prst="rect">
              <a:avLst/>
            </a:prstGeom>
          </p:spPr>
        </p:pic>
      </p:grpSp>
      <p:grpSp>
        <p:nvGrpSpPr>
          <p:cNvPr id="11" name="Group 10">
            <a:extLst>
              <a:ext uri="{FF2B5EF4-FFF2-40B4-BE49-F238E27FC236}">
                <a16:creationId xmlns:a16="http://schemas.microsoft.com/office/drawing/2014/main" id="{00095311-21C1-5C66-4A74-B4E14062C511}"/>
              </a:ext>
            </a:extLst>
          </p:cNvPr>
          <p:cNvGrpSpPr/>
          <p:nvPr/>
        </p:nvGrpSpPr>
        <p:grpSpPr>
          <a:xfrm>
            <a:off x="1408751" y="1535197"/>
            <a:ext cx="540000" cy="540000"/>
            <a:chOff x="4188098" y="1122113"/>
            <a:chExt cx="540000" cy="540000"/>
          </a:xfrm>
        </p:grpSpPr>
        <p:sp>
          <p:nvSpPr>
            <p:cNvPr id="13" name="Oval 12">
              <a:extLst>
                <a:ext uri="{FF2B5EF4-FFF2-40B4-BE49-F238E27FC236}">
                  <a16:creationId xmlns:a16="http://schemas.microsoft.com/office/drawing/2014/main" id="{E9A4109E-029E-9E38-B9A0-1573989FB4E4}"/>
                </a:ext>
              </a:extLst>
            </p:cNvPr>
            <p:cNvSpPr/>
            <p:nvPr/>
          </p:nvSpPr>
          <p:spPr>
            <a:xfrm>
              <a:off x="4188098" y="1122113"/>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4" name="Graphic 85">
              <a:extLst>
                <a:ext uri="{FF2B5EF4-FFF2-40B4-BE49-F238E27FC236}">
                  <a16:creationId xmlns:a16="http://schemas.microsoft.com/office/drawing/2014/main" id="{E9C73900-7238-6498-AE26-8B64736ECA31}"/>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bg2"/>
              </a:solidFill>
              <a:prstDash val="solid"/>
              <a:round/>
            </a:ln>
          </p:spPr>
          <p:txBody>
            <a:bodyPr rtlCol="0" anchor="ctr"/>
            <a:lstStyle/>
            <a:p>
              <a:endParaRPr lang="en-GB"/>
            </a:p>
          </p:txBody>
        </p:sp>
      </p:grpSp>
    </p:spTree>
    <p:extLst>
      <p:ext uri="{BB962C8B-B14F-4D97-AF65-F5344CB8AC3E}">
        <p14:creationId xmlns:p14="http://schemas.microsoft.com/office/powerpoint/2010/main" val="3184060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E4FE5852-CF1A-EA08-7EAC-6E3ACA64653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think-cell data - do not delete" hidden="1">
                        <a:extLst>
                          <a:ext uri="{FF2B5EF4-FFF2-40B4-BE49-F238E27FC236}">
                            <a16:creationId xmlns:a16="http://schemas.microsoft.com/office/drawing/2014/main" id="{E4FE5852-CF1A-EA08-7EAC-6E3ACA64653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47D3DE5-38A4-D4F2-F2E7-35D5924E0B50}"/>
              </a:ext>
            </a:extLst>
          </p:cNvPr>
          <p:cNvSpPr>
            <a:spLocks noGrp="1"/>
          </p:cNvSpPr>
          <p:nvPr>
            <p:ph type="sldNum" sz="quarter" idx="4"/>
          </p:nvPr>
        </p:nvSpPr>
        <p:spPr/>
        <p:txBody>
          <a:bodyPr/>
          <a:lstStyle/>
          <a:p>
            <a:fld id="{3AB0EB1E-25C5-4740-9782-54CCC0C83B03}" type="slidenum">
              <a:rPr lang="en-US" smtClean="0"/>
              <a:pPr/>
              <a:t>15</a:t>
            </a:fld>
            <a:endParaRPr lang="en-US"/>
          </a:p>
        </p:txBody>
      </p:sp>
      <p:sp>
        <p:nvSpPr>
          <p:cNvPr id="3" name="Footer Placeholder 2">
            <a:extLst>
              <a:ext uri="{FF2B5EF4-FFF2-40B4-BE49-F238E27FC236}">
                <a16:creationId xmlns:a16="http://schemas.microsoft.com/office/drawing/2014/main" id="{A434168B-2174-5E96-0286-131310755580}"/>
              </a:ext>
            </a:extLst>
          </p:cNvPr>
          <p:cNvSpPr>
            <a:spLocks noGrp="1"/>
          </p:cNvSpPr>
          <p:nvPr>
            <p:ph type="ftr" sz="quarter" idx="3"/>
          </p:nvPr>
        </p:nvSpPr>
        <p:spPr/>
        <p:txBody>
          <a:bodyPr/>
          <a:lstStyle/>
          <a:p>
            <a:r>
              <a:rPr lang="en-US"/>
              <a:t>Company Presentation Route B</a:t>
            </a:r>
            <a:endParaRPr lang="en-US" dirty="0"/>
          </a:p>
        </p:txBody>
      </p:sp>
      <p:sp>
        <p:nvSpPr>
          <p:cNvPr id="4" name="Date Placeholder 3">
            <a:extLst>
              <a:ext uri="{FF2B5EF4-FFF2-40B4-BE49-F238E27FC236}">
                <a16:creationId xmlns:a16="http://schemas.microsoft.com/office/drawing/2014/main" id="{5521786E-EB80-C2F1-C6C5-1E1AB5D77ADD}"/>
              </a:ext>
            </a:extLst>
          </p:cNvPr>
          <p:cNvSpPr>
            <a:spLocks noGrp="1"/>
          </p:cNvSpPr>
          <p:nvPr>
            <p:ph type="dt" sz="half" idx="2"/>
          </p:nvPr>
        </p:nvSpPr>
        <p:spPr/>
        <p:txBody>
          <a:bodyPr/>
          <a:lstStyle/>
          <a:p>
            <a:r>
              <a:rPr lang="de-DE"/>
              <a:t>2025-10-08</a:t>
            </a:r>
            <a:endParaRPr lang="en-US" dirty="0"/>
          </a:p>
        </p:txBody>
      </p:sp>
      <p:graphicFrame>
        <p:nvGraphicFramePr>
          <p:cNvPr id="36" name="Content Placeholder 681">
            <a:extLst>
              <a:ext uri="{FF2B5EF4-FFF2-40B4-BE49-F238E27FC236}">
                <a16:creationId xmlns:a16="http://schemas.microsoft.com/office/drawing/2014/main" id="{CF9219C5-599A-F735-EF52-90BFEF892926}"/>
              </a:ext>
            </a:extLst>
          </p:cNvPr>
          <p:cNvGraphicFramePr>
            <a:graphicFrameLocks noGrp="1"/>
          </p:cNvGraphicFramePr>
          <p:nvPr>
            <p:ph sz="quarter" idx="78"/>
          </p:nvPr>
        </p:nvGraphicFramePr>
        <p:xfrm>
          <a:off x="10044113" y="1454150"/>
          <a:ext cx="1584325" cy="4714875"/>
        </p:xfrm>
        <a:graphic>
          <a:graphicData uri="http://schemas.openxmlformats.org/drawingml/2006/chart">
            <c:chart xmlns:c="http://schemas.openxmlformats.org/drawingml/2006/chart" xmlns:r="http://schemas.openxmlformats.org/officeDocument/2006/relationships" r:id="rId5"/>
          </a:graphicData>
        </a:graphic>
      </p:graphicFrame>
      <p:sp>
        <p:nvSpPr>
          <p:cNvPr id="57" name="Text Placeholder 56">
            <a:extLst>
              <a:ext uri="{FF2B5EF4-FFF2-40B4-BE49-F238E27FC236}">
                <a16:creationId xmlns:a16="http://schemas.microsoft.com/office/drawing/2014/main" id="{D5CC2BC7-0498-F2B4-F6E1-09E1DF574868}"/>
              </a:ext>
            </a:extLst>
          </p:cNvPr>
          <p:cNvSpPr>
            <a:spLocks noGrp="1"/>
          </p:cNvSpPr>
          <p:nvPr>
            <p:ph sz="quarter" idx="77"/>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endParaRPr lang="en-US"/>
          </a:p>
        </p:txBody>
      </p:sp>
      <p:sp>
        <p:nvSpPr>
          <p:cNvPr id="37" name="Content Placeholder 36">
            <a:extLst>
              <a:ext uri="{FF2B5EF4-FFF2-40B4-BE49-F238E27FC236}">
                <a16:creationId xmlns:a16="http://schemas.microsoft.com/office/drawing/2014/main" id="{815624A6-3978-3202-23A0-FC70A5CC50ED}"/>
              </a:ext>
            </a:extLst>
          </p:cNvPr>
          <p:cNvSpPr>
            <a:spLocks noGrp="1"/>
          </p:cNvSpPr>
          <p:nvPr>
            <p:ph sz="quarter" idx="76"/>
          </p:nvPr>
        </p:nvSpPr>
        <p:spPr/>
        <p:txBody>
          <a:bodyPr/>
          <a:lstStyle/>
          <a:p>
            <a:pPr lvl="8"/>
            <a:r>
              <a:rPr lang="en-US"/>
              <a:t>Reporting und Dashboarding</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de-DE"/>
          </a:p>
        </p:txBody>
      </p:sp>
      <p:sp>
        <p:nvSpPr>
          <p:cNvPr id="231" name="Content Placeholder 230">
            <a:extLst>
              <a:ext uri="{FF2B5EF4-FFF2-40B4-BE49-F238E27FC236}">
                <a16:creationId xmlns:a16="http://schemas.microsoft.com/office/drawing/2014/main" id="{8790CFAE-3FBA-25A8-236F-C125CBA6F931}"/>
              </a:ext>
            </a:extLst>
          </p:cNvPr>
          <p:cNvSpPr>
            <a:spLocks noGrp="1"/>
          </p:cNvSpPr>
          <p:nvPr>
            <p:ph sz="quarter" idx="79"/>
          </p:nvPr>
        </p:nvSpPr>
        <p:spPr/>
        <p:txBody>
          <a:bodyPr/>
          <a:lstStyle/>
          <a:p>
            <a:pPr lvl="8"/>
            <a:r>
              <a:rPr lang="de-DE"/>
              <a:t>CV</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p:txBody>
      </p:sp>
      <p:sp>
        <p:nvSpPr>
          <p:cNvPr id="204" name="Content Placeholder 203">
            <a:extLst>
              <a:ext uri="{FF2B5EF4-FFF2-40B4-BE49-F238E27FC236}">
                <a16:creationId xmlns:a16="http://schemas.microsoft.com/office/drawing/2014/main" id="{E6272585-DAF5-386C-5E1A-E018931B2467}"/>
              </a:ext>
            </a:extLst>
          </p:cNvPr>
          <p:cNvSpPr>
            <a:spLocks noGrp="1"/>
          </p:cNvSpPr>
          <p:nvPr>
            <p:ph sz="quarter" idx="70"/>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endParaRPr lang="en-US"/>
          </a:p>
        </p:txBody>
      </p:sp>
      <p:sp>
        <p:nvSpPr>
          <p:cNvPr id="259" name="Content Placeholder 258">
            <a:extLst>
              <a:ext uri="{FF2B5EF4-FFF2-40B4-BE49-F238E27FC236}">
                <a16:creationId xmlns:a16="http://schemas.microsoft.com/office/drawing/2014/main" id="{8E887165-9474-4747-1422-02A307D89C62}"/>
              </a:ext>
            </a:extLst>
          </p:cNvPr>
          <p:cNvSpPr>
            <a:spLocks noGrp="1"/>
          </p:cNvSpPr>
          <p:nvPr>
            <p:ph sz="quarter" idx="80"/>
          </p:nvPr>
        </p:nvSpPr>
        <p:spPr/>
        <p:txBody>
          <a:bodyPr/>
          <a:lstStyle/>
          <a:p>
            <a:endParaRPr lang="de-DE"/>
          </a:p>
          <a:p>
            <a:endParaRPr lang="de-DE"/>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p:txBody>
      </p:sp>
      <p:pic>
        <p:nvPicPr>
          <p:cNvPr id="67" name="Bildplatzhalter 8">
            <a:extLst>
              <a:ext uri="{FF2B5EF4-FFF2-40B4-BE49-F238E27FC236}">
                <a16:creationId xmlns:a16="http://schemas.microsoft.com/office/drawing/2014/main" id="{DF8911C3-438D-0590-FA5E-6E81FA5F099E}"/>
              </a:ext>
            </a:extLst>
          </p:cNvPr>
          <p:cNvPicPr>
            <a:picLocks noGrp="1" noChangeAspect="1"/>
          </p:cNvPicPr>
          <p:nvPr>
            <p:ph type="pic" sz="quarter" idx="21"/>
          </p:nvPr>
        </p:nvPicPr>
        <p:blipFill rotWithShape="1">
          <a:blip r:embed="rId6" cstate="print">
            <a:extLst>
              <a:ext uri="{28A0092B-C50C-407E-A947-70E740481C1C}">
                <a14:useLocalDpi xmlns:a14="http://schemas.microsoft.com/office/drawing/2010/main"/>
              </a:ext>
            </a:extLst>
          </a:blip>
          <a:srcRect l="29014" r="29014"/>
          <a:stretch/>
        </p:blipFill>
        <p:spPr/>
      </p:pic>
      <p:sp>
        <p:nvSpPr>
          <p:cNvPr id="41" name="Text Placeholder 40">
            <a:extLst>
              <a:ext uri="{FF2B5EF4-FFF2-40B4-BE49-F238E27FC236}">
                <a16:creationId xmlns:a16="http://schemas.microsoft.com/office/drawing/2014/main" id="{812309AA-E025-AD63-3B9A-89F52CC3F430}"/>
              </a:ext>
            </a:extLst>
          </p:cNvPr>
          <p:cNvSpPr>
            <a:spLocks noGrp="1"/>
          </p:cNvSpPr>
          <p:nvPr>
            <p:ph type="body" idx="69"/>
          </p:nvPr>
        </p:nvSpPr>
        <p:spPr/>
        <p:txBody>
          <a:bodyPr/>
          <a:lstStyle/>
          <a:p>
            <a:r>
              <a:rPr lang="en-US"/>
              <a:t>Surname</a:t>
            </a:r>
          </a:p>
          <a:p>
            <a:r>
              <a:rPr lang="en-US"/>
              <a:t>name</a:t>
            </a:r>
          </a:p>
        </p:txBody>
      </p:sp>
      <p:sp>
        <p:nvSpPr>
          <p:cNvPr id="12" name="Title 11">
            <a:extLst>
              <a:ext uri="{FF2B5EF4-FFF2-40B4-BE49-F238E27FC236}">
                <a16:creationId xmlns:a16="http://schemas.microsoft.com/office/drawing/2014/main" id="{5296E299-C77D-995F-EFFB-864BA76B2B21}"/>
              </a:ext>
            </a:extLst>
          </p:cNvPr>
          <p:cNvSpPr>
            <a:spLocks noGrp="1"/>
          </p:cNvSpPr>
          <p:nvPr>
            <p:ph type="title"/>
          </p:nvPr>
        </p:nvSpPr>
        <p:spPr/>
        <p:txBody>
          <a:bodyPr vert="horz"/>
          <a:lstStyle/>
          <a:p>
            <a:r>
              <a:rPr lang="de-DE"/>
              <a:t>Role</a:t>
            </a:r>
            <a:endParaRPr lang="en-US"/>
          </a:p>
        </p:txBody>
      </p:sp>
      <p:sp>
        <p:nvSpPr>
          <p:cNvPr id="34" name="Text Placeholder 33">
            <a:extLst>
              <a:ext uri="{FF2B5EF4-FFF2-40B4-BE49-F238E27FC236}">
                <a16:creationId xmlns:a16="http://schemas.microsoft.com/office/drawing/2014/main" id="{53555F84-0CB4-734E-7660-BA7A81DB63E5}"/>
              </a:ext>
            </a:extLst>
          </p:cNvPr>
          <p:cNvSpPr>
            <a:spLocks noGrp="1"/>
          </p:cNvSpPr>
          <p:nvPr>
            <p:ph type="body" sz="quarter" idx="14"/>
          </p:nvPr>
        </p:nvSpPr>
        <p:spPr/>
        <p:txBody>
          <a:bodyPr/>
          <a:lstStyle/>
          <a:p>
            <a:r>
              <a:rPr lang="en-GB"/>
              <a:t>B  049 : Team : Profile 1 : Details</a:t>
            </a:r>
            <a:endParaRPr lang="en-US"/>
          </a:p>
        </p:txBody>
      </p:sp>
      <p:grpSp>
        <p:nvGrpSpPr>
          <p:cNvPr id="82" name="linkedin">
            <a:extLst>
              <a:ext uri="{FF2B5EF4-FFF2-40B4-BE49-F238E27FC236}">
                <a16:creationId xmlns:a16="http://schemas.microsoft.com/office/drawing/2014/main" id="{334ECADE-4BC0-A8ED-1483-C56221ECE59E}"/>
              </a:ext>
            </a:extLst>
          </p:cNvPr>
          <p:cNvGrpSpPr/>
          <p:nvPr/>
        </p:nvGrpSpPr>
        <p:grpSpPr>
          <a:xfrm>
            <a:off x="981845" y="4160838"/>
            <a:ext cx="313470" cy="313470"/>
            <a:chOff x="4188098" y="1122113"/>
            <a:chExt cx="540000" cy="540000"/>
          </a:xfrm>
        </p:grpSpPr>
        <p:sp>
          <p:nvSpPr>
            <p:cNvPr id="83" name="Oval 82">
              <a:extLst>
                <a:ext uri="{FF2B5EF4-FFF2-40B4-BE49-F238E27FC236}">
                  <a16:creationId xmlns:a16="http://schemas.microsoft.com/office/drawing/2014/main" id="{47F839DF-F201-75AE-326F-DF15D809A58F}"/>
                </a:ext>
              </a:extLst>
            </p:cNvPr>
            <p:cNvSpPr/>
            <p:nvPr/>
          </p:nvSpPr>
          <p:spPr>
            <a:xfrm>
              <a:off x="4188098" y="1122113"/>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84" name="Graphic 85">
              <a:extLst>
                <a:ext uri="{FF2B5EF4-FFF2-40B4-BE49-F238E27FC236}">
                  <a16:creationId xmlns:a16="http://schemas.microsoft.com/office/drawing/2014/main" id="{4DD31684-E8F0-38A7-F164-F9CAC3187938}"/>
                </a:ext>
              </a:extLst>
            </p:cNvPr>
            <p:cNvSpPr/>
            <p:nvPr/>
          </p:nvSpPr>
          <p:spPr>
            <a:xfrm>
              <a:off x="4369026" y="1283376"/>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6350" cap="flat">
              <a:solidFill>
                <a:schemeClr val="bg2"/>
              </a:solidFill>
              <a:prstDash val="solid"/>
              <a:round/>
            </a:ln>
          </p:spPr>
          <p:txBody>
            <a:bodyPr rtlCol="0" anchor="ctr"/>
            <a:lstStyle/>
            <a:p>
              <a:endParaRPr lang="en-GB"/>
            </a:p>
          </p:txBody>
        </p:sp>
      </p:grpSp>
      <p:grpSp>
        <p:nvGrpSpPr>
          <p:cNvPr id="85" name="xing">
            <a:extLst>
              <a:ext uri="{FF2B5EF4-FFF2-40B4-BE49-F238E27FC236}">
                <a16:creationId xmlns:a16="http://schemas.microsoft.com/office/drawing/2014/main" id="{A66B5766-1505-96E7-1968-6FEAEE593A5A}"/>
              </a:ext>
            </a:extLst>
          </p:cNvPr>
          <p:cNvGrpSpPr/>
          <p:nvPr/>
        </p:nvGrpSpPr>
        <p:grpSpPr>
          <a:xfrm>
            <a:off x="582014" y="4160838"/>
            <a:ext cx="313470" cy="313470"/>
            <a:chOff x="430256" y="1531862"/>
            <a:chExt cx="540000" cy="540000"/>
          </a:xfrm>
        </p:grpSpPr>
        <p:sp>
          <p:nvSpPr>
            <p:cNvPr id="86" name="Oval 85">
              <a:extLst>
                <a:ext uri="{FF2B5EF4-FFF2-40B4-BE49-F238E27FC236}">
                  <a16:creationId xmlns:a16="http://schemas.microsoft.com/office/drawing/2014/main" id="{25F16DFE-7872-E5FE-02F2-9F6592AF7AAC}"/>
                </a:ext>
              </a:extLst>
            </p:cNvPr>
            <p:cNvSpPr/>
            <p:nvPr/>
          </p:nvSpPr>
          <p:spPr>
            <a:xfrm>
              <a:off x="430256" y="1531862"/>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87" name="Graphic 86">
              <a:extLst>
                <a:ext uri="{FF2B5EF4-FFF2-40B4-BE49-F238E27FC236}">
                  <a16:creationId xmlns:a16="http://schemas.microsoft.com/office/drawing/2014/main" id="{5D142846-52DD-6997-F525-EE8D1B2DD8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4887" y="1696493"/>
              <a:ext cx="210739" cy="210739"/>
            </a:xfrm>
            <a:prstGeom prst="rect">
              <a:avLst/>
            </a:prstGeom>
          </p:spPr>
        </p:pic>
      </p:grpSp>
    </p:spTree>
    <p:extLst>
      <p:ext uri="{BB962C8B-B14F-4D97-AF65-F5344CB8AC3E}">
        <p14:creationId xmlns:p14="http://schemas.microsoft.com/office/powerpoint/2010/main" val="1291768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E4B0C-D047-0E25-03E5-50EE0C251099}"/>
            </a:ext>
          </a:extLst>
        </p:cNvPr>
        <p:cNvGrpSpPr/>
        <p:nvPr/>
      </p:nvGrpSpPr>
      <p:grpSpPr>
        <a:xfrm>
          <a:off x="0" y="0"/>
          <a:ext cx="0" cy="0"/>
          <a:chOff x="0" y="0"/>
          <a:chExt cx="0" cy="0"/>
        </a:xfrm>
      </p:grpSpPr>
      <p:graphicFrame>
        <p:nvGraphicFramePr>
          <p:cNvPr id="17" name="think-cell data - do not delete" hidden="1">
            <a:extLst>
              <a:ext uri="{FF2B5EF4-FFF2-40B4-BE49-F238E27FC236}">
                <a16:creationId xmlns:a16="http://schemas.microsoft.com/office/drawing/2014/main" id="{34510A6E-5D14-3D94-5CFE-24DAEF8EB9E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think-cell data - do not delete" hidden="1">
                        <a:extLst>
                          <a:ext uri="{FF2B5EF4-FFF2-40B4-BE49-F238E27FC236}">
                            <a16:creationId xmlns:a16="http://schemas.microsoft.com/office/drawing/2014/main" id="{34510A6E-5D14-3D94-5CFE-24DAEF8EB9E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CF6AD8BE-D11B-BF49-CA42-04544A5F1506}"/>
              </a:ext>
            </a:extLst>
          </p:cNvPr>
          <p:cNvSpPr>
            <a:spLocks noGrp="1"/>
          </p:cNvSpPr>
          <p:nvPr>
            <p:ph type="sldNum" sz="quarter" idx="4"/>
          </p:nvPr>
        </p:nvSpPr>
        <p:spPr/>
        <p:txBody>
          <a:bodyPr/>
          <a:lstStyle/>
          <a:p>
            <a:fld id="{FA573BCF-C0F1-4720-B5E7-944FE630E67D}" type="slidenum">
              <a:rPr lang="en-US" smtClean="0"/>
              <a:pPr/>
              <a:t>16</a:t>
            </a:fld>
            <a:endParaRPr lang="en-US" dirty="0"/>
          </a:p>
        </p:txBody>
      </p:sp>
      <p:sp>
        <p:nvSpPr>
          <p:cNvPr id="4" name="Footer Placeholder 3">
            <a:extLst>
              <a:ext uri="{FF2B5EF4-FFF2-40B4-BE49-F238E27FC236}">
                <a16:creationId xmlns:a16="http://schemas.microsoft.com/office/drawing/2014/main" id="{4F604B02-2B81-3FD1-EACD-660B75631DBF}"/>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E564AB21-3784-B8F6-8A05-F75E92D58E60}"/>
              </a:ext>
            </a:extLst>
          </p:cNvPr>
          <p:cNvSpPr>
            <a:spLocks noGrp="1"/>
          </p:cNvSpPr>
          <p:nvPr>
            <p:ph type="dt" sz="half" idx="2"/>
          </p:nvPr>
        </p:nvSpPr>
        <p:spPr/>
        <p:txBody>
          <a:bodyPr/>
          <a:lstStyle/>
          <a:p>
            <a:r>
              <a:rPr lang="de-DE"/>
              <a:t>2025-10-08</a:t>
            </a:r>
            <a:endParaRPr lang="nl-NL" dirty="0"/>
          </a:p>
        </p:txBody>
      </p:sp>
      <p:pic>
        <p:nvPicPr>
          <p:cNvPr id="18" name="Bildplatzhalter 8">
            <a:extLst>
              <a:ext uri="{FF2B5EF4-FFF2-40B4-BE49-F238E27FC236}">
                <a16:creationId xmlns:a16="http://schemas.microsoft.com/office/drawing/2014/main" id="{318244DC-801F-2FC7-E1A0-246A40534FEA}"/>
              </a:ext>
            </a:extLst>
          </p:cNvPr>
          <p:cNvPicPr>
            <a:picLocks noGrp="1" noChangeAspect="1"/>
          </p:cNvPicPr>
          <p:nvPr>
            <p:ph type="pic" sz="quarter" idx="19"/>
          </p:nvPr>
        </p:nvPicPr>
        <p:blipFill rotWithShape="1">
          <a:blip r:embed="rId5" cstate="print">
            <a:extLst>
              <a:ext uri="{28A0092B-C50C-407E-A947-70E740481C1C}">
                <a14:useLocalDpi xmlns:a14="http://schemas.microsoft.com/office/drawing/2010/main"/>
              </a:ext>
            </a:extLst>
          </a:blip>
          <a:srcRect l="32499" r="32499"/>
          <a:stretch/>
        </p:blipFill>
        <p:spPr/>
      </p:pic>
      <p:sp>
        <p:nvSpPr>
          <p:cNvPr id="9" name="Content Placeholder 8">
            <a:extLst>
              <a:ext uri="{FF2B5EF4-FFF2-40B4-BE49-F238E27FC236}">
                <a16:creationId xmlns:a16="http://schemas.microsoft.com/office/drawing/2014/main" id="{8736DCE7-83FC-B78C-1DDD-AF437EA0049A}"/>
              </a:ext>
            </a:extLst>
          </p:cNvPr>
          <p:cNvSpPr>
            <a:spLocks noGrp="1"/>
          </p:cNvSpPr>
          <p:nvPr>
            <p:ph sz="quarter" idx="73"/>
          </p:nvPr>
        </p:nvSpPr>
        <p:spPr/>
        <p:txBody>
          <a:bodyPr/>
          <a:lstStyle/>
          <a:p>
            <a:pPr lvl="8"/>
            <a:r>
              <a:rPr lang="de-DE"/>
              <a:t>Branchen</a:t>
            </a:r>
          </a:p>
          <a:p>
            <a:r>
              <a:rPr lang="de-DE"/>
              <a:t>Anlagen- und Maschinenbau,</a:t>
            </a:r>
            <a:br>
              <a:rPr lang="de-DE"/>
            </a:br>
            <a:r>
              <a:rPr lang="de-DE"/>
              <a:t>Entwicklung und Fertigung</a:t>
            </a:r>
          </a:p>
          <a:p>
            <a:r>
              <a:rPr lang="de-DE"/>
              <a:t>Finanzwesen</a:t>
            </a:r>
          </a:p>
          <a:p>
            <a:pPr lvl="1"/>
            <a:r>
              <a:rPr lang="de-DE"/>
              <a:t>Lorem ipsum</a:t>
            </a:r>
          </a:p>
          <a:p>
            <a:pPr lvl="1"/>
            <a:r>
              <a:rPr lang="de-DE"/>
              <a:t>Lorem ipsum</a:t>
            </a:r>
          </a:p>
        </p:txBody>
      </p:sp>
      <p:sp>
        <p:nvSpPr>
          <p:cNvPr id="8" name="Content Placeholder 7">
            <a:extLst>
              <a:ext uri="{FF2B5EF4-FFF2-40B4-BE49-F238E27FC236}">
                <a16:creationId xmlns:a16="http://schemas.microsoft.com/office/drawing/2014/main" id="{BCD9ABE9-1245-0438-16EE-7ABD5AB68AA4}"/>
              </a:ext>
            </a:extLst>
          </p:cNvPr>
          <p:cNvSpPr>
            <a:spLocks noGrp="1"/>
          </p:cNvSpPr>
          <p:nvPr>
            <p:ph sz="quarter" idx="72"/>
          </p:nvPr>
        </p:nvSpPr>
        <p:spPr/>
        <p:txBody>
          <a:bodyPr/>
          <a:lstStyle/>
          <a:p>
            <a:pPr lvl="8"/>
            <a:r>
              <a:rPr lang="en-US"/>
              <a:t>Methoden</a:t>
            </a:r>
          </a:p>
          <a:p>
            <a:r>
              <a:rPr lang="en-US"/>
              <a:t>Reporting und Dashboarding</a:t>
            </a:r>
          </a:p>
          <a:p>
            <a:pPr lvl="1"/>
            <a:r>
              <a:rPr lang="de-DE"/>
              <a:t>Lorem ipsum</a:t>
            </a:r>
          </a:p>
          <a:p>
            <a:pPr lvl="1"/>
            <a:r>
              <a:rPr lang="de-DE"/>
              <a:t>Lorem ipsum</a:t>
            </a:r>
          </a:p>
          <a:p>
            <a:pPr lvl="8"/>
            <a:endParaRPr lang="en-US"/>
          </a:p>
        </p:txBody>
      </p:sp>
      <p:sp>
        <p:nvSpPr>
          <p:cNvPr id="7" name="Content Placeholder 6">
            <a:extLst>
              <a:ext uri="{FF2B5EF4-FFF2-40B4-BE49-F238E27FC236}">
                <a16:creationId xmlns:a16="http://schemas.microsoft.com/office/drawing/2014/main" id="{B8BAA4A1-4922-445A-7AEA-C52487B40E1A}"/>
              </a:ext>
            </a:extLst>
          </p:cNvPr>
          <p:cNvSpPr>
            <a:spLocks noGrp="1"/>
          </p:cNvSpPr>
          <p:nvPr>
            <p:ph sz="quarter" idx="71"/>
          </p:nvPr>
        </p:nvSpPr>
        <p:spPr/>
        <p:txBody>
          <a:bodyPr/>
          <a:lstStyle/>
          <a:p>
            <a:pPr lvl="8"/>
            <a:r>
              <a:rPr lang="en-US"/>
              <a:t>Expertise </a:t>
            </a:r>
          </a:p>
          <a:p>
            <a:r>
              <a:rPr lang="en-US"/>
              <a:t>SAP BW seit 3.5</a:t>
            </a:r>
          </a:p>
          <a:p>
            <a:r>
              <a:rPr lang="en-US"/>
              <a:t>Crystal Reports</a:t>
            </a:r>
          </a:p>
          <a:p>
            <a:r>
              <a:rPr lang="en-US"/>
              <a:t>Web Intelligence / AO</a:t>
            </a:r>
          </a:p>
          <a:p>
            <a:pPr lvl="1"/>
            <a:r>
              <a:rPr lang="en-US"/>
              <a:t>Design Studio</a:t>
            </a:r>
          </a:p>
          <a:p>
            <a:pPr lvl="1"/>
            <a:r>
              <a:rPr lang="en-US"/>
              <a:t>SAC</a:t>
            </a:r>
          </a:p>
          <a:p>
            <a:pPr lvl="1"/>
            <a:r>
              <a:rPr lang="en-US"/>
              <a:t>ABAP. SOL</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a:p>
        </p:txBody>
      </p:sp>
      <p:sp>
        <p:nvSpPr>
          <p:cNvPr id="21" name="Content Placeholder 20">
            <a:extLst>
              <a:ext uri="{FF2B5EF4-FFF2-40B4-BE49-F238E27FC236}">
                <a16:creationId xmlns:a16="http://schemas.microsoft.com/office/drawing/2014/main" id="{3FC07FD9-580D-406D-C7AA-E369A5B698EF}"/>
              </a:ext>
            </a:extLst>
          </p:cNvPr>
          <p:cNvSpPr>
            <a:spLocks noGrp="1"/>
          </p:cNvSpPr>
          <p:nvPr>
            <p:ph sz="quarter" idx="70"/>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a:p>
        </p:txBody>
      </p:sp>
      <p:sp>
        <p:nvSpPr>
          <p:cNvPr id="10" name="Content Placeholder 9">
            <a:extLst>
              <a:ext uri="{FF2B5EF4-FFF2-40B4-BE49-F238E27FC236}">
                <a16:creationId xmlns:a16="http://schemas.microsoft.com/office/drawing/2014/main" id="{AE06881D-1161-147B-172B-A10E8194F307}"/>
              </a:ext>
            </a:extLst>
          </p:cNvPr>
          <p:cNvSpPr>
            <a:spLocks noGrp="1"/>
          </p:cNvSpPr>
          <p:nvPr>
            <p:ph sz="quarter" idx="74"/>
          </p:nvPr>
        </p:nvSpPr>
        <p:spPr>
          <a:solidFill>
            <a:schemeClr val="bg1"/>
          </a:solidFill>
          <a:ln w="12700">
            <a:noFill/>
          </a:ln>
        </p:spPr>
        <p:txBody>
          <a:bodyPr/>
          <a:lstStyle/>
          <a:p>
            <a:pPr lvl="8">
              <a:tabLst>
                <a:tab pos="2332038" algn="r"/>
              </a:tabLst>
            </a:pPr>
            <a:r>
              <a:rPr lang="en-GB"/>
              <a:t>Skills</a:t>
            </a:r>
          </a:p>
          <a:p>
            <a:pPr>
              <a:tabLst>
                <a:tab pos="2332038" algn="r"/>
              </a:tabLst>
            </a:pPr>
            <a:r>
              <a:rPr lang="en-GB"/>
              <a:t>A	</a:t>
            </a:r>
            <a:r>
              <a:rPr lang="en-GB">
                <a:solidFill>
                  <a:schemeClr val="accent2"/>
                </a:solidFill>
                <a:latin typeface="Segoe MDL2 Assets" panose="050A0102010101010101" pitchFamily="18" charset="0"/>
              </a:rPr>
              <a:t></a:t>
            </a:r>
            <a:r>
              <a:rPr lang="en-GB">
                <a:solidFill>
                  <a:schemeClr val="accent1"/>
                </a:solidFill>
                <a:latin typeface="Segoe MDL2 Assets" panose="050A0102010101010101" pitchFamily="18" charset="0"/>
              </a:rPr>
              <a:t> </a:t>
            </a:r>
            <a:r>
              <a:rPr lang="en-GB">
                <a:solidFill>
                  <a:schemeClr val="accent2"/>
                </a:solidFill>
                <a:latin typeface="Segoe MDL2 Assets" panose="050A0102010101010101" pitchFamily="18" charset="0"/>
              </a:rPr>
              <a:t></a:t>
            </a:r>
            <a:r>
              <a:rPr lang="en-GB">
                <a:solidFill>
                  <a:schemeClr val="accent2"/>
                </a:solidFill>
              </a:rPr>
              <a:t> </a:t>
            </a:r>
            <a:r>
              <a:rPr lang="en-GB">
                <a:solidFill>
                  <a:schemeClr val="accent2"/>
                </a:solidFill>
                <a:latin typeface="Segoe MDL2 Assets" panose="050A0102010101010101" pitchFamily="18" charset="0"/>
              </a:rPr>
              <a:t>  </a:t>
            </a:r>
            <a:endParaRPr lang="en-GB">
              <a:solidFill>
                <a:schemeClr val="accent2"/>
              </a:solidFill>
            </a:endParaRPr>
          </a:p>
          <a:p>
            <a:pPr>
              <a:tabLst>
                <a:tab pos="2332038" algn="r"/>
              </a:tabLst>
            </a:pPr>
            <a:r>
              <a:rPr lang="en-GB">
                <a:solidFill>
                  <a:schemeClr val="accent1">
                    <a:lumMod val="75000"/>
                  </a:schemeClr>
                </a:solidFill>
              </a:rPr>
              <a:t>B</a:t>
            </a:r>
            <a:r>
              <a:rPr lang="en-GB"/>
              <a:t>	</a:t>
            </a:r>
            <a:r>
              <a:rPr lang="en-GB">
                <a:solidFill>
                  <a:schemeClr val="accent2"/>
                </a:solidFill>
                <a:latin typeface="Segoe MDL2 Assets" panose="050A0102010101010101" pitchFamily="18" charset="0"/>
              </a:rPr>
              <a:t>    </a:t>
            </a:r>
          </a:p>
          <a:p>
            <a:pPr>
              <a:tabLst>
                <a:tab pos="2332038" algn="r"/>
              </a:tabLst>
            </a:pPr>
            <a:r>
              <a:rPr lang="en-GB"/>
              <a:t>C	</a:t>
            </a:r>
            <a:r>
              <a:rPr lang="en-GB">
                <a:solidFill>
                  <a:schemeClr val="accent2"/>
                </a:solidFill>
                <a:latin typeface="Segoe MDL2 Assets" panose="050A0102010101010101" pitchFamily="18" charset="0"/>
              </a:rPr>
              <a:t> </a:t>
            </a:r>
            <a:r>
              <a:rPr lang="en-GB">
                <a:solidFill>
                  <a:schemeClr val="accent2"/>
                </a:solidFill>
              </a:rPr>
              <a:t> </a:t>
            </a:r>
            <a:r>
              <a:rPr lang="en-GB">
                <a:solidFill>
                  <a:schemeClr val="accent2"/>
                </a:solidFill>
                <a:latin typeface="Segoe MDL2 Assets" panose="050A0102010101010101" pitchFamily="18" charset="0"/>
              </a:rPr>
              <a:t>  </a:t>
            </a:r>
            <a:endParaRPr lang="en-GB">
              <a:solidFill>
                <a:schemeClr val="accent2"/>
              </a:solidFill>
            </a:endParaRPr>
          </a:p>
          <a:p>
            <a:pPr>
              <a:tabLst>
                <a:tab pos="2332038" algn="r"/>
              </a:tabLst>
            </a:pPr>
            <a:r>
              <a:rPr lang="en-GB"/>
              <a:t>D 	</a:t>
            </a:r>
            <a:r>
              <a:rPr lang="en-GB">
                <a:solidFill>
                  <a:schemeClr val="accent2"/>
                </a:solidFill>
                <a:latin typeface="Segoe MDL2 Assets" panose="050A0102010101010101" pitchFamily="18" charset="0"/>
              </a:rPr>
              <a:t> </a:t>
            </a:r>
            <a:r>
              <a:rPr lang="en-GB">
                <a:solidFill>
                  <a:schemeClr val="accent2"/>
                </a:solidFill>
              </a:rPr>
              <a:t> </a:t>
            </a:r>
            <a:r>
              <a:rPr lang="en-GB">
                <a:solidFill>
                  <a:schemeClr val="accent2"/>
                </a:solidFill>
                <a:latin typeface="Segoe MDL2 Assets" panose="050A0102010101010101" pitchFamily="18" charset="0"/>
              </a:rPr>
              <a:t>  </a:t>
            </a:r>
            <a:endParaRPr lang="en-GB">
              <a:solidFill>
                <a:schemeClr val="accent2"/>
              </a:solidFill>
            </a:endParaRPr>
          </a:p>
          <a:p>
            <a:pPr>
              <a:tabLst>
                <a:tab pos="2332038" algn="r"/>
              </a:tabLst>
            </a:pPr>
            <a:r>
              <a:rPr lang="en-GB"/>
              <a:t>E	</a:t>
            </a:r>
            <a:r>
              <a:rPr lang="en-GB">
                <a:solidFill>
                  <a:schemeClr val="accent2"/>
                </a:solidFill>
                <a:latin typeface="Segoe MDL2 Assets" panose="050A0102010101010101" pitchFamily="18" charset="0"/>
              </a:rPr>
              <a:t> </a:t>
            </a:r>
            <a:r>
              <a:rPr lang="en-GB">
                <a:solidFill>
                  <a:schemeClr val="accent2"/>
                </a:solidFill>
              </a:rPr>
              <a:t> </a:t>
            </a:r>
            <a:r>
              <a:rPr lang="en-GB">
                <a:solidFill>
                  <a:schemeClr val="accent2"/>
                </a:solidFill>
                <a:latin typeface="Segoe MDL2 Assets" panose="050A0102010101010101" pitchFamily="18" charset="0"/>
              </a:rPr>
              <a:t>  </a:t>
            </a:r>
            <a:endParaRPr lang="en-GB">
              <a:solidFill>
                <a:schemeClr val="accent2"/>
              </a:solidFill>
            </a:endParaRPr>
          </a:p>
          <a:p>
            <a:pPr>
              <a:tabLst>
                <a:tab pos="2332038" algn="r"/>
              </a:tabLst>
            </a:pPr>
            <a:r>
              <a:rPr lang="en-GB"/>
              <a:t>F	</a:t>
            </a:r>
            <a:r>
              <a:rPr lang="en-GB">
                <a:solidFill>
                  <a:schemeClr val="accent2"/>
                </a:solidFill>
                <a:latin typeface="Segoe MDL2 Assets" panose="050A0102010101010101" pitchFamily="18" charset="0"/>
              </a:rPr>
              <a:t> </a:t>
            </a:r>
            <a:r>
              <a:rPr lang="en-GB">
                <a:solidFill>
                  <a:schemeClr val="accent2"/>
                </a:solidFill>
              </a:rPr>
              <a:t> </a:t>
            </a:r>
            <a:r>
              <a:rPr lang="en-GB">
                <a:solidFill>
                  <a:schemeClr val="accent2"/>
                </a:solidFill>
                <a:latin typeface="Segoe MDL2 Assets" panose="050A0102010101010101" pitchFamily="18" charset="0"/>
              </a:rPr>
              <a:t> </a:t>
            </a:r>
            <a:r>
              <a:rPr lang="en-GB">
                <a:ln w="6350">
                  <a:noFill/>
                </a:ln>
                <a:solidFill>
                  <a:schemeClr val="accent2"/>
                </a:solidFill>
                <a:latin typeface="Segoe MDL2 Assets" panose="050A0102010101010101" pitchFamily="18" charset="0"/>
              </a:rPr>
              <a:t></a:t>
            </a:r>
            <a:r>
              <a:rPr lang="en-GB">
                <a:ln>
                  <a:solidFill>
                    <a:schemeClr val="accent2"/>
                  </a:solidFill>
                </a:ln>
                <a:solidFill>
                  <a:schemeClr val="accent1"/>
                </a:solidFill>
                <a:latin typeface="Segoe MDL2 Assets" panose="050A0102010101010101" pitchFamily="18" charset="0"/>
              </a:rPr>
              <a:t> </a:t>
            </a:r>
            <a:r>
              <a:rPr lang="en-GB">
                <a:ln w="6350">
                  <a:noFill/>
                </a:ln>
                <a:solidFill>
                  <a:schemeClr val="accent2"/>
                </a:solidFill>
                <a:latin typeface="Segoe MDL2 Assets" panose="050A0102010101010101" pitchFamily="18" charset="0"/>
              </a:rPr>
              <a:t></a:t>
            </a:r>
            <a:endParaRPr lang="en-GB">
              <a:ln>
                <a:solidFill>
                  <a:schemeClr val="accent2"/>
                </a:solidFill>
              </a:ln>
              <a:solidFill>
                <a:schemeClr val="accent1"/>
              </a:solidFill>
            </a:endParaRPr>
          </a:p>
          <a:p>
            <a:pPr>
              <a:tabLst>
                <a:tab pos="2332038" algn="r"/>
              </a:tabLst>
            </a:pPr>
            <a:r>
              <a:rPr lang="en-GB"/>
              <a:t>Darstellungssvarianten</a:t>
            </a:r>
            <a:r>
              <a:rPr lang="en-GB">
                <a:solidFill>
                  <a:schemeClr val="accent1"/>
                </a:solidFill>
                <a:latin typeface="Segoe MDL2 Assets" panose="050A0102010101010101" pitchFamily="18" charset="0"/>
              </a:rPr>
              <a:t>	 </a:t>
            </a:r>
            <a:r>
              <a:rPr lang="en-GB">
                <a:solidFill>
                  <a:schemeClr val="accent2"/>
                </a:solidFill>
                <a:latin typeface="Segoe MDL2 Assets" panose="050A0102010101010101" pitchFamily="18" charset="0"/>
              </a:rPr>
              <a:t>   </a:t>
            </a:r>
            <a:r>
              <a:rPr lang="en-GB">
                <a:ln w="6350">
                  <a:noFill/>
                </a:ln>
                <a:solidFill>
                  <a:schemeClr val="accent2"/>
                </a:solidFill>
                <a:latin typeface="Segoe MDL2 Assets" panose="050A0102010101010101" pitchFamily="18" charset="0"/>
              </a:rPr>
              <a:t></a:t>
            </a:r>
            <a:r>
              <a:rPr lang="en-GB">
                <a:solidFill>
                  <a:schemeClr val="accent2"/>
                </a:solidFill>
                <a:latin typeface="Segoe MDL2 Assets" panose="050A0102010101010101" pitchFamily="18" charset="0"/>
              </a:rPr>
              <a:t> </a:t>
            </a:r>
          </a:p>
          <a:p>
            <a:pPr>
              <a:tabLst>
                <a:tab pos="2332038" algn="r"/>
              </a:tabLst>
            </a:pPr>
            <a:r>
              <a:rPr lang="en-GB"/>
              <a:t>Darstellungssvarianten </a:t>
            </a:r>
            <a:r>
              <a:rPr lang="en-GB">
                <a:gradFill>
                  <a:gsLst>
                    <a:gs pos="0">
                      <a:srgbClr val="FF4B4B"/>
                    </a:gs>
                    <a:gs pos="100000">
                      <a:srgbClr val="FF744F"/>
                    </a:gs>
                  </a:gsLst>
                  <a:lin ang="18900000" scaled="0"/>
                </a:gradFill>
                <a:latin typeface="Segoe MDL2 Assets" panose="050A0102010101010101" pitchFamily="18" charset="0"/>
              </a:rPr>
              <a:t>	 </a:t>
            </a:r>
            <a:r>
              <a:rPr lang="en-GB">
                <a:solidFill>
                  <a:schemeClr val="accent1"/>
                </a:solidFill>
                <a:latin typeface="Segoe MDL2 Assets" panose="050A0102010101010101" pitchFamily="18" charset="0"/>
              </a:rPr>
              <a:t> </a:t>
            </a:r>
            <a:r>
              <a:rPr lang="en-GB">
                <a:gradFill>
                  <a:gsLst>
                    <a:gs pos="0">
                      <a:srgbClr val="FF4B4B"/>
                    </a:gs>
                    <a:gs pos="100000">
                      <a:srgbClr val="FF744F"/>
                    </a:gs>
                  </a:gsLst>
                  <a:lin ang="18900000" scaled="0"/>
                </a:gradFill>
                <a:latin typeface="Segoe MDL2 Assets" panose="050A0102010101010101" pitchFamily="18" charset="0"/>
              </a:rPr>
              <a:t></a:t>
            </a:r>
            <a:r>
              <a:rPr lang="en-GB">
                <a:solidFill>
                  <a:schemeClr val="accent1"/>
                </a:solidFill>
                <a:latin typeface="Segoe MDL2 Assets" panose="050A0102010101010101" pitchFamily="18" charset="0"/>
              </a:rPr>
              <a:t> </a:t>
            </a:r>
            <a:r>
              <a:rPr lang="en-GB">
                <a:ln w="6350">
                  <a:noFill/>
                </a:ln>
                <a:gradFill>
                  <a:gsLst>
                    <a:gs pos="0">
                      <a:srgbClr val="FF4B4B"/>
                    </a:gs>
                    <a:gs pos="100000">
                      <a:srgbClr val="FF744F"/>
                    </a:gs>
                  </a:gsLst>
                  <a:lin ang="18900000" scaled="0"/>
                </a:gradFill>
                <a:latin typeface="Segoe MDL2 Assets" panose="050A0102010101010101" pitchFamily="18" charset="0"/>
              </a:rPr>
              <a:t></a:t>
            </a:r>
            <a:r>
              <a:rPr lang="en-GB">
                <a:solidFill>
                  <a:schemeClr val="accent4"/>
                </a:solidFill>
                <a:latin typeface="Segoe MDL2 Assets" panose="050A0102010101010101" pitchFamily="18" charset="0"/>
              </a:rPr>
              <a:t> </a:t>
            </a:r>
            <a:r>
              <a:rPr lang="en-GB">
                <a:gradFill>
                  <a:gsLst>
                    <a:gs pos="0">
                      <a:srgbClr val="FF4B4B"/>
                    </a:gs>
                    <a:gs pos="100000">
                      <a:srgbClr val="FF744F"/>
                    </a:gs>
                  </a:gsLst>
                  <a:lin ang="18900000" scaled="0"/>
                </a:gradFill>
                <a:latin typeface="Segoe MDL2 Assets" panose="050A0102010101010101" pitchFamily="18" charset="0"/>
              </a:rPr>
              <a:t></a:t>
            </a:r>
          </a:p>
          <a:p>
            <a:endParaRPr lang="en-US"/>
          </a:p>
        </p:txBody>
      </p:sp>
      <p:sp>
        <p:nvSpPr>
          <p:cNvPr id="15" name="Content Placeholder 14">
            <a:extLst>
              <a:ext uri="{FF2B5EF4-FFF2-40B4-BE49-F238E27FC236}">
                <a16:creationId xmlns:a16="http://schemas.microsoft.com/office/drawing/2014/main" id="{C643CDF3-453A-906B-F3E2-A2B8E4E374A6}"/>
              </a:ext>
            </a:extLst>
          </p:cNvPr>
          <p:cNvSpPr>
            <a:spLocks noGrp="1"/>
          </p:cNvSpPr>
          <p:nvPr>
            <p:ph sz="quarter" idx="69"/>
          </p:nvPr>
        </p:nvSpPr>
        <p:spPr/>
        <p:txBody>
          <a:bodyPr/>
          <a:lstStyle/>
          <a:p>
            <a:pPr lvl="8"/>
            <a:r>
              <a:rPr lang="en-US"/>
              <a:t>Sprachen</a:t>
            </a:r>
          </a:p>
          <a:p>
            <a:pPr lvl="1"/>
            <a:r>
              <a:rPr lang="en-US"/>
              <a:t>Deutsch, Muttersprache</a:t>
            </a:r>
          </a:p>
          <a:p>
            <a:pPr lvl="1"/>
            <a:r>
              <a:rPr lang="en-US"/>
              <a:t>Englisch </a:t>
            </a:r>
          </a:p>
          <a:p>
            <a:pPr lvl="1"/>
            <a:r>
              <a:rPr lang="en-US"/>
              <a:t>Ukrainisch</a:t>
            </a:r>
          </a:p>
          <a:p>
            <a:pPr lvl="8"/>
            <a:endParaRPr lang="en-US"/>
          </a:p>
        </p:txBody>
      </p:sp>
      <p:sp>
        <p:nvSpPr>
          <p:cNvPr id="11" name="Content Placeholder 10">
            <a:extLst>
              <a:ext uri="{FF2B5EF4-FFF2-40B4-BE49-F238E27FC236}">
                <a16:creationId xmlns:a16="http://schemas.microsoft.com/office/drawing/2014/main" id="{A5F33BFD-2C0B-122F-1854-8799044E4045}"/>
              </a:ext>
            </a:extLst>
          </p:cNvPr>
          <p:cNvSpPr>
            <a:spLocks noGrp="1"/>
          </p:cNvSpPr>
          <p:nvPr>
            <p:ph sz="quarter" idx="15"/>
          </p:nvPr>
        </p:nvSpPr>
        <p:spPr/>
        <p:txBody>
          <a:bodyPr/>
          <a:lstStyle/>
          <a:p>
            <a:r>
              <a:rPr lang="en-US"/>
              <a:t>Frau Vorname Nachname hat ihre Karriere 1989 in </a:t>
            </a:r>
            <a:br>
              <a:rPr lang="en-US"/>
            </a:br>
            <a:r>
              <a:rPr lang="en-US"/>
              <a:t>der Finanzbuchhaltung und im Controlling begonnen </a:t>
            </a:r>
            <a:br>
              <a:rPr lang="en-US"/>
            </a:br>
            <a:r>
              <a:rPr lang="en-US"/>
              <a:t>und fundierte Kenntnisse in den betriebswirtschaftlichen Proizessen und ERP Software.</a:t>
            </a:r>
          </a:p>
          <a:p>
            <a:r>
              <a:rPr lang="en-US"/>
              <a:t>Von 2002 bis 2011 leitete Sie die Berichtserstellung- </a:t>
            </a:r>
            <a:br>
              <a:rPr lang="en-US"/>
            </a:br>
            <a:r>
              <a:rPr lang="en-US"/>
              <a:t>und Supporteinheit in einem Softwarehaus für abc. </a:t>
            </a:r>
            <a:br>
              <a:rPr lang="en-US"/>
            </a:br>
            <a:r>
              <a:rPr lang="en-US"/>
              <a:t>Sie verantwortete die Gestalt                                                                                                                                                                                                                                                                                                                                                                                                                                                                                                                                                                                                                                                                                                                                                                                                                                                                                                                                                                                                                                                                                                                                                                                                                                                                                                                                                                                                                                                                                                                                                                                                                                                                                                                                                                                                                                                                                                                                                                                                                                                                                                                                                                                                                                                                                                                                                                                                                                                                                                                                                                                                                                                                                                                                                                                                                                                                                                                                                                                                                                                                                                                                                                                                                                                                                                                                                                                                                                                                                                                                                                                                                                                                                                                                                                                                                                                                                                                                                                                                                                                                                                                                                                                                                                                                                                                                                                                                                                                                                                                                                                                                                                                                                                                                                                                                                                                                                                                                                                                                                                                                                                                                                                                                                                                                                                                                                                                                                                                                                                                                                                                                                                                                                                                                                                                                                                                                                                                                                                                                                                                                                                                                                                                                                                                                                                                                                                                                                                                                                                                                                                                                                                                                                                                                                                                                                                                                                                                                                                                                                                                                                                                                                                                                                                                                                                                                                                                                                                                                                                                                                                                                                                                                                                                                                                                                                                                                                                                                                                                                                                                                                                                                                                                                                                                                                                                                                                                                                                                                                                                                                                                                                                                                                                                                                                                                                                                                                                                                                                                                                                                                                                                                                                                                                                                                                                                                                                                                                                                                                                                                                                                                                                                                                                                                                                                                                                                                                                                                                                                                                                                                                                                                                                                                                                                                                                                                                                                                                                                                                                                                                                                                                                                                                                                                                                                                                                                                                                                                                                                                                                                                                                                                                                                                                                                                                                                                                                                                                                                                                                                                                                                                                                                                                                                                                                                                                                                                                                                                                                                                                                                                                                                                                                                                                                                                                                                                                                                                                                                                                                                                                                                                                                                                                                                                                                                                                                                                                                                                                                                                                                                                                                                                                                                                                                                                                                                                                                                                                                                                                                                                                                                                                                                                                                                                                                                                                                                                                                                                                                                                                                                                                                                                                                                                                                                                                                                                                                                                                                    ung, Optimierung und Umsetzung der Veränderungsprozesse im Supportteam und die Betreuung der Bestandskunden, ausserdem die Berichts- und Statstikerstellung.</a:t>
            </a:r>
          </a:p>
          <a:p>
            <a:r>
              <a:rPr lang="en-US"/>
              <a:t>Seite 2011 ist sie in der SAP BW Beratung tätig. </a:t>
            </a:r>
            <a:br>
              <a:rPr lang="en-US"/>
            </a:br>
            <a:r>
              <a:rPr lang="en-US"/>
              <a:t>Sie verfügt über umfangreiche Erfahrungen in der Anforderungsanalyse, Extrakrtion, Modellierung und Berichtserstellung. Mit ausgeprägter analytischer </a:t>
            </a:r>
            <a:br>
              <a:rPr lang="en-US"/>
            </a:br>
            <a:r>
              <a:rPr lang="en-US"/>
              <a:t>Arbeitsweise und erfreut sich sehr an herausfordernden Aufgaben.</a:t>
            </a:r>
          </a:p>
          <a:p>
            <a:endParaRPr lang="en-US"/>
          </a:p>
        </p:txBody>
      </p:sp>
      <p:sp>
        <p:nvSpPr>
          <p:cNvPr id="14" name="Text Placeholder 13">
            <a:extLst>
              <a:ext uri="{FF2B5EF4-FFF2-40B4-BE49-F238E27FC236}">
                <a16:creationId xmlns:a16="http://schemas.microsoft.com/office/drawing/2014/main" id="{AFC447D0-06AA-8215-4D4D-5BA62613ECBA}"/>
              </a:ext>
            </a:extLst>
          </p:cNvPr>
          <p:cNvSpPr>
            <a:spLocks noGrp="1"/>
          </p:cNvSpPr>
          <p:nvPr>
            <p:ph type="body" idx="68"/>
          </p:nvPr>
        </p:nvSpPr>
        <p:spPr/>
        <p:txBody>
          <a:bodyPr/>
          <a:lstStyle/>
          <a:p>
            <a:r>
              <a:rPr lang="de-DE"/>
              <a:t>Role</a:t>
            </a:r>
          </a:p>
        </p:txBody>
      </p:sp>
      <p:sp>
        <p:nvSpPr>
          <p:cNvPr id="12" name="Title 11">
            <a:extLst>
              <a:ext uri="{FF2B5EF4-FFF2-40B4-BE49-F238E27FC236}">
                <a16:creationId xmlns:a16="http://schemas.microsoft.com/office/drawing/2014/main" id="{878AB286-8EF9-C66F-DBF0-7027DCECC05E}"/>
              </a:ext>
            </a:extLst>
          </p:cNvPr>
          <p:cNvSpPr>
            <a:spLocks noGrp="1"/>
          </p:cNvSpPr>
          <p:nvPr>
            <p:ph type="title"/>
          </p:nvPr>
        </p:nvSpPr>
        <p:spPr/>
        <p:txBody>
          <a:bodyPr vert="horz"/>
          <a:lstStyle/>
          <a:p>
            <a:r>
              <a:rPr lang="de-DE"/>
              <a:t>Vorname </a:t>
            </a:r>
            <a:br>
              <a:rPr lang="de-DE"/>
            </a:br>
            <a:r>
              <a:rPr lang="de-DE"/>
              <a:t>Name</a:t>
            </a:r>
            <a:endParaRPr lang="en-US"/>
          </a:p>
        </p:txBody>
      </p:sp>
      <p:sp>
        <p:nvSpPr>
          <p:cNvPr id="13" name="Text Placeholder 12">
            <a:extLst>
              <a:ext uri="{FF2B5EF4-FFF2-40B4-BE49-F238E27FC236}">
                <a16:creationId xmlns:a16="http://schemas.microsoft.com/office/drawing/2014/main" id="{E6BCD66B-CC85-AFF9-73E4-C16DCDDFBE98}"/>
              </a:ext>
            </a:extLst>
          </p:cNvPr>
          <p:cNvSpPr>
            <a:spLocks noGrp="1"/>
          </p:cNvSpPr>
          <p:nvPr>
            <p:ph type="body" sz="quarter" idx="14"/>
          </p:nvPr>
        </p:nvSpPr>
        <p:spPr>
          <a:xfrm>
            <a:off x="576000" y="396000"/>
            <a:ext cx="3456574" cy="144000"/>
          </a:xfrm>
        </p:spPr>
        <p:txBody>
          <a:bodyPr/>
          <a:lstStyle/>
          <a:p>
            <a:r>
              <a:rPr lang="en-GB"/>
              <a:t>B  049 : Team : Profile 2 : Details</a:t>
            </a:r>
            <a:endParaRPr lang="en-US"/>
          </a:p>
        </p:txBody>
      </p:sp>
    </p:spTree>
    <p:extLst>
      <p:ext uri="{BB962C8B-B14F-4D97-AF65-F5344CB8AC3E}">
        <p14:creationId xmlns:p14="http://schemas.microsoft.com/office/powerpoint/2010/main" val="2487950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p:txBody>
          <a:bodyPr/>
          <a:lstStyle/>
          <a:p>
            <a:fld id="{FA573BCF-C0F1-4720-B5E7-944FE630E67D}" type="slidenum">
              <a:rPr lang="en-US" smtClean="0"/>
              <a:pPr/>
              <a:t>17</a:t>
            </a:fld>
            <a:endParaRPr lang="en-US" dirty="0"/>
          </a:p>
        </p:txBody>
      </p:sp>
      <p:sp>
        <p:nvSpPr>
          <p:cNvPr id="7" name="Footer Placeholder 6">
            <a:extLst>
              <a:ext uri="{FF2B5EF4-FFF2-40B4-BE49-F238E27FC236}">
                <a16:creationId xmlns:a16="http://schemas.microsoft.com/office/drawing/2014/main" id="{7A1BC8C0-4FE0-8594-BD04-6A98600E0E14}"/>
              </a:ext>
            </a:extLst>
          </p:cNvPr>
          <p:cNvSpPr>
            <a:spLocks noGrp="1"/>
          </p:cNvSpPr>
          <p:nvPr>
            <p:ph type="ftr" sz="quarter" idx="3"/>
          </p:nvPr>
        </p:nvSpPr>
        <p:spPr/>
        <p:txBody>
          <a:bodyPr/>
          <a:lstStyle/>
          <a:p>
            <a:r>
              <a:rPr lang="en-US"/>
              <a:t>Company Presentation Route B</a:t>
            </a:r>
          </a:p>
        </p:txBody>
      </p:sp>
      <p:sp>
        <p:nvSpPr>
          <p:cNvPr id="6" name="Date Placeholder 5">
            <a:extLst>
              <a:ext uri="{FF2B5EF4-FFF2-40B4-BE49-F238E27FC236}">
                <a16:creationId xmlns:a16="http://schemas.microsoft.com/office/drawing/2014/main" id="{45059A3E-B8FB-FA5F-BF97-679132BA2BCB}"/>
              </a:ext>
            </a:extLst>
          </p:cNvPr>
          <p:cNvSpPr>
            <a:spLocks noGrp="1"/>
          </p:cNvSpPr>
          <p:nvPr>
            <p:ph type="dt" sz="half" idx="2"/>
          </p:nvPr>
        </p:nvSpPr>
        <p:spPr/>
        <p:txBody>
          <a:bodyPr/>
          <a:lstStyle/>
          <a:p>
            <a:r>
              <a:rPr lang="de-DE"/>
              <a:t>2025-10-08</a:t>
            </a:r>
            <a:endParaRPr lang="en-US"/>
          </a:p>
        </p:txBody>
      </p:sp>
      <p:sp>
        <p:nvSpPr>
          <p:cNvPr id="95" name="Text Placeholder 94">
            <a:extLst>
              <a:ext uri="{FF2B5EF4-FFF2-40B4-BE49-F238E27FC236}">
                <a16:creationId xmlns:a16="http://schemas.microsoft.com/office/drawing/2014/main" id="{E155E9D6-4066-863E-C92D-8C3903143459}"/>
              </a:ext>
            </a:extLst>
          </p:cNvPr>
          <p:cNvSpPr>
            <a:spLocks noGrp="1"/>
          </p:cNvSpPr>
          <p:nvPr>
            <p:ph type="body" sz="quarter" idx="46"/>
          </p:nvPr>
        </p:nvSpPr>
        <p:spPr/>
        <p:txBody>
          <a:bodyPr/>
          <a:lstStyle/>
          <a:p>
            <a:r>
              <a:rPr lang="de-DE"/>
              <a:t>…</a:t>
            </a:r>
            <a:endParaRPr lang="en-DE"/>
          </a:p>
          <a:p>
            <a:endParaRPr lang="en-US"/>
          </a:p>
        </p:txBody>
      </p:sp>
      <p:sp>
        <p:nvSpPr>
          <p:cNvPr id="27" name="Textplatzhalter 26">
            <a:extLst>
              <a:ext uri="{FF2B5EF4-FFF2-40B4-BE49-F238E27FC236}">
                <a16:creationId xmlns:a16="http://schemas.microsoft.com/office/drawing/2014/main" id="{11DA1E39-4711-398B-D32C-8CF9ECEBA50B}"/>
              </a:ext>
            </a:extLst>
          </p:cNvPr>
          <p:cNvSpPr>
            <a:spLocks noGrp="1"/>
          </p:cNvSpPr>
          <p:nvPr>
            <p:ph type="body" idx="70"/>
          </p:nvPr>
        </p:nvSpPr>
        <p:spPr/>
        <p:txBody>
          <a:bodyPr/>
          <a:lstStyle/>
          <a:p>
            <a:endParaRPr lang="de-DE"/>
          </a:p>
        </p:txBody>
      </p:sp>
      <p:sp>
        <p:nvSpPr>
          <p:cNvPr id="144" name="Text Placeholder 143">
            <a:extLst>
              <a:ext uri="{FF2B5EF4-FFF2-40B4-BE49-F238E27FC236}">
                <a16:creationId xmlns:a16="http://schemas.microsoft.com/office/drawing/2014/main" id="{CB15E111-B24D-EB07-D111-9F0A293493B0}"/>
              </a:ext>
            </a:extLst>
          </p:cNvPr>
          <p:cNvSpPr>
            <a:spLocks noGrp="1"/>
          </p:cNvSpPr>
          <p:nvPr>
            <p:ph type="body" sz="quarter" idx="69"/>
          </p:nvPr>
        </p:nvSpPr>
        <p:spPr/>
        <p:txBody>
          <a:bodyPr/>
          <a:lstStyle/>
          <a:p>
            <a:r>
              <a:rPr lang="en-US"/>
              <a:t>CV</a:t>
            </a:r>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p:txBody>
      </p:sp>
      <p:sp>
        <p:nvSpPr>
          <p:cNvPr id="24" name="Textplatzhalter 23">
            <a:extLst>
              <a:ext uri="{FF2B5EF4-FFF2-40B4-BE49-F238E27FC236}">
                <a16:creationId xmlns:a16="http://schemas.microsoft.com/office/drawing/2014/main" id="{BA807CDD-8295-A85D-1EF6-96850AD0FE94}"/>
              </a:ext>
            </a:extLst>
          </p:cNvPr>
          <p:cNvSpPr>
            <a:spLocks noGrp="1"/>
          </p:cNvSpPr>
          <p:nvPr>
            <p:ph type="body" idx="63"/>
          </p:nvPr>
        </p:nvSpPr>
        <p:spPr/>
        <p:txBody>
          <a:bodyPr/>
          <a:lstStyle/>
          <a:p>
            <a:endParaRPr lang="de-DE"/>
          </a:p>
        </p:txBody>
      </p:sp>
      <p:sp>
        <p:nvSpPr>
          <p:cNvPr id="140" name="Text Placeholder 139">
            <a:extLst>
              <a:ext uri="{FF2B5EF4-FFF2-40B4-BE49-F238E27FC236}">
                <a16:creationId xmlns:a16="http://schemas.microsoft.com/office/drawing/2014/main" id="{72815A2E-BBCF-D057-5188-3DB8BEFD6E45}"/>
              </a:ext>
            </a:extLst>
          </p:cNvPr>
          <p:cNvSpPr>
            <a:spLocks noGrp="1"/>
          </p:cNvSpPr>
          <p:nvPr>
            <p:ph type="body" idx="64"/>
          </p:nvPr>
        </p:nvSpPr>
        <p:spPr/>
        <p:txBody>
          <a:bodyPr/>
          <a:lstStyle/>
          <a:p>
            <a:r>
              <a:rPr lang="en-US"/>
              <a:t>Role</a:t>
            </a:r>
          </a:p>
        </p:txBody>
      </p:sp>
      <p:sp>
        <p:nvSpPr>
          <p:cNvPr id="141" name="Text Placeholder 140">
            <a:extLst>
              <a:ext uri="{FF2B5EF4-FFF2-40B4-BE49-F238E27FC236}">
                <a16:creationId xmlns:a16="http://schemas.microsoft.com/office/drawing/2014/main" id="{76187D3B-7C20-BE91-C384-8665EA17E234}"/>
              </a:ext>
            </a:extLst>
          </p:cNvPr>
          <p:cNvSpPr>
            <a:spLocks noGrp="1"/>
          </p:cNvSpPr>
          <p:nvPr>
            <p:ph type="body" idx="65"/>
          </p:nvPr>
        </p:nvSpPr>
        <p:spPr/>
        <p:txBody>
          <a:bodyPr/>
          <a:lstStyle/>
          <a:p>
            <a:r>
              <a:rPr lang="en-US"/>
              <a:t>Name</a:t>
            </a:r>
          </a:p>
        </p:txBody>
      </p:sp>
      <p:pic>
        <p:nvPicPr>
          <p:cNvPr id="75" name="Picture Placeholder 50" descr="A person smiling with her arms crossed&#10;&#10;Description automatically generated">
            <a:extLst>
              <a:ext uri="{FF2B5EF4-FFF2-40B4-BE49-F238E27FC236}">
                <a16:creationId xmlns:a16="http://schemas.microsoft.com/office/drawing/2014/main" id="{3A2E5CAD-B763-E89B-C4B3-F402FCAC67EB}"/>
              </a:ext>
            </a:extLst>
          </p:cNvPr>
          <p:cNvPicPr>
            <a:picLocks noGrp="1" noChangeAspect="1"/>
          </p:cNvPicPr>
          <p:nvPr>
            <p:ph type="pic" sz="quarter" idx="66"/>
          </p:nvPr>
        </p:nvPicPr>
        <p:blipFill>
          <a:blip r:embed="rId6"/>
          <a:srcRect l="20835" r="20835"/>
          <a:stretch/>
        </p:blipFill>
        <p:spPr/>
      </p:pic>
      <p:sp>
        <p:nvSpPr>
          <p:cNvPr id="26" name="Textplatzhalter 25">
            <a:extLst>
              <a:ext uri="{FF2B5EF4-FFF2-40B4-BE49-F238E27FC236}">
                <a16:creationId xmlns:a16="http://schemas.microsoft.com/office/drawing/2014/main" id="{AFC7F215-A511-9633-BAB7-01BDD141E2A2}"/>
              </a:ext>
            </a:extLst>
          </p:cNvPr>
          <p:cNvSpPr>
            <a:spLocks noGrp="1"/>
          </p:cNvSpPr>
          <p:nvPr>
            <p:ph type="body" idx="68"/>
          </p:nvPr>
        </p:nvSpPr>
        <p:spPr/>
        <p:txBody>
          <a:bodyPr/>
          <a:lstStyle/>
          <a:p>
            <a:endParaRPr lang="de-DE"/>
          </a:p>
        </p:txBody>
      </p:sp>
      <p:sp>
        <p:nvSpPr>
          <p:cNvPr id="133" name="Text Placeholder 132">
            <a:extLst>
              <a:ext uri="{FF2B5EF4-FFF2-40B4-BE49-F238E27FC236}">
                <a16:creationId xmlns:a16="http://schemas.microsoft.com/office/drawing/2014/main" id="{71C50EDE-3914-47E7-D26D-621F16AEC74B}"/>
              </a:ext>
            </a:extLst>
          </p:cNvPr>
          <p:cNvSpPr>
            <a:spLocks noGrp="1"/>
          </p:cNvSpPr>
          <p:nvPr>
            <p:ph type="body" sz="quarter" idx="24"/>
          </p:nvPr>
        </p:nvSpPr>
        <p:spPr/>
        <p:txBody>
          <a:bodyPr/>
          <a:lstStyle/>
          <a:p>
            <a:r>
              <a:rPr lang="en-US"/>
              <a:t>CV</a:t>
            </a:r>
          </a:p>
          <a:p>
            <a:r>
              <a:rPr lang="en-US" dirty="0"/>
              <a:t>Lorem ipsum dolor sit amet, consectetuer adipiscing elit. Maecenas porttitor congue massa. Fusce posuere, magna sed pulvinar ultricies, purus lectus malesuada libero, sit amet commodo magna eros quis </a:t>
            </a:r>
            <a:r>
              <a:rPr lang="en-US"/>
              <a:t>urna.</a:t>
            </a:r>
            <a:endParaRPr lang="en-US" dirty="0"/>
          </a:p>
          <a:p>
            <a:pPr lvl="1"/>
            <a:r>
              <a:rPr lang="en-US" dirty="0"/>
              <a:t>Nunc viverra imperdiet enim. Fusce est. Vivamus a </a:t>
            </a:r>
            <a:r>
              <a:rPr lang="en-US"/>
              <a:t>tellus.</a:t>
            </a:r>
            <a:endParaRPr lang="en-US" dirty="0"/>
          </a:p>
          <a:p>
            <a:pPr lvl="1"/>
            <a:r>
              <a:rPr lang="en-US" dirty="0"/>
              <a:t>Pellentesque habitant morbi tristique senectus et netus et malesuada fames ac turpis egestas. Proin pharetra nonummy pede. Mauris et orci.</a:t>
            </a:r>
            <a:endParaRPr lang="en-US"/>
          </a:p>
          <a:p>
            <a:endParaRPr lang="en-US"/>
          </a:p>
        </p:txBody>
      </p:sp>
      <p:sp>
        <p:nvSpPr>
          <p:cNvPr id="23" name="Textplatzhalter 22">
            <a:extLst>
              <a:ext uri="{FF2B5EF4-FFF2-40B4-BE49-F238E27FC236}">
                <a16:creationId xmlns:a16="http://schemas.microsoft.com/office/drawing/2014/main" id="{2FA7AB3B-451D-996B-FFE2-67EA472E6645}"/>
              </a:ext>
            </a:extLst>
          </p:cNvPr>
          <p:cNvSpPr>
            <a:spLocks noGrp="1"/>
          </p:cNvSpPr>
          <p:nvPr>
            <p:ph type="body" idx="51"/>
          </p:nvPr>
        </p:nvSpPr>
        <p:spPr/>
        <p:txBody>
          <a:bodyPr/>
          <a:lstStyle/>
          <a:p>
            <a:endParaRPr lang="de-DE"/>
          </a:p>
        </p:txBody>
      </p:sp>
      <p:sp>
        <p:nvSpPr>
          <p:cNvPr id="137" name="Text Placeholder 136">
            <a:extLst>
              <a:ext uri="{FF2B5EF4-FFF2-40B4-BE49-F238E27FC236}">
                <a16:creationId xmlns:a16="http://schemas.microsoft.com/office/drawing/2014/main" id="{A9166EB2-D585-3C11-A8C2-CDCC3F367F66}"/>
              </a:ext>
            </a:extLst>
          </p:cNvPr>
          <p:cNvSpPr>
            <a:spLocks noGrp="1"/>
          </p:cNvSpPr>
          <p:nvPr>
            <p:ph type="body" idx="52"/>
          </p:nvPr>
        </p:nvSpPr>
        <p:spPr/>
        <p:txBody>
          <a:bodyPr/>
          <a:lstStyle/>
          <a:p>
            <a:r>
              <a:rPr lang="en-US"/>
              <a:t>Role</a:t>
            </a:r>
          </a:p>
        </p:txBody>
      </p:sp>
      <p:sp>
        <p:nvSpPr>
          <p:cNvPr id="138" name="Text Placeholder 137">
            <a:extLst>
              <a:ext uri="{FF2B5EF4-FFF2-40B4-BE49-F238E27FC236}">
                <a16:creationId xmlns:a16="http://schemas.microsoft.com/office/drawing/2014/main" id="{014CF553-F736-7F60-0EA4-A24AA39089A3}"/>
              </a:ext>
            </a:extLst>
          </p:cNvPr>
          <p:cNvSpPr>
            <a:spLocks noGrp="1"/>
          </p:cNvSpPr>
          <p:nvPr>
            <p:ph type="body" idx="53"/>
          </p:nvPr>
        </p:nvSpPr>
        <p:spPr/>
        <p:txBody>
          <a:bodyPr/>
          <a:lstStyle/>
          <a:p>
            <a:r>
              <a:rPr lang="en-US"/>
              <a:t>Name</a:t>
            </a:r>
          </a:p>
        </p:txBody>
      </p:sp>
      <p:pic>
        <p:nvPicPr>
          <p:cNvPr id="14" name="Picture Placeholder 50" descr="A person smiling with her arms crossed&#10;&#10;Description automatically generated">
            <a:extLst>
              <a:ext uri="{FF2B5EF4-FFF2-40B4-BE49-F238E27FC236}">
                <a16:creationId xmlns:a16="http://schemas.microsoft.com/office/drawing/2014/main" id="{6850A5D7-1776-E4F3-9197-57F1789C1CA6}"/>
              </a:ext>
            </a:extLst>
          </p:cNvPr>
          <p:cNvPicPr>
            <a:picLocks noGrp="1" noChangeAspect="1"/>
          </p:cNvPicPr>
          <p:nvPr>
            <p:ph type="pic" sz="quarter" idx="54"/>
          </p:nvPr>
        </p:nvPicPr>
        <p:blipFill>
          <a:blip r:embed="rId6"/>
          <a:srcRect l="20835" r="20835"/>
          <a:stretch/>
        </p:blipFill>
        <p:spPr/>
      </p:pic>
      <p:sp>
        <p:nvSpPr>
          <p:cNvPr id="25" name="Textplatzhalter 24">
            <a:extLst>
              <a:ext uri="{FF2B5EF4-FFF2-40B4-BE49-F238E27FC236}">
                <a16:creationId xmlns:a16="http://schemas.microsoft.com/office/drawing/2014/main" id="{5D14DE1F-03EE-5106-F9FA-E9060015C4AD}"/>
              </a:ext>
            </a:extLst>
          </p:cNvPr>
          <p:cNvSpPr>
            <a:spLocks noGrp="1"/>
          </p:cNvSpPr>
          <p:nvPr>
            <p:ph type="body" idx="67"/>
          </p:nvPr>
        </p:nvSpPr>
        <p:spPr/>
        <p:txBody>
          <a:bodyPr/>
          <a:lstStyle/>
          <a:p>
            <a:endParaRPr lang="de-DE"/>
          </a:p>
        </p:txBody>
      </p:sp>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p:txBody>
          <a:bodyPr vert="horz"/>
          <a:lstStyle/>
          <a:p>
            <a:r>
              <a:rPr lang="en-US"/>
              <a:t>Team 2</a:t>
            </a:r>
            <a:endParaRPr lang="en-US" dirty="0"/>
          </a:p>
        </p:txBody>
      </p:sp>
      <p:sp>
        <p:nvSpPr>
          <p:cNvPr id="36" name="Text Placeholder 35">
            <a:extLst>
              <a:ext uri="{FF2B5EF4-FFF2-40B4-BE49-F238E27FC236}">
                <a16:creationId xmlns:a16="http://schemas.microsoft.com/office/drawing/2014/main" id="{219FE613-2E6F-3ECE-BCF8-86439220E4EA}"/>
              </a:ext>
            </a:extLst>
          </p:cNvPr>
          <p:cNvSpPr>
            <a:spLocks noGrp="1"/>
          </p:cNvSpPr>
          <p:nvPr>
            <p:ph type="body" sz="quarter" idx="14"/>
          </p:nvPr>
        </p:nvSpPr>
        <p:spPr/>
        <p:txBody>
          <a:bodyPr/>
          <a:lstStyle/>
          <a:p>
            <a:r>
              <a:rPr lang="en-GB"/>
              <a:t>B  049 : team : 2 pictures : 2 names and roles</a:t>
            </a:r>
            <a:endParaRPr lang="en-US"/>
          </a:p>
        </p:txBody>
      </p:sp>
    </p:spTree>
    <p:extLst>
      <p:ext uri="{BB962C8B-B14F-4D97-AF65-F5344CB8AC3E}">
        <p14:creationId xmlns:p14="http://schemas.microsoft.com/office/powerpoint/2010/main" val="2382541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F8B7DFB3-3038-81C0-D0B6-E93065FEE3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4" name="think-cell data - do not delete" hidden="1">
                        <a:extLst>
                          <a:ext uri="{FF2B5EF4-FFF2-40B4-BE49-F238E27FC236}">
                            <a16:creationId xmlns:a16="http://schemas.microsoft.com/office/drawing/2014/main" id="{F8B7DFB3-3038-81C0-D0B6-E93065FEE3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79CF57F9-9EA0-EF48-38FB-D9E2C68DFBC6}"/>
              </a:ext>
            </a:extLst>
          </p:cNvPr>
          <p:cNvSpPr>
            <a:spLocks noGrp="1"/>
          </p:cNvSpPr>
          <p:nvPr>
            <p:ph type="sldNum" sz="quarter" idx="4"/>
          </p:nvPr>
        </p:nvSpPr>
        <p:spPr/>
        <p:txBody>
          <a:bodyPr/>
          <a:lstStyle/>
          <a:p>
            <a:fld id="{FA573BCF-C0F1-4720-B5E7-944FE630E67D}" type="slidenum">
              <a:rPr lang="en-US" smtClean="0"/>
              <a:pPr/>
              <a:t>18</a:t>
            </a:fld>
            <a:endParaRPr lang="en-US" dirty="0"/>
          </a:p>
        </p:txBody>
      </p:sp>
      <p:sp>
        <p:nvSpPr>
          <p:cNvPr id="25" name="Fußzeilenplatzhalter 24">
            <a:extLst>
              <a:ext uri="{FF2B5EF4-FFF2-40B4-BE49-F238E27FC236}">
                <a16:creationId xmlns:a16="http://schemas.microsoft.com/office/drawing/2014/main" id="{9DA8A285-5FCB-5B73-DE97-9B9C597A93E8}"/>
              </a:ext>
            </a:extLst>
          </p:cNvPr>
          <p:cNvSpPr>
            <a:spLocks noGrp="1"/>
          </p:cNvSpPr>
          <p:nvPr>
            <p:ph type="ftr" sz="quarter" idx="3"/>
          </p:nvPr>
        </p:nvSpPr>
        <p:spPr/>
        <p:txBody>
          <a:bodyPr/>
          <a:lstStyle/>
          <a:p>
            <a:r>
              <a:rPr lang="nl-NL"/>
              <a:t>Company Presentation Route B</a:t>
            </a:r>
          </a:p>
        </p:txBody>
      </p:sp>
      <p:sp>
        <p:nvSpPr>
          <p:cNvPr id="41" name="Date Placeholder 40">
            <a:extLst>
              <a:ext uri="{FF2B5EF4-FFF2-40B4-BE49-F238E27FC236}">
                <a16:creationId xmlns:a16="http://schemas.microsoft.com/office/drawing/2014/main" id="{DBF993C3-0F5B-CF12-3A56-D1D43B93F362}"/>
              </a:ext>
            </a:extLst>
          </p:cNvPr>
          <p:cNvSpPr>
            <a:spLocks noGrp="1"/>
          </p:cNvSpPr>
          <p:nvPr>
            <p:ph type="dt" sz="half" idx="2"/>
          </p:nvPr>
        </p:nvSpPr>
        <p:spPr/>
        <p:txBody>
          <a:bodyPr/>
          <a:lstStyle/>
          <a:p>
            <a:r>
              <a:rPr lang="de-DE"/>
              <a:t>2025-10-08</a:t>
            </a:r>
            <a:endParaRPr lang="nl-NL" dirty="0"/>
          </a:p>
        </p:txBody>
      </p:sp>
      <p:sp>
        <p:nvSpPr>
          <p:cNvPr id="210" name="Text Placeholder 209">
            <a:extLst>
              <a:ext uri="{FF2B5EF4-FFF2-40B4-BE49-F238E27FC236}">
                <a16:creationId xmlns:a16="http://schemas.microsoft.com/office/drawing/2014/main" id="{EFB75958-DB81-BB73-CCCF-5C0EBA3881B0}"/>
              </a:ext>
            </a:extLst>
          </p:cNvPr>
          <p:cNvSpPr>
            <a:spLocks noGrp="1"/>
          </p:cNvSpPr>
          <p:nvPr>
            <p:ph type="body" sz="quarter" idx="24"/>
          </p:nvPr>
        </p:nvSpPr>
        <p:spPr/>
        <p:txBody>
          <a:bodyPr/>
          <a:lstStyle/>
          <a:p>
            <a:pPr lvl="7"/>
            <a:r>
              <a:rPr lang="de-DE"/>
              <a:t>…</a:t>
            </a:r>
            <a:endParaRPr lang="en-DE"/>
          </a:p>
        </p:txBody>
      </p:sp>
      <p:sp>
        <p:nvSpPr>
          <p:cNvPr id="34" name="Textplatzhalter 33">
            <a:extLst>
              <a:ext uri="{FF2B5EF4-FFF2-40B4-BE49-F238E27FC236}">
                <a16:creationId xmlns:a16="http://schemas.microsoft.com/office/drawing/2014/main" id="{82860A90-7135-51BF-953D-1E03C30AEB8A}"/>
              </a:ext>
            </a:extLst>
          </p:cNvPr>
          <p:cNvSpPr>
            <a:spLocks noGrp="1"/>
          </p:cNvSpPr>
          <p:nvPr>
            <p:ph type="body" idx="69"/>
          </p:nvPr>
        </p:nvSpPr>
        <p:spPr/>
        <p:txBody>
          <a:bodyPr/>
          <a:lstStyle/>
          <a:p>
            <a:endParaRPr lang="de-DE"/>
          </a:p>
        </p:txBody>
      </p:sp>
      <p:sp>
        <p:nvSpPr>
          <p:cNvPr id="80" name="Text Placeholder 79">
            <a:extLst>
              <a:ext uri="{FF2B5EF4-FFF2-40B4-BE49-F238E27FC236}">
                <a16:creationId xmlns:a16="http://schemas.microsoft.com/office/drawing/2014/main" id="{4B1DB188-72F6-78B1-12ED-2D06D3BBDCD1}"/>
              </a:ext>
            </a:extLst>
          </p:cNvPr>
          <p:cNvSpPr>
            <a:spLocks noGrp="1"/>
          </p:cNvSpPr>
          <p:nvPr>
            <p:ph type="body" idx="59"/>
          </p:nvPr>
        </p:nvSpPr>
        <p:spPr/>
        <p:txBody>
          <a:bodyPr/>
          <a:lstStyle/>
          <a:p>
            <a:r>
              <a:rPr lang="en-GB"/>
              <a:t> </a:t>
            </a:r>
          </a:p>
        </p:txBody>
      </p:sp>
      <p:sp>
        <p:nvSpPr>
          <p:cNvPr id="289" name="Text Placeholder 288">
            <a:extLst>
              <a:ext uri="{FF2B5EF4-FFF2-40B4-BE49-F238E27FC236}">
                <a16:creationId xmlns:a16="http://schemas.microsoft.com/office/drawing/2014/main" id="{041D8D6B-DC3F-CD31-5D73-5D9CFFAB50D9}"/>
              </a:ext>
            </a:extLst>
          </p:cNvPr>
          <p:cNvSpPr>
            <a:spLocks noGrp="1"/>
          </p:cNvSpPr>
          <p:nvPr>
            <p:ph type="body" idx="60"/>
          </p:nvPr>
        </p:nvSpPr>
        <p:spPr/>
        <p:txBody>
          <a:bodyPr/>
          <a:lstStyle/>
          <a:p>
            <a:r>
              <a:rPr lang="en-GB"/>
              <a:t>Role</a:t>
            </a:r>
          </a:p>
        </p:txBody>
      </p:sp>
      <p:sp>
        <p:nvSpPr>
          <p:cNvPr id="60" name="Text Placeholder 59">
            <a:extLst>
              <a:ext uri="{FF2B5EF4-FFF2-40B4-BE49-F238E27FC236}">
                <a16:creationId xmlns:a16="http://schemas.microsoft.com/office/drawing/2014/main" id="{482D4E97-5E24-AF05-849E-A270381DF3B0}"/>
              </a:ext>
            </a:extLst>
          </p:cNvPr>
          <p:cNvSpPr>
            <a:spLocks noGrp="1"/>
          </p:cNvSpPr>
          <p:nvPr>
            <p:ph type="body" idx="61"/>
          </p:nvPr>
        </p:nvSpPr>
        <p:spPr/>
        <p:txBody>
          <a:bodyPr/>
          <a:lstStyle/>
          <a:p>
            <a:r>
              <a:rPr lang="de-DE"/>
              <a:t>Name</a:t>
            </a:r>
          </a:p>
        </p:txBody>
      </p:sp>
      <p:pic>
        <p:nvPicPr>
          <p:cNvPr id="18" name="Picture Placeholder 50" descr="A person smiling with her arms crossed&#10;&#10;Description automatically generated">
            <a:extLst>
              <a:ext uri="{FF2B5EF4-FFF2-40B4-BE49-F238E27FC236}">
                <a16:creationId xmlns:a16="http://schemas.microsoft.com/office/drawing/2014/main" id="{0810465E-4B03-88E7-FB15-34A667287398}"/>
              </a:ext>
            </a:extLst>
          </p:cNvPr>
          <p:cNvPicPr>
            <a:picLocks noGrp="1" noChangeAspect="1"/>
          </p:cNvPicPr>
          <p:nvPr>
            <p:ph type="pic" sz="quarter" idx="62"/>
          </p:nvPr>
        </p:nvPicPr>
        <p:blipFill>
          <a:blip r:embed="rId6"/>
          <a:srcRect l="20864" r="20864"/>
          <a:stretch/>
        </p:blipFill>
        <p:spPr/>
      </p:pic>
      <p:sp>
        <p:nvSpPr>
          <p:cNvPr id="31" name="Textplatzhalter 30">
            <a:extLst>
              <a:ext uri="{FF2B5EF4-FFF2-40B4-BE49-F238E27FC236}">
                <a16:creationId xmlns:a16="http://schemas.microsoft.com/office/drawing/2014/main" id="{17C8078C-C3EC-5987-D92F-945FAE4AFAB9}"/>
              </a:ext>
            </a:extLst>
          </p:cNvPr>
          <p:cNvSpPr>
            <a:spLocks noGrp="1"/>
          </p:cNvSpPr>
          <p:nvPr>
            <p:ph type="body" idx="63"/>
          </p:nvPr>
        </p:nvSpPr>
        <p:spPr/>
        <p:txBody>
          <a:bodyPr/>
          <a:lstStyle/>
          <a:p>
            <a:endParaRPr lang="de-DE"/>
          </a:p>
        </p:txBody>
      </p:sp>
      <p:sp>
        <p:nvSpPr>
          <p:cNvPr id="291" name="Text Placeholder 290">
            <a:extLst>
              <a:ext uri="{FF2B5EF4-FFF2-40B4-BE49-F238E27FC236}">
                <a16:creationId xmlns:a16="http://schemas.microsoft.com/office/drawing/2014/main" id="{A25C582C-A774-5A73-6CEB-A2B7CE179DB7}"/>
              </a:ext>
            </a:extLst>
          </p:cNvPr>
          <p:cNvSpPr>
            <a:spLocks noGrp="1"/>
          </p:cNvSpPr>
          <p:nvPr>
            <p:ph type="body" idx="64"/>
          </p:nvPr>
        </p:nvSpPr>
        <p:spPr/>
        <p:txBody>
          <a:bodyPr/>
          <a:lstStyle/>
          <a:p>
            <a:r>
              <a:rPr lang="en-GB"/>
              <a:t>Role</a:t>
            </a:r>
          </a:p>
        </p:txBody>
      </p:sp>
      <p:sp>
        <p:nvSpPr>
          <p:cNvPr id="64" name="Text Placeholder 63">
            <a:extLst>
              <a:ext uri="{FF2B5EF4-FFF2-40B4-BE49-F238E27FC236}">
                <a16:creationId xmlns:a16="http://schemas.microsoft.com/office/drawing/2014/main" id="{41D6809C-F756-B659-1575-D72602D1C80E}"/>
              </a:ext>
            </a:extLst>
          </p:cNvPr>
          <p:cNvSpPr>
            <a:spLocks noGrp="1"/>
          </p:cNvSpPr>
          <p:nvPr>
            <p:ph type="body" idx="65"/>
          </p:nvPr>
        </p:nvSpPr>
        <p:spPr/>
        <p:txBody>
          <a:bodyPr/>
          <a:lstStyle/>
          <a:p>
            <a:r>
              <a:rPr lang="de-DE"/>
              <a:t>Name</a:t>
            </a:r>
          </a:p>
        </p:txBody>
      </p:sp>
      <p:pic>
        <p:nvPicPr>
          <p:cNvPr id="17" name="Picture Placeholder 50" descr="A person smiling with her arms crossed&#10;&#10;Description automatically generated">
            <a:extLst>
              <a:ext uri="{FF2B5EF4-FFF2-40B4-BE49-F238E27FC236}">
                <a16:creationId xmlns:a16="http://schemas.microsoft.com/office/drawing/2014/main" id="{F0802F99-EBBD-AFF8-2B9C-602D663337B8}"/>
              </a:ext>
            </a:extLst>
          </p:cNvPr>
          <p:cNvPicPr>
            <a:picLocks noGrp="1" noChangeAspect="1"/>
          </p:cNvPicPr>
          <p:nvPr>
            <p:ph type="pic" sz="quarter" idx="66"/>
          </p:nvPr>
        </p:nvPicPr>
        <p:blipFill>
          <a:blip r:embed="rId6"/>
          <a:srcRect l="20864" r="20864"/>
          <a:stretch/>
        </p:blipFill>
        <p:spPr/>
      </p:pic>
      <p:sp>
        <p:nvSpPr>
          <p:cNvPr id="33" name="Textplatzhalter 32">
            <a:extLst>
              <a:ext uri="{FF2B5EF4-FFF2-40B4-BE49-F238E27FC236}">
                <a16:creationId xmlns:a16="http://schemas.microsoft.com/office/drawing/2014/main" id="{905B7618-45A2-D35E-3FEA-456B149B89B0}"/>
              </a:ext>
            </a:extLst>
          </p:cNvPr>
          <p:cNvSpPr>
            <a:spLocks noGrp="1"/>
          </p:cNvSpPr>
          <p:nvPr>
            <p:ph type="body" idx="68"/>
          </p:nvPr>
        </p:nvSpPr>
        <p:spPr/>
        <p:txBody>
          <a:bodyPr/>
          <a:lstStyle/>
          <a:p>
            <a:endParaRPr lang="de-DE"/>
          </a:p>
        </p:txBody>
      </p:sp>
      <p:sp>
        <p:nvSpPr>
          <p:cNvPr id="78" name="Text Placeholder 77">
            <a:extLst>
              <a:ext uri="{FF2B5EF4-FFF2-40B4-BE49-F238E27FC236}">
                <a16:creationId xmlns:a16="http://schemas.microsoft.com/office/drawing/2014/main" id="{55DB880F-54CD-A4C6-6186-EC8133A0ED27}"/>
              </a:ext>
            </a:extLst>
          </p:cNvPr>
          <p:cNvSpPr>
            <a:spLocks noGrp="1"/>
          </p:cNvSpPr>
          <p:nvPr>
            <p:ph type="body" idx="47"/>
          </p:nvPr>
        </p:nvSpPr>
        <p:spPr/>
        <p:txBody>
          <a:bodyPr/>
          <a:lstStyle/>
          <a:p>
            <a:r>
              <a:rPr lang="en-GB"/>
              <a:t> </a:t>
            </a:r>
          </a:p>
        </p:txBody>
      </p:sp>
      <p:sp>
        <p:nvSpPr>
          <p:cNvPr id="285" name="Text Placeholder 284">
            <a:extLst>
              <a:ext uri="{FF2B5EF4-FFF2-40B4-BE49-F238E27FC236}">
                <a16:creationId xmlns:a16="http://schemas.microsoft.com/office/drawing/2014/main" id="{B2B9254E-3363-CE0B-6F91-D76DE3042207}"/>
              </a:ext>
            </a:extLst>
          </p:cNvPr>
          <p:cNvSpPr>
            <a:spLocks noGrp="1"/>
          </p:cNvSpPr>
          <p:nvPr>
            <p:ph type="body" idx="48"/>
          </p:nvPr>
        </p:nvSpPr>
        <p:spPr/>
        <p:txBody>
          <a:bodyPr/>
          <a:lstStyle/>
          <a:p>
            <a:r>
              <a:rPr lang="en-GB"/>
              <a:t>Role</a:t>
            </a:r>
          </a:p>
        </p:txBody>
      </p:sp>
      <p:sp>
        <p:nvSpPr>
          <p:cNvPr id="52" name="Text Placeholder 51">
            <a:extLst>
              <a:ext uri="{FF2B5EF4-FFF2-40B4-BE49-F238E27FC236}">
                <a16:creationId xmlns:a16="http://schemas.microsoft.com/office/drawing/2014/main" id="{E3F6845A-824C-0744-5F06-BA3F7506DB54}"/>
              </a:ext>
            </a:extLst>
          </p:cNvPr>
          <p:cNvSpPr>
            <a:spLocks noGrp="1"/>
          </p:cNvSpPr>
          <p:nvPr>
            <p:ph type="body" idx="49"/>
          </p:nvPr>
        </p:nvSpPr>
        <p:spPr/>
        <p:txBody>
          <a:bodyPr/>
          <a:lstStyle/>
          <a:p>
            <a:r>
              <a:rPr lang="de-DE"/>
              <a:t>Name</a:t>
            </a:r>
          </a:p>
        </p:txBody>
      </p:sp>
      <p:pic>
        <p:nvPicPr>
          <p:cNvPr id="16" name="Picture Placeholder 50" descr="A person smiling with her arms crossed&#10;&#10;Description automatically generated">
            <a:extLst>
              <a:ext uri="{FF2B5EF4-FFF2-40B4-BE49-F238E27FC236}">
                <a16:creationId xmlns:a16="http://schemas.microsoft.com/office/drawing/2014/main" id="{A3957340-09AB-DC51-B155-14D8802F2109}"/>
              </a:ext>
            </a:extLst>
          </p:cNvPr>
          <p:cNvPicPr>
            <a:picLocks noGrp="1" noChangeAspect="1"/>
          </p:cNvPicPr>
          <p:nvPr>
            <p:ph type="pic" sz="quarter" idx="50"/>
          </p:nvPr>
        </p:nvPicPr>
        <p:blipFill>
          <a:blip r:embed="rId6"/>
          <a:srcRect l="20835" r="20835"/>
          <a:stretch/>
        </p:blipFill>
        <p:spPr/>
      </p:pic>
      <p:sp>
        <p:nvSpPr>
          <p:cNvPr id="79" name="Text Placeholder 78">
            <a:extLst>
              <a:ext uri="{FF2B5EF4-FFF2-40B4-BE49-F238E27FC236}">
                <a16:creationId xmlns:a16="http://schemas.microsoft.com/office/drawing/2014/main" id="{F8A187BF-FB89-37B2-2BE0-38FC3CDF659F}"/>
              </a:ext>
            </a:extLst>
          </p:cNvPr>
          <p:cNvSpPr>
            <a:spLocks noGrp="1"/>
          </p:cNvSpPr>
          <p:nvPr>
            <p:ph type="body" idx="51"/>
          </p:nvPr>
        </p:nvSpPr>
        <p:spPr/>
        <p:txBody>
          <a:bodyPr/>
          <a:lstStyle/>
          <a:p>
            <a:r>
              <a:rPr lang="en-GB"/>
              <a:t> </a:t>
            </a:r>
          </a:p>
        </p:txBody>
      </p:sp>
      <p:sp>
        <p:nvSpPr>
          <p:cNvPr id="287" name="Text Placeholder 286">
            <a:extLst>
              <a:ext uri="{FF2B5EF4-FFF2-40B4-BE49-F238E27FC236}">
                <a16:creationId xmlns:a16="http://schemas.microsoft.com/office/drawing/2014/main" id="{02626405-8D05-90BE-29FE-6C811444EA50}"/>
              </a:ext>
            </a:extLst>
          </p:cNvPr>
          <p:cNvSpPr>
            <a:spLocks noGrp="1"/>
          </p:cNvSpPr>
          <p:nvPr>
            <p:ph type="body" idx="52"/>
          </p:nvPr>
        </p:nvSpPr>
        <p:spPr/>
        <p:txBody>
          <a:bodyPr/>
          <a:lstStyle/>
          <a:p>
            <a:r>
              <a:rPr lang="en-GB"/>
              <a:t>Role</a:t>
            </a:r>
          </a:p>
        </p:txBody>
      </p:sp>
      <p:sp>
        <p:nvSpPr>
          <p:cNvPr id="56" name="Text Placeholder 55">
            <a:extLst>
              <a:ext uri="{FF2B5EF4-FFF2-40B4-BE49-F238E27FC236}">
                <a16:creationId xmlns:a16="http://schemas.microsoft.com/office/drawing/2014/main" id="{A37F9E46-278B-2A36-7F87-F4CB9DA63B7A}"/>
              </a:ext>
            </a:extLst>
          </p:cNvPr>
          <p:cNvSpPr>
            <a:spLocks noGrp="1"/>
          </p:cNvSpPr>
          <p:nvPr>
            <p:ph type="body" idx="53"/>
          </p:nvPr>
        </p:nvSpPr>
        <p:spPr/>
        <p:txBody>
          <a:bodyPr/>
          <a:lstStyle/>
          <a:p>
            <a:r>
              <a:rPr lang="en-GB"/>
              <a:t>Name  </a:t>
            </a:r>
          </a:p>
        </p:txBody>
      </p:sp>
      <p:pic>
        <p:nvPicPr>
          <p:cNvPr id="15" name="Picture Placeholder 50" descr="A person smiling with her arms crossed&#10;&#10;Description automatically generated">
            <a:extLst>
              <a:ext uri="{FF2B5EF4-FFF2-40B4-BE49-F238E27FC236}">
                <a16:creationId xmlns:a16="http://schemas.microsoft.com/office/drawing/2014/main" id="{8D01F735-1622-6DD6-59E6-D4CE6491F40D}"/>
              </a:ext>
            </a:extLst>
          </p:cNvPr>
          <p:cNvPicPr>
            <a:picLocks noGrp="1" noChangeAspect="1"/>
          </p:cNvPicPr>
          <p:nvPr>
            <p:ph type="pic" sz="quarter" idx="54"/>
          </p:nvPr>
        </p:nvPicPr>
        <p:blipFill>
          <a:blip r:embed="rId6"/>
          <a:srcRect l="20835" r="20835"/>
          <a:stretch/>
        </p:blipFill>
        <p:spPr/>
      </p:pic>
      <p:sp>
        <p:nvSpPr>
          <p:cNvPr id="32" name="Textplatzhalter 31">
            <a:extLst>
              <a:ext uri="{FF2B5EF4-FFF2-40B4-BE49-F238E27FC236}">
                <a16:creationId xmlns:a16="http://schemas.microsoft.com/office/drawing/2014/main" id="{B90AF9BB-A3A3-1E82-2640-BF7D112FDAF3}"/>
              </a:ext>
            </a:extLst>
          </p:cNvPr>
          <p:cNvSpPr>
            <a:spLocks noGrp="1"/>
          </p:cNvSpPr>
          <p:nvPr>
            <p:ph type="body" idx="67"/>
          </p:nvPr>
        </p:nvSpPr>
        <p:spPr/>
        <p:txBody>
          <a:bodyPr/>
          <a:lstStyle/>
          <a:p>
            <a:endParaRPr lang="de-DE"/>
          </a:p>
        </p:txBody>
      </p:sp>
      <p:sp>
        <p:nvSpPr>
          <p:cNvPr id="5" name="Titel 4">
            <a:extLst>
              <a:ext uri="{FF2B5EF4-FFF2-40B4-BE49-F238E27FC236}">
                <a16:creationId xmlns:a16="http://schemas.microsoft.com/office/drawing/2014/main" id="{0727DA92-3537-7BCA-A762-6FEDDD950116}"/>
              </a:ext>
            </a:extLst>
          </p:cNvPr>
          <p:cNvSpPr>
            <a:spLocks noGrp="1"/>
          </p:cNvSpPr>
          <p:nvPr>
            <p:ph type="title"/>
          </p:nvPr>
        </p:nvSpPr>
        <p:spPr/>
        <p:txBody>
          <a:bodyPr vert="horz"/>
          <a:lstStyle/>
          <a:p>
            <a:r>
              <a:rPr lang="en-US"/>
              <a:t>Team 4</a:t>
            </a:r>
            <a:endParaRPr lang="de-DE"/>
          </a:p>
        </p:txBody>
      </p:sp>
      <p:sp>
        <p:nvSpPr>
          <p:cNvPr id="6" name="Text Placeholder 5">
            <a:extLst>
              <a:ext uri="{FF2B5EF4-FFF2-40B4-BE49-F238E27FC236}">
                <a16:creationId xmlns:a16="http://schemas.microsoft.com/office/drawing/2014/main" id="{B8A9AF26-FF5A-9ED6-1331-DE0234978651}"/>
              </a:ext>
            </a:extLst>
          </p:cNvPr>
          <p:cNvSpPr>
            <a:spLocks noGrp="1"/>
          </p:cNvSpPr>
          <p:nvPr>
            <p:ph type="body" sz="quarter" idx="14"/>
          </p:nvPr>
        </p:nvSpPr>
        <p:spPr/>
        <p:txBody>
          <a:bodyPr/>
          <a:lstStyle/>
          <a:p>
            <a:r>
              <a:rPr lang="en-GB"/>
              <a:t>B  049 : team : 4 pictures : 4 names and roles : textbox</a:t>
            </a:r>
          </a:p>
        </p:txBody>
      </p:sp>
    </p:spTree>
    <p:extLst>
      <p:ext uri="{BB962C8B-B14F-4D97-AF65-F5344CB8AC3E}">
        <p14:creationId xmlns:p14="http://schemas.microsoft.com/office/powerpoint/2010/main" val="3983222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think-cell data - do not delete" hidden="1">
            <a:extLst>
              <a:ext uri="{FF2B5EF4-FFF2-40B4-BE49-F238E27FC236}">
                <a16:creationId xmlns:a16="http://schemas.microsoft.com/office/drawing/2014/main" id="{48EBDB67-5195-0475-6593-06DFD7D123B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3" name="think-cell data - do not delete" hidden="1">
                        <a:extLst>
                          <a:ext uri="{FF2B5EF4-FFF2-40B4-BE49-F238E27FC236}">
                            <a16:creationId xmlns:a16="http://schemas.microsoft.com/office/drawing/2014/main" id="{48EBDB67-5195-0475-6593-06DFD7D123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DA91049-0785-4BD9-2BDD-104A3D164F50}"/>
              </a:ext>
            </a:extLst>
          </p:cNvPr>
          <p:cNvSpPr>
            <a:spLocks noGrp="1"/>
          </p:cNvSpPr>
          <p:nvPr>
            <p:ph type="sldNum" sz="quarter" idx="4"/>
          </p:nvPr>
        </p:nvSpPr>
        <p:spPr/>
        <p:txBody>
          <a:bodyPr/>
          <a:lstStyle/>
          <a:p>
            <a:fld id="{FA573BCF-C0F1-4720-B5E7-944FE630E67D}" type="slidenum">
              <a:rPr lang="en-US" smtClean="0"/>
              <a:pPr/>
              <a:t>19</a:t>
            </a:fld>
            <a:endParaRPr lang="en-US" dirty="0"/>
          </a:p>
        </p:txBody>
      </p:sp>
      <p:sp>
        <p:nvSpPr>
          <p:cNvPr id="3" name="Footer Placeholder 2">
            <a:extLst>
              <a:ext uri="{FF2B5EF4-FFF2-40B4-BE49-F238E27FC236}">
                <a16:creationId xmlns:a16="http://schemas.microsoft.com/office/drawing/2014/main" id="{8340126B-E0E0-F91C-20C2-14809508ADAB}"/>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347142EC-F35B-690F-360E-0F278755AD46}"/>
              </a:ext>
            </a:extLst>
          </p:cNvPr>
          <p:cNvSpPr>
            <a:spLocks noGrp="1"/>
          </p:cNvSpPr>
          <p:nvPr>
            <p:ph type="dt" sz="half" idx="2"/>
          </p:nvPr>
        </p:nvSpPr>
        <p:spPr/>
        <p:txBody>
          <a:bodyPr/>
          <a:lstStyle/>
          <a:p>
            <a:r>
              <a:rPr lang="de-DE"/>
              <a:t>2025-10-08</a:t>
            </a:r>
            <a:endParaRPr lang="nl-NL" dirty="0"/>
          </a:p>
        </p:txBody>
      </p:sp>
      <p:sp>
        <p:nvSpPr>
          <p:cNvPr id="30" name="Text Placeholder 29">
            <a:extLst>
              <a:ext uri="{FF2B5EF4-FFF2-40B4-BE49-F238E27FC236}">
                <a16:creationId xmlns:a16="http://schemas.microsoft.com/office/drawing/2014/main" id="{1D7E2F72-EE33-27FA-A2A8-0EC801A9F2EC}"/>
              </a:ext>
            </a:extLst>
          </p:cNvPr>
          <p:cNvSpPr>
            <a:spLocks noGrp="1"/>
          </p:cNvSpPr>
          <p:nvPr>
            <p:ph type="body" idx="30"/>
          </p:nvPr>
        </p:nvSpPr>
        <p:spPr/>
        <p:txBody>
          <a:bodyPr/>
          <a:lstStyle/>
          <a:p>
            <a:endParaRPr lang="en-GB"/>
          </a:p>
        </p:txBody>
      </p:sp>
      <p:sp>
        <p:nvSpPr>
          <p:cNvPr id="35" name="Text Placeholder 34">
            <a:extLst>
              <a:ext uri="{FF2B5EF4-FFF2-40B4-BE49-F238E27FC236}">
                <a16:creationId xmlns:a16="http://schemas.microsoft.com/office/drawing/2014/main" id="{28F732A9-6D52-A590-8CCF-25E0D00B3334}"/>
              </a:ext>
            </a:extLst>
          </p:cNvPr>
          <p:cNvSpPr>
            <a:spLocks noGrp="1"/>
          </p:cNvSpPr>
          <p:nvPr>
            <p:ph type="body" sz="quarter" idx="46"/>
          </p:nvPr>
        </p:nvSpPr>
        <p:spPr/>
        <p:txBody>
          <a:bodyPr/>
          <a:lstStyle/>
          <a:p>
            <a:endParaRPr lang="en-GB"/>
          </a:p>
        </p:txBody>
      </p:sp>
      <p:sp>
        <p:nvSpPr>
          <p:cNvPr id="1178" name="Text Placeholder 1177">
            <a:extLst>
              <a:ext uri="{FF2B5EF4-FFF2-40B4-BE49-F238E27FC236}">
                <a16:creationId xmlns:a16="http://schemas.microsoft.com/office/drawing/2014/main" id="{D58F3D24-98CF-C59E-8DFA-8BDEC91EE531}"/>
              </a:ext>
            </a:extLst>
          </p:cNvPr>
          <p:cNvSpPr>
            <a:spLocks noGrp="1"/>
          </p:cNvSpPr>
          <p:nvPr>
            <p:ph type="body" idx="41"/>
          </p:nvPr>
        </p:nvSpPr>
        <p:spPr/>
        <p:txBody>
          <a:bodyPr/>
          <a:lstStyle/>
          <a:p>
            <a:r>
              <a:rPr lang="de-DE"/>
              <a:t>Role</a:t>
            </a:r>
            <a:endParaRPr lang="en-GB"/>
          </a:p>
        </p:txBody>
      </p:sp>
      <p:sp>
        <p:nvSpPr>
          <p:cNvPr id="1117" name="Text Placeholder 1116">
            <a:extLst>
              <a:ext uri="{FF2B5EF4-FFF2-40B4-BE49-F238E27FC236}">
                <a16:creationId xmlns:a16="http://schemas.microsoft.com/office/drawing/2014/main" id="{7D9393C4-5C3C-D4FC-2CD1-E74EA21A9EE4}"/>
              </a:ext>
            </a:extLst>
          </p:cNvPr>
          <p:cNvSpPr>
            <a:spLocks noGrp="1"/>
          </p:cNvSpPr>
          <p:nvPr>
            <p:ph type="body" idx="42"/>
          </p:nvPr>
        </p:nvSpPr>
        <p:spPr/>
        <p:txBody>
          <a:bodyPr/>
          <a:lstStyle/>
          <a:p>
            <a:r>
              <a:rPr lang="de-DE"/>
              <a:t>name</a:t>
            </a:r>
            <a:endParaRPr lang="en-GB"/>
          </a:p>
        </p:txBody>
      </p:sp>
      <p:pic>
        <p:nvPicPr>
          <p:cNvPr id="1029" name="Picture Placeholder 50" descr="A person smiling with her arms crossed&#10;&#10;Description automatically generated">
            <a:extLst>
              <a:ext uri="{FF2B5EF4-FFF2-40B4-BE49-F238E27FC236}">
                <a16:creationId xmlns:a16="http://schemas.microsoft.com/office/drawing/2014/main" id="{53815884-A62A-6FBF-5AF4-0F0CD6E1557A}"/>
              </a:ext>
            </a:extLst>
          </p:cNvPr>
          <p:cNvPicPr>
            <a:picLocks noGrp="1" noChangeAspect="1"/>
          </p:cNvPicPr>
          <p:nvPr>
            <p:ph type="pic" sz="quarter" idx="32"/>
          </p:nvPr>
        </p:nvPicPr>
        <p:blipFill>
          <a:blip r:embed="rId6"/>
          <a:srcRect l="20853" r="20853"/>
          <a:stretch/>
        </p:blipFill>
        <p:spPr/>
      </p:pic>
      <p:sp>
        <p:nvSpPr>
          <p:cNvPr id="36" name="Text Placeholder 35">
            <a:extLst>
              <a:ext uri="{FF2B5EF4-FFF2-40B4-BE49-F238E27FC236}">
                <a16:creationId xmlns:a16="http://schemas.microsoft.com/office/drawing/2014/main" id="{01F3E5FC-7F7B-67B1-4271-D2DFB6007364}"/>
              </a:ext>
            </a:extLst>
          </p:cNvPr>
          <p:cNvSpPr>
            <a:spLocks noGrp="1"/>
          </p:cNvSpPr>
          <p:nvPr>
            <p:ph type="body" idx="47"/>
          </p:nvPr>
        </p:nvSpPr>
        <p:spPr/>
        <p:txBody>
          <a:bodyPr/>
          <a:lstStyle/>
          <a:p>
            <a:endParaRPr lang="en-GB"/>
          </a:p>
        </p:txBody>
      </p:sp>
      <p:sp>
        <p:nvSpPr>
          <p:cNvPr id="29" name="Text Placeholder 28">
            <a:extLst>
              <a:ext uri="{FF2B5EF4-FFF2-40B4-BE49-F238E27FC236}">
                <a16:creationId xmlns:a16="http://schemas.microsoft.com/office/drawing/2014/main" id="{A9861406-C2AF-F528-B777-E59D61B041F9}"/>
              </a:ext>
            </a:extLst>
          </p:cNvPr>
          <p:cNvSpPr>
            <a:spLocks noGrp="1"/>
          </p:cNvSpPr>
          <p:nvPr>
            <p:ph type="body" idx="27"/>
          </p:nvPr>
        </p:nvSpPr>
        <p:spPr/>
        <p:txBody>
          <a:bodyPr/>
          <a:lstStyle/>
          <a:p>
            <a:endParaRPr lang="en-GB"/>
          </a:p>
        </p:txBody>
      </p:sp>
      <p:sp>
        <p:nvSpPr>
          <p:cNvPr id="34" name="Text Placeholder 33">
            <a:extLst>
              <a:ext uri="{FF2B5EF4-FFF2-40B4-BE49-F238E27FC236}">
                <a16:creationId xmlns:a16="http://schemas.microsoft.com/office/drawing/2014/main" id="{2B5FD546-3DC1-66F9-B2A7-62CEEB7A98F2}"/>
              </a:ext>
            </a:extLst>
          </p:cNvPr>
          <p:cNvSpPr>
            <a:spLocks noGrp="1"/>
          </p:cNvSpPr>
          <p:nvPr>
            <p:ph type="body" sz="quarter" idx="45"/>
          </p:nvPr>
        </p:nvSpPr>
        <p:spPr/>
        <p:txBody>
          <a:bodyPr/>
          <a:lstStyle/>
          <a:p>
            <a:endParaRPr lang="en-GB"/>
          </a:p>
        </p:txBody>
      </p:sp>
      <p:sp>
        <p:nvSpPr>
          <p:cNvPr id="1177" name="Text Placeholder 1176">
            <a:extLst>
              <a:ext uri="{FF2B5EF4-FFF2-40B4-BE49-F238E27FC236}">
                <a16:creationId xmlns:a16="http://schemas.microsoft.com/office/drawing/2014/main" id="{DCF8056C-6A90-51A4-4198-3503BF9F0F7B}"/>
              </a:ext>
            </a:extLst>
          </p:cNvPr>
          <p:cNvSpPr>
            <a:spLocks noGrp="1"/>
          </p:cNvSpPr>
          <p:nvPr>
            <p:ph type="body" idx="39"/>
          </p:nvPr>
        </p:nvSpPr>
        <p:spPr/>
        <p:txBody>
          <a:bodyPr/>
          <a:lstStyle/>
          <a:p>
            <a:r>
              <a:rPr lang="de-DE"/>
              <a:t>Role</a:t>
            </a:r>
            <a:endParaRPr lang="en-GB"/>
          </a:p>
        </p:txBody>
      </p:sp>
      <p:sp>
        <p:nvSpPr>
          <p:cNvPr id="1115" name="Text Placeholder 1114">
            <a:extLst>
              <a:ext uri="{FF2B5EF4-FFF2-40B4-BE49-F238E27FC236}">
                <a16:creationId xmlns:a16="http://schemas.microsoft.com/office/drawing/2014/main" id="{6E7CAF56-64D4-B2EA-83C2-8CDEB72E0E3B}"/>
              </a:ext>
            </a:extLst>
          </p:cNvPr>
          <p:cNvSpPr>
            <a:spLocks noGrp="1"/>
          </p:cNvSpPr>
          <p:nvPr>
            <p:ph type="body" idx="40"/>
          </p:nvPr>
        </p:nvSpPr>
        <p:spPr/>
        <p:txBody>
          <a:bodyPr/>
          <a:lstStyle/>
          <a:p>
            <a:r>
              <a:rPr lang="de-DE"/>
              <a:t>name</a:t>
            </a:r>
          </a:p>
        </p:txBody>
      </p:sp>
      <p:pic>
        <p:nvPicPr>
          <p:cNvPr id="1027" name="Picture Placeholder 50" descr="A person smiling with her arms crossed&#10;&#10;Description automatically generated">
            <a:extLst>
              <a:ext uri="{FF2B5EF4-FFF2-40B4-BE49-F238E27FC236}">
                <a16:creationId xmlns:a16="http://schemas.microsoft.com/office/drawing/2014/main" id="{32757CEA-47F7-7889-77AA-11989E48E371}"/>
              </a:ext>
            </a:extLst>
          </p:cNvPr>
          <p:cNvPicPr>
            <a:picLocks noGrp="1" noChangeAspect="1"/>
          </p:cNvPicPr>
          <p:nvPr>
            <p:ph type="pic" sz="quarter" idx="29"/>
          </p:nvPr>
        </p:nvPicPr>
        <p:blipFill>
          <a:blip r:embed="rId6"/>
          <a:srcRect l="20853" r="20853"/>
          <a:stretch/>
        </p:blipFill>
        <p:spPr/>
      </p:pic>
      <p:sp>
        <p:nvSpPr>
          <p:cNvPr id="37" name="Text Placeholder 36">
            <a:extLst>
              <a:ext uri="{FF2B5EF4-FFF2-40B4-BE49-F238E27FC236}">
                <a16:creationId xmlns:a16="http://schemas.microsoft.com/office/drawing/2014/main" id="{7D5F10EB-D261-A4D0-0DD6-19A44CD69BA1}"/>
              </a:ext>
            </a:extLst>
          </p:cNvPr>
          <p:cNvSpPr>
            <a:spLocks noGrp="1"/>
          </p:cNvSpPr>
          <p:nvPr>
            <p:ph type="body" idx="48"/>
          </p:nvPr>
        </p:nvSpPr>
        <p:spPr/>
        <p:txBody>
          <a:bodyPr/>
          <a:lstStyle/>
          <a:p>
            <a:endParaRPr lang="en-GB"/>
          </a:p>
        </p:txBody>
      </p:sp>
      <p:sp>
        <p:nvSpPr>
          <p:cNvPr id="27" name="Text Placeholder 26">
            <a:extLst>
              <a:ext uri="{FF2B5EF4-FFF2-40B4-BE49-F238E27FC236}">
                <a16:creationId xmlns:a16="http://schemas.microsoft.com/office/drawing/2014/main" id="{8700312E-79C9-9E31-9781-A36ABBE6A090}"/>
              </a:ext>
            </a:extLst>
          </p:cNvPr>
          <p:cNvSpPr>
            <a:spLocks noGrp="1"/>
          </p:cNvSpPr>
          <p:nvPr>
            <p:ph type="body" idx="18"/>
          </p:nvPr>
        </p:nvSpPr>
        <p:spPr/>
        <p:txBody>
          <a:bodyPr/>
          <a:lstStyle/>
          <a:p>
            <a:endParaRPr lang="en-GB"/>
          </a:p>
        </p:txBody>
      </p:sp>
      <p:sp>
        <p:nvSpPr>
          <p:cNvPr id="32" name="Text Placeholder 31">
            <a:extLst>
              <a:ext uri="{FF2B5EF4-FFF2-40B4-BE49-F238E27FC236}">
                <a16:creationId xmlns:a16="http://schemas.microsoft.com/office/drawing/2014/main" id="{4780A2FA-C05D-D6CB-850C-767295986A6B}"/>
              </a:ext>
            </a:extLst>
          </p:cNvPr>
          <p:cNvSpPr>
            <a:spLocks noGrp="1"/>
          </p:cNvSpPr>
          <p:nvPr>
            <p:ph type="body" sz="quarter" idx="44"/>
          </p:nvPr>
        </p:nvSpPr>
        <p:spPr/>
        <p:txBody>
          <a:bodyPr/>
          <a:lstStyle/>
          <a:p>
            <a:endParaRPr lang="en-GB"/>
          </a:p>
        </p:txBody>
      </p:sp>
      <p:sp>
        <p:nvSpPr>
          <p:cNvPr id="1176" name="Text Placeholder 1175">
            <a:extLst>
              <a:ext uri="{FF2B5EF4-FFF2-40B4-BE49-F238E27FC236}">
                <a16:creationId xmlns:a16="http://schemas.microsoft.com/office/drawing/2014/main" id="{C1F23DD0-1811-9B33-20F2-25FB8B0597D4}"/>
              </a:ext>
            </a:extLst>
          </p:cNvPr>
          <p:cNvSpPr>
            <a:spLocks noGrp="1"/>
          </p:cNvSpPr>
          <p:nvPr>
            <p:ph type="body" idx="37"/>
          </p:nvPr>
        </p:nvSpPr>
        <p:spPr/>
        <p:txBody>
          <a:bodyPr/>
          <a:lstStyle/>
          <a:p>
            <a:r>
              <a:rPr lang="de-DE"/>
              <a:t>Role</a:t>
            </a:r>
          </a:p>
        </p:txBody>
      </p:sp>
      <p:sp>
        <p:nvSpPr>
          <p:cNvPr id="1113" name="Text Placeholder 1112">
            <a:extLst>
              <a:ext uri="{FF2B5EF4-FFF2-40B4-BE49-F238E27FC236}">
                <a16:creationId xmlns:a16="http://schemas.microsoft.com/office/drawing/2014/main" id="{A3773805-2126-EF5A-AD4C-6CDDBC1EDE4F}"/>
              </a:ext>
            </a:extLst>
          </p:cNvPr>
          <p:cNvSpPr>
            <a:spLocks noGrp="1"/>
          </p:cNvSpPr>
          <p:nvPr>
            <p:ph type="body" idx="38"/>
          </p:nvPr>
        </p:nvSpPr>
        <p:spPr/>
        <p:txBody>
          <a:bodyPr/>
          <a:lstStyle/>
          <a:p>
            <a:r>
              <a:rPr lang="de-DE"/>
              <a:t>name</a:t>
            </a:r>
            <a:endParaRPr lang="en-GB"/>
          </a:p>
        </p:txBody>
      </p:sp>
      <p:pic>
        <p:nvPicPr>
          <p:cNvPr id="1025" name="Picture Placeholder 50" descr="A person smiling with her arms crossed&#10;&#10;Description automatically generated">
            <a:extLst>
              <a:ext uri="{FF2B5EF4-FFF2-40B4-BE49-F238E27FC236}">
                <a16:creationId xmlns:a16="http://schemas.microsoft.com/office/drawing/2014/main" id="{412DF7CE-41BA-3AF7-AF03-575E916DD695}"/>
              </a:ext>
            </a:extLst>
          </p:cNvPr>
          <p:cNvPicPr>
            <a:picLocks noGrp="1" noChangeAspect="1"/>
          </p:cNvPicPr>
          <p:nvPr>
            <p:ph type="pic" sz="quarter" idx="23"/>
          </p:nvPr>
        </p:nvPicPr>
        <p:blipFill>
          <a:blip r:embed="rId6"/>
          <a:srcRect l="20853" r="20853"/>
          <a:stretch/>
        </p:blipFill>
        <p:spPr/>
      </p:pic>
      <p:sp>
        <p:nvSpPr>
          <p:cNvPr id="38" name="Text Placeholder 37">
            <a:extLst>
              <a:ext uri="{FF2B5EF4-FFF2-40B4-BE49-F238E27FC236}">
                <a16:creationId xmlns:a16="http://schemas.microsoft.com/office/drawing/2014/main" id="{4AF5B403-B394-300E-D341-1EED622B6343}"/>
              </a:ext>
            </a:extLst>
          </p:cNvPr>
          <p:cNvSpPr>
            <a:spLocks noGrp="1"/>
          </p:cNvSpPr>
          <p:nvPr>
            <p:ph type="body" idx="49"/>
          </p:nvPr>
        </p:nvSpPr>
        <p:spPr/>
        <p:txBody>
          <a:bodyPr/>
          <a:lstStyle/>
          <a:p>
            <a:endParaRPr lang="en-GB"/>
          </a:p>
        </p:txBody>
      </p:sp>
      <p:sp>
        <p:nvSpPr>
          <p:cNvPr id="26" name="Text Placeholder 25">
            <a:extLst>
              <a:ext uri="{FF2B5EF4-FFF2-40B4-BE49-F238E27FC236}">
                <a16:creationId xmlns:a16="http://schemas.microsoft.com/office/drawing/2014/main" id="{64EAD2E2-F4C4-B285-C2C5-18DC62A18272}"/>
              </a:ext>
            </a:extLst>
          </p:cNvPr>
          <p:cNvSpPr>
            <a:spLocks noGrp="1"/>
          </p:cNvSpPr>
          <p:nvPr>
            <p:ph type="body" idx="17"/>
          </p:nvPr>
        </p:nvSpPr>
        <p:spPr/>
        <p:txBody>
          <a:bodyPr/>
          <a:lstStyle/>
          <a:p>
            <a:endParaRPr lang="en-GB"/>
          </a:p>
        </p:txBody>
      </p:sp>
      <p:sp>
        <p:nvSpPr>
          <p:cNvPr id="31" name="Text Placeholder 30">
            <a:extLst>
              <a:ext uri="{FF2B5EF4-FFF2-40B4-BE49-F238E27FC236}">
                <a16:creationId xmlns:a16="http://schemas.microsoft.com/office/drawing/2014/main" id="{4D67835F-96B9-B123-52AE-FF0380F33A01}"/>
              </a:ext>
            </a:extLst>
          </p:cNvPr>
          <p:cNvSpPr>
            <a:spLocks noGrp="1"/>
          </p:cNvSpPr>
          <p:nvPr>
            <p:ph type="body" sz="quarter" idx="43"/>
          </p:nvPr>
        </p:nvSpPr>
        <p:spPr/>
        <p:txBody>
          <a:bodyPr/>
          <a:lstStyle/>
          <a:p>
            <a:endParaRPr lang="en-GB"/>
          </a:p>
        </p:txBody>
      </p:sp>
      <p:sp>
        <p:nvSpPr>
          <p:cNvPr id="1175" name="Text Placeholder 1174">
            <a:extLst>
              <a:ext uri="{FF2B5EF4-FFF2-40B4-BE49-F238E27FC236}">
                <a16:creationId xmlns:a16="http://schemas.microsoft.com/office/drawing/2014/main" id="{F60A089F-8813-943D-FF87-FF81D5F53B94}"/>
              </a:ext>
            </a:extLst>
          </p:cNvPr>
          <p:cNvSpPr>
            <a:spLocks noGrp="1"/>
          </p:cNvSpPr>
          <p:nvPr>
            <p:ph type="body" idx="35"/>
          </p:nvPr>
        </p:nvSpPr>
        <p:spPr/>
        <p:txBody>
          <a:bodyPr/>
          <a:lstStyle/>
          <a:p>
            <a:r>
              <a:rPr lang="de-DE"/>
              <a:t>Role</a:t>
            </a:r>
            <a:endParaRPr lang="en-GB"/>
          </a:p>
        </p:txBody>
      </p:sp>
      <p:sp>
        <p:nvSpPr>
          <p:cNvPr id="1111" name="Text Placeholder 1110">
            <a:extLst>
              <a:ext uri="{FF2B5EF4-FFF2-40B4-BE49-F238E27FC236}">
                <a16:creationId xmlns:a16="http://schemas.microsoft.com/office/drawing/2014/main" id="{0B63A545-37EA-2A11-C859-A2BD6CA87832}"/>
              </a:ext>
            </a:extLst>
          </p:cNvPr>
          <p:cNvSpPr>
            <a:spLocks noGrp="1"/>
          </p:cNvSpPr>
          <p:nvPr>
            <p:ph type="body" idx="36"/>
          </p:nvPr>
        </p:nvSpPr>
        <p:spPr/>
        <p:txBody>
          <a:bodyPr/>
          <a:lstStyle/>
          <a:p>
            <a:r>
              <a:rPr lang="de-DE"/>
              <a:t>name</a:t>
            </a:r>
          </a:p>
          <a:p>
            <a:endParaRPr lang="en-GB"/>
          </a:p>
        </p:txBody>
      </p:sp>
      <p:pic>
        <p:nvPicPr>
          <p:cNvPr id="1024" name="Picture Placeholder 50" descr="A person smiling with her arms crossed&#10;&#10;Description automatically generated">
            <a:extLst>
              <a:ext uri="{FF2B5EF4-FFF2-40B4-BE49-F238E27FC236}">
                <a16:creationId xmlns:a16="http://schemas.microsoft.com/office/drawing/2014/main" id="{5E10E13F-3512-1B45-8E4E-61B2D8B3B972}"/>
              </a:ext>
            </a:extLst>
          </p:cNvPr>
          <p:cNvPicPr>
            <a:picLocks noGrp="1" noChangeAspect="1"/>
          </p:cNvPicPr>
          <p:nvPr>
            <p:ph type="pic" sz="quarter" idx="22"/>
          </p:nvPr>
        </p:nvPicPr>
        <p:blipFill>
          <a:blip r:embed="rId6"/>
          <a:srcRect l="20853" r="20853"/>
          <a:stretch/>
        </p:blipFill>
        <p:spPr/>
      </p:pic>
      <p:sp>
        <p:nvSpPr>
          <p:cNvPr id="39" name="Text Placeholder 38">
            <a:extLst>
              <a:ext uri="{FF2B5EF4-FFF2-40B4-BE49-F238E27FC236}">
                <a16:creationId xmlns:a16="http://schemas.microsoft.com/office/drawing/2014/main" id="{66B5599B-DA47-16D6-6FB9-6B9D060D8DE6}"/>
              </a:ext>
            </a:extLst>
          </p:cNvPr>
          <p:cNvSpPr>
            <a:spLocks noGrp="1"/>
          </p:cNvSpPr>
          <p:nvPr>
            <p:ph type="body" idx="50"/>
          </p:nvPr>
        </p:nvSpPr>
        <p:spPr/>
        <p:txBody>
          <a:bodyPr/>
          <a:lstStyle/>
          <a:p>
            <a:endParaRPr lang="en-GB"/>
          </a:p>
        </p:txBody>
      </p:sp>
      <p:sp>
        <p:nvSpPr>
          <p:cNvPr id="25" name="Text Placeholder 24">
            <a:extLst>
              <a:ext uri="{FF2B5EF4-FFF2-40B4-BE49-F238E27FC236}">
                <a16:creationId xmlns:a16="http://schemas.microsoft.com/office/drawing/2014/main" id="{9049A043-8F20-CE7B-DF46-797D1667FCF1}"/>
              </a:ext>
            </a:extLst>
          </p:cNvPr>
          <p:cNvSpPr>
            <a:spLocks noGrp="1"/>
          </p:cNvSpPr>
          <p:nvPr>
            <p:ph type="body" idx="1"/>
          </p:nvPr>
        </p:nvSpPr>
        <p:spPr/>
        <p:txBody>
          <a:bodyPr/>
          <a:lstStyle/>
          <a:p>
            <a:endParaRPr lang="en-GB"/>
          </a:p>
        </p:txBody>
      </p:sp>
      <p:sp>
        <p:nvSpPr>
          <p:cNvPr id="28" name="Text Placeholder 27">
            <a:extLst>
              <a:ext uri="{FF2B5EF4-FFF2-40B4-BE49-F238E27FC236}">
                <a16:creationId xmlns:a16="http://schemas.microsoft.com/office/drawing/2014/main" id="{B12A249B-1FC7-5564-7261-B7CC63781021}"/>
              </a:ext>
            </a:extLst>
          </p:cNvPr>
          <p:cNvSpPr>
            <a:spLocks noGrp="1"/>
          </p:cNvSpPr>
          <p:nvPr>
            <p:ph type="body" sz="quarter" idx="24"/>
          </p:nvPr>
        </p:nvSpPr>
        <p:spPr/>
        <p:txBody>
          <a:bodyPr/>
          <a:lstStyle/>
          <a:p>
            <a:endParaRPr lang="en-GB"/>
          </a:p>
        </p:txBody>
      </p:sp>
      <p:sp>
        <p:nvSpPr>
          <p:cNvPr id="1174" name="Text Placeholder 1173">
            <a:extLst>
              <a:ext uri="{FF2B5EF4-FFF2-40B4-BE49-F238E27FC236}">
                <a16:creationId xmlns:a16="http://schemas.microsoft.com/office/drawing/2014/main" id="{C020E17E-6058-4854-4C80-4BC63112DB62}"/>
              </a:ext>
            </a:extLst>
          </p:cNvPr>
          <p:cNvSpPr>
            <a:spLocks noGrp="1"/>
          </p:cNvSpPr>
          <p:nvPr>
            <p:ph type="body" idx="33"/>
          </p:nvPr>
        </p:nvSpPr>
        <p:spPr/>
        <p:txBody>
          <a:bodyPr/>
          <a:lstStyle/>
          <a:p>
            <a:r>
              <a:rPr lang="de-DE"/>
              <a:t>Role</a:t>
            </a:r>
            <a:endParaRPr lang="en-GB"/>
          </a:p>
        </p:txBody>
      </p:sp>
      <p:sp>
        <p:nvSpPr>
          <p:cNvPr id="1109" name="Text Placeholder 1108">
            <a:extLst>
              <a:ext uri="{FF2B5EF4-FFF2-40B4-BE49-F238E27FC236}">
                <a16:creationId xmlns:a16="http://schemas.microsoft.com/office/drawing/2014/main" id="{34119F8E-CEF8-4DB0-C7DD-8CF67845B9A5}"/>
              </a:ext>
            </a:extLst>
          </p:cNvPr>
          <p:cNvSpPr>
            <a:spLocks noGrp="1"/>
          </p:cNvSpPr>
          <p:nvPr>
            <p:ph type="body" idx="34"/>
          </p:nvPr>
        </p:nvSpPr>
        <p:spPr/>
        <p:txBody>
          <a:bodyPr/>
          <a:lstStyle/>
          <a:p>
            <a:r>
              <a:rPr lang="de-DE"/>
              <a:t>name</a:t>
            </a:r>
          </a:p>
        </p:txBody>
      </p:sp>
      <p:pic>
        <p:nvPicPr>
          <p:cNvPr id="63" name="Picture Placeholder 50" descr="A person smiling with her arms crossed&#10;&#10;Description automatically generated">
            <a:extLst>
              <a:ext uri="{FF2B5EF4-FFF2-40B4-BE49-F238E27FC236}">
                <a16:creationId xmlns:a16="http://schemas.microsoft.com/office/drawing/2014/main" id="{DB793D0F-173A-2D59-5FAE-F35BB0E96520}"/>
              </a:ext>
            </a:extLst>
          </p:cNvPr>
          <p:cNvPicPr>
            <a:picLocks noGrp="1" noChangeAspect="1"/>
          </p:cNvPicPr>
          <p:nvPr>
            <p:ph type="pic" sz="quarter" idx="21"/>
          </p:nvPr>
        </p:nvPicPr>
        <p:blipFill>
          <a:blip r:embed="rId6"/>
          <a:srcRect l="20853" r="20853"/>
          <a:stretch/>
        </p:blipFill>
        <p:spPr/>
      </p:pic>
      <p:sp>
        <p:nvSpPr>
          <p:cNvPr id="40" name="Text Placeholder 39">
            <a:extLst>
              <a:ext uri="{FF2B5EF4-FFF2-40B4-BE49-F238E27FC236}">
                <a16:creationId xmlns:a16="http://schemas.microsoft.com/office/drawing/2014/main" id="{E8579BE2-B868-EC9E-7AF4-7C08CCE1B69A}"/>
              </a:ext>
            </a:extLst>
          </p:cNvPr>
          <p:cNvSpPr>
            <a:spLocks noGrp="1"/>
          </p:cNvSpPr>
          <p:nvPr>
            <p:ph type="body" idx="51"/>
          </p:nvPr>
        </p:nvSpPr>
        <p:spPr/>
        <p:txBody>
          <a:bodyPr/>
          <a:lstStyle/>
          <a:p>
            <a:endParaRPr lang="en-GB"/>
          </a:p>
        </p:txBody>
      </p:sp>
      <p:sp>
        <p:nvSpPr>
          <p:cNvPr id="1132" name="Title 1131">
            <a:extLst>
              <a:ext uri="{FF2B5EF4-FFF2-40B4-BE49-F238E27FC236}">
                <a16:creationId xmlns:a16="http://schemas.microsoft.com/office/drawing/2014/main" id="{14F118E7-1F0F-06C3-9DBB-A500BF0770C3}"/>
              </a:ext>
            </a:extLst>
          </p:cNvPr>
          <p:cNvSpPr>
            <a:spLocks noGrp="1"/>
          </p:cNvSpPr>
          <p:nvPr>
            <p:ph type="title"/>
          </p:nvPr>
        </p:nvSpPr>
        <p:spPr/>
        <p:txBody>
          <a:bodyPr vert="horz"/>
          <a:lstStyle/>
          <a:p>
            <a:r>
              <a:rPr lang="en-US"/>
              <a:t>Team 5</a:t>
            </a:r>
            <a:endParaRPr lang="en-GB"/>
          </a:p>
        </p:txBody>
      </p:sp>
      <p:sp>
        <p:nvSpPr>
          <p:cNvPr id="1134" name="Text Placeholder 1133">
            <a:extLst>
              <a:ext uri="{FF2B5EF4-FFF2-40B4-BE49-F238E27FC236}">
                <a16:creationId xmlns:a16="http://schemas.microsoft.com/office/drawing/2014/main" id="{98DE25F7-1D05-2671-7429-38A6C390A6AF}"/>
              </a:ext>
            </a:extLst>
          </p:cNvPr>
          <p:cNvSpPr>
            <a:spLocks noGrp="1"/>
          </p:cNvSpPr>
          <p:nvPr>
            <p:ph type="body" sz="quarter" idx="14"/>
          </p:nvPr>
        </p:nvSpPr>
        <p:spPr/>
        <p:txBody>
          <a:bodyPr/>
          <a:lstStyle/>
          <a:p>
            <a:r>
              <a:rPr lang="en-GB"/>
              <a:t>B  049 : team : 5 pictures : 5 names and roles</a:t>
            </a:r>
          </a:p>
        </p:txBody>
      </p:sp>
    </p:spTree>
    <p:extLst>
      <p:ext uri="{BB962C8B-B14F-4D97-AF65-F5344CB8AC3E}">
        <p14:creationId xmlns:p14="http://schemas.microsoft.com/office/powerpoint/2010/main" val="1421695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4A37DCEC-B064-330E-26C2-EB021EA18B8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9" name="Object 8" hidden="1">
                        <a:extLst>
                          <a:ext uri="{FF2B5EF4-FFF2-40B4-BE49-F238E27FC236}">
                            <a16:creationId xmlns:a16="http://schemas.microsoft.com/office/drawing/2014/main" id="{4A37DCEC-B064-330E-26C2-EB021EA18B8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0" name="Slide Number Placeholder 29">
            <a:extLst>
              <a:ext uri="{FF2B5EF4-FFF2-40B4-BE49-F238E27FC236}">
                <a16:creationId xmlns:a16="http://schemas.microsoft.com/office/drawing/2014/main" id="{31BBB798-ACEC-1737-A738-8A937F143ADA}"/>
              </a:ext>
            </a:extLst>
          </p:cNvPr>
          <p:cNvSpPr>
            <a:spLocks noGrp="1"/>
          </p:cNvSpPr>
          <p:nvPr>
            <p:ph type="sldNum" sz="quarter" idx="4"/>
          </p:nvPr>
        </p:nvSpPr>
        <p:spPr/>
        <p:txBody>
          <a:bodyPr/>
          <a:lstStyle/>
          <a:p>
            <a:fld id="{FA573BCF-C0F1-4720-B5E7-944FE630E67D}" type="slidenum">
              <a:rPr lang="en-GB" smtClean="0"/>
              <a:pPr/>
              <a:t>2</a:t>
            </a:fld>
            <a:endParaRPr lang="en-GB" dirty="0"/>
          </a:p>
        </p:txBody>
      </p:sp>
      <p:sp>
        <p:nvSpPr>
          <p:cNvPr id="29" name="Footer Placeholder 28">
            <a:extLst>
              <a:ext uri="{FF2B5EF4-FFF2-40B4-BE49-F238E27FC236}">
                <a16:creationId xmlns:a16="http://schemas.microsoft.com/office/drawing/2014/main" id="{93097B0C-A86F-1B8D-7FDD-790B50898DBF}"/>
              </a:ext>
            </a:extLst>
          </p:cNvPr>
          <p:cNvSpPr>
            <a:spLocks noGrp="1"/>
          </p:cNvSpPr>
          <p:nvPr>
            <p:ph type="ftr" sz="quarter" idx="3"/>
          </p:nvPr>
        </p:nvSpPr>
        <p:spPr/>
        <p:txBody>
          <a:bodyPr/>
          <a:lstStyle/>
          <a:p>
            <a:r>
              <a:rPr lang="nl-NL"/>
              <a:t>Company Presentation Route B</a:t>
            </a:r>
            <a:endParaRPr lang="nl-NL" dirty="0"/>
          </a:p>
        </p:txBody>
      </p:sp>
      <p:sp>
        <p:nvSpPr>
          <p:cNvPr id="28" name="Date Placeholder 27">
            <a:extLst>
              <a:ext uri="{FF2B5EF4-FFF2-40B4-BE49-F238E27FC236}">
                <a16:creationId xmlns:a16="http://schemas.microsoft.com/office/drawing/2014/main" id="{62132F32-1A86-0197-0A56-303A25C0FA22}"/>
              </a:ext>
            </a:extLst>
          </p:cNvPr>
          <p:cNvSpPr>
            <a:spLocks noGrp="1"/>
          </p:cNvSpPr>
          <p:nvPr>
            <p:ph type="dt" sz="half" idx="2"/>
          </p:nvPr>
        </p:nvSpPr>
        <p:spPr/>
        <p:txBody>
          <a:bodyPr/>
          <a:lstStyle/>
          <a:p>
            <a:r>
              <a:rPr lang="de-DE"/>
              <a:t>2025-10-08</a:t>
            </a:r>
            <a:endParaRPr lang="nl-NL" dirty="0"/>
          </a:p>
        </p:txBody>
      </p:sp>
      <p:sp>
        <p:nvSpPr>
          <p:cNvPr id="23" name="Content Placeholder 22">
            <a:extLst>
              <a:ext uri="{FF2B5EF4-FFF2-40B4-BE49-F238E27FC236}">
                <a16:creationId xmlns:a16="http://schemas.microsoft.com/office/drawing/2014/main" id="{1F86BE99-A6A0-2489-46FD-E9B4953FF42E}"/>
              </a:ext>
            </a:extLst>
          </p:cNvPr>
          <p:cNvSpPr>
            <a:spLocks noGrp="1"/>
          </p:cNvSpPr>
          <p:nvPr>
            <p:ph sz="quarter" idx="24"/>
          </p:nvPr>
        </p:nvSpPr>
        <p:spPr/>
        <p:txBody>
          <a:bodyPr/>
          <a:lstStyle/>
          <a:p>
            <a:pPr lvl="7"/>
            <a:r>
              <a:rPr lang="en-US"/>
              <a:t>Images that are combined with the valantic Guilloche (Route A) or the valantic Filled Shape (Route B) or are cropped by the valantic Shape (Route C) always show portraits, never collages, screenshots, detail images or similar. </a:t>
            </a:r>
          </a:p>
          <a:p>
            <a:pPr lvl="7"/>
            <a:endParaRPr lang="en-US"/>
          </a:p>
          <a:p>
            <a:pPr lvl="7"/>
            <a:endParaRPr lang="en-US"/>
          </a:p>
          <a:p>
            <a:pPr lvl="7"/>
            <a:endParaRPr lang="en-US"/>
          </a:p>
          <a:p>
            <a:pPr lvl="7"/>
            <a:endParaRPr lang="en-US"/>
          </a:p>
          <a:p>
            <a:pPr lvl="7"/>
            <a:endParaRPr lang="en-US"/>
          </a:p>
          <a:p>
            <a:pPr lvl="7"/>
            <a:endParaRPr lang="en-US"/>
          </a:p>
          <a:p>
            <a:pPr lvl="7"/>
            <a:endParaRPr lang="en-US"/>
          </a:p>
          <a:p>
            <a:endParaRPr lang="en-US"/>
          </a:p>
        </p:txBody>
      </p:sp>
      <p:sp>
        <p:nvSpPr>
          <p:cNvPr id="22" name="Content Placeholder 21">
            <a:extLst>
              <a:ext uri="{FF2B5EF4-FFF2-40B4-BE49-F238E27FC236}">
                <a16:creationId xmlns:a16="http://schemas.microsoft.com/office/drawing/2014/main" id="{2BE2B5DC-9B0A-97AB-F517-6082C6CD6B42}"/>
              </a:ext>
            </a:extLst>
          </p:cNvPr>
          <p:cNvSpPr>
            <a:spLocks noGrp="1"/>
          </p:cNvSpPr>
          <p:nvPr>
            <p:ph sz="quarter" idx="22"/>
          </p:nvPr>
        </p:nvSpPr>
        <p:spPr/>
        <p:txBody>
          <a:bodyPr/>
          <a:lstStyle/>
          <a:p>
            <a:pPr lvl="7"/>
            <a:r>
              <a:rPr lang="en-US" dirty="0"/>
              <a:t>Please use the images provided via the imagery slide </a:t>
            </a:r>
            <a:r>
              <a:rPr lang="en-US"/>
              <a:t>decks and via </a:t>
            </a:r>
            <a:r>
              <a:rPr lang="en-US" dirty="0"/>
              <a:t>the </a:t>
            </a:r>
            <a:r>
              <a:rPr lang="en-US" b="1" dirty="0" err="1">
                <a:hlinkClick r:id="rId5"/>
              </a:rPr>
              <a:t>vNet</a:t>
            </a:r>
            <a:r>
              <a:rPr lang="en-US" dirty="0"/>
              <a:t>. </a:t>
            </a:r>
            <a:br>
              <a:rPr lang="en-US" dirty="0"/>
            </a:br>
            <a:br>
              <a:rPr lang="en-US" dirty="0"/>
            </a:br>
            <a:r>
              <a:rPr lang="en-US" dirty="0"/>
              <a:t>If you choose your own images, please follow the guidelines for </a:t>
            </a:r>
            <a:br>
              <a:rPr lang="en-US" dirty="0"/>
            </a:br>
            <a:r>
              <a:rPr lang="en-US" dirty="0"/>
              <a:t>the valantic imagery and the respective routes. </a:t>
            </a:r>
            <a:br>
              <a:rPr lang="en-US" dirty="0"/>
            </a:br>
            <a:br>
              <a:rPr lang="en-US" dirty="0"/>
            </a:br>
            <a:r>
              <a:rPr lang="en-US" dirty="0"/>
              <a:t>You will find these in the files </a:t>
            </a:r>
            <a:br>
              <a:rPr lang="en-US" dirty="0"/>
            </a:br>
            <a:r>
              <a:rPr lang="en-US" dirty="0"/>
              <a:t>“Imagery” and in the </a:t>
            </a:r>
            <a:br>
              <a:rPr lang="en-US" dirty="0"/>
            </a:br>
            <a:r>
              <a:rPr lang="de-DE" dirty="0">
                <a:hlinkClick r:id="rId6"/>
              </a:rPr>
              <a:t>Web-Styleguide</a:t>
            </a:r>
            <a:r>
              <a:rPr lang="en-US" dirty="0"/>
              <a:t> </a:t>
            </a:r>
            <a:br>
              <a:rPr lang="en-US" dirty="0"/>
            </a:br>
            <a:r>
              <a:rPr lang="en-US" dirty="0"/>
              <a:t>PW: </a:t>
            </a:r>
            <a:r>
              <a:rPr lang="en-US" dirty="0" err="1"/>
              <a:t>valanticWarmRed</a:t>
            </a:r>
            <a:endParaRPr lang="en-US" dirty="0"/>
          </a:p>
          <a:p>
            <a:pPr lvl="7"/>
            <a:endParaRPr lang="en-US" dirty="0"/>
          </a:p>
          <a:p>
            <a:endParaRPr lang="en-US" dirty="0"/>
          </a:p>
        </p:txBody>
      </p:sp>
      <p:sp>
        <p:nvSpPr>
          <p:cNvPr id="8" name="Content Placeholder 7">
            <a:extLst>
              <a:ext uri="{FF2B5EF4-FFF2-40B4-BE49-F238E27FC236}">
                <a16:creationId xmlns:a16="http://schemas.microsoft.com/office/drawing/2014/main" id="{462E60CE-1C18-82B3-94B5-7D177CD1251B}"/>
              </a:ext>
            </a:extLst>
          </p:cNvPr>
          <p:cNvSpPr>
            <a:spLocks noGrp="1"/>
          </p:cNvSpPr>
          <p:nvPr>
            <p:ph sz="quarter" idx="15"/>
          </p:nvPr>
        </p:nvSpPr>
        <p:spPr/>
        <p:txBody>
          <a:bodyPr/>
          <a:lstStyle/>
          <a:p>
            <a:pPr lvl="7"/>
            <a:r>
              <a:rPr lang="en-US" dirty="0"/>
              <a:t>Always have the file "Sample Layouts" at hand. Get your layouts from this file so you are always in line with the valantic design.</a:t>
            </a:r>
          </a:p>
          <a:p>
            <a:pPr lvl="7"/>
            <a:endParaRPr lang="en-US" dirty="0"/>
          </a:p>
          <a:p>
            <a:pPr lvl="7"/>
            <a:r>
              <a:rPr lang="en-US" dirty="0"/>
              <a:t>Please use only one route for a presentation. Mixing slides from different routes is not intended in the valantic design.</a:t>
            </a:r>
          </a:p>
          <a:p>
            <a:pPr lvl="7"/>
            <a:endParaRPr lang="en-US" dirty="0"/>
          </a:p>
          <a:p>
            <a:pPr lvl="7"/>
            <a:r>
              <a:rPr lang="en-US" dirty="0"/>
              <a:t>Use the integrated layouts. This simplifies the transfer of slides to different routes. For example, when you combine your content for cross selling, for guest lectures or with partners.</a:t>
            </a:r>
          </a:p>
          <a:p>
            <a:endParaRPr lang="en-US" dirty="0"/>
          </a:p>
        </p:txBody>
      </p:sp>
      <p:sp>
        <p:nvSpPr>
          <p:cNvPr id="24" name="Title 23">
            <a:extLst>
              <a:ext uri="{FF2B5EF4-FFF2-40B4-BE49-F238E27FC236}">
                <a16:creationId xmlns:a16="http://schemas.microsoft.com/office/drawing/2014/main" id="{5BCBE658-E3B7-3C8F-2500-15ACBD4B51A7}"/>
              </a:ext>
            </a:extLst>
          </p:cNvPr>
          <p:cNvSpPr>
            <a:spLocks noGrp="1"/>
          </p:cNvSpPr>
          <p:nvPr>
            <p:ph type="title"/>
          </p:nvPr>
        </p:nvSpPr>
        <p:spPr/>
        <p:txBody>
          <a:bodyPr vert="horz"/>
          <a:lstStyle/>
          <a:p>
            <a:r>
              <a:rPr lang="en-US"/>
              <a:t>Before you start a few remarks</a:t>
            </a:r>
          </a:p>
        </p:txBody>
      </p:sp>
      <p:sp>
        <p:nvSpPr>
          <p:cNvPr id="25" name="Text Placeholder 24">
            <a:extLst>
              <a:ext uri="{FF2B5EF4-FFF2-40B4-BE49-F238E27FC236}">
                <a16:creationId xmlns:a16="http://schemas.microsoft.com/office/drawing/2014/main" id="{C0325BDB-9F10-6AEC-4448-07650074F474}"/>
              </a:ext>
            </a:extLst>
          </p:cNvPr>
          <p:cNvSpPr>
            <a:spLocks noGrp="1"/>
          </p:cNvSpPr>
          <p:nvPr>
            <p:ph type="body" sz="quarter" idx="14"/>
          </p:nvPr>
        </p:nvSpPr>
        <p:spPr/>
        <p:txBody>
          <a:bodyPr/>
          <a:lstStyle/>
          <a:p>
            <a:r>
              <a:rPr lang="de-DE"/>
              <a:t>B  003 : 3 contents</a:t>
            </a:r>
            <a:endParaRPr lang="en-US"/>
          </a:p>
        </p:txBody>
      </p:sp>
    </p:spTree>
    <p:extLst>
      <p:ext uri="{BB962C8B-B14F-4D97-AF65-F5344CB8AC3E}">
        <p14:creationId xmlns:p14="http://schemas.microsoft.com/office/powerpoint/2010/main" val="247222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 name="think-cell data - do not delete" hidden="1">
            <a:extLst>
              <a:ext uri="{FF2B5EF4-FFF2-40B4-BE49-F238E27FC236}">
                <a16:creationId xmlns:a16="http://schemas.microsoft.com/office/drawing/2014/main" id="{37F77BFA-4D04-89CB-58B6-3DD6242B33D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57" name="think-cell data - do not delete" hidden="1">
                        <a:extLst>
                          <a:ext uri="{FF2B5EF4-FFF2-40B4-BE49-F238E27FC236}">
                            <a16:creationId xmlns:a16="http://schemas.microsoft.com/office/drawing/2014/main" id="{37F77BFA-4D04-89CB-58B6-3DD6242B33D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36B344E-D940-4ED8-036F-8B22BF6C669D}"/>
              </a:ext>
            </a:extLst>
          </p:cNvPr>
          <p:cNvSpPr>
            <a:spLocks noGrp="1"/>
          </p:cNvSpPr>
          <p:nvPr>
            <p:ph type="sldNum" sz="quarter" idx="4"/>
          </p:nvPr>
        </p:nvSpPr>
        <p:spPr/>
        <p:txBody>
          <a:bodyPr/>
          <a:lstStyle/>
          <a:p>
            <a:fld id="{FA573BCF-C0F1-4720-B5E7-944FE630E67D}" type="slidenum">
              <a:rPr lang="en-US" smtClean="0"/>
              <a:pPr/>
              <a:t>20</a:t>
            </a:fld>
            <a:endParaRPr lang="en-US" dirty="0"/>
          </a:p>
        </p:txBody>
      </p:sp>
      <p:sp>
        <p:nvSpPr>
          <p:cNvPr id="3" name="Footer Placeholder 2">
            <a:extLst>
              <a:ext uri="{FF2B5EF4-FFF2-40B4-BE49-F238E27FC236}">
                <a16:creationId xmlns:a16="http://schemas.microsoft.com/office/drawing/2014/main" id="{FE1165B9-0E73-1C44-3130-04A860D6A442}"/>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ADE75232-5EAE-DAB4-4400-1B113F7F3E09}"/>
              </a:ext>
            </a:extLst>
          </p:cNvPr>
          <p:cNvSpPr>
            <a:spLocks noGrp="1"/>
          </p:cNvSpPr>
          <p:nvPr>
            <p:ph type="dt" sz="half" idx="2"/>
          </p:nvPr>
        </p:nvSpPr>
        <p:spPr/>
        <p:txBody>
          <a:bodyPr/>
          <a:lstStyle/>
          <a:p>
            <a:r>
              <a:rPr lang="de-DE"/>
              <a:t>2025-10-08</a:t>
            </a:r>
            <a:endParaRPr lang="nl-NL" dirty="0"/>
          </a:p>
        </p:txBody>
      </p:sp>
      <p:sp>
        <p:nvSpPr>
          <p:cNvPr id="271" name="Textplatzhalter 270">
            <a:extLst>
              <a:ext uri="{FF2B5EF4-FFF2-40B4-BE49-F238E27FC236}">
                <a16:creationId xmlns:a16="http://schemas.microsoft.com/office/drawing/2014/main" id="{5B2FA1B3-D21A-BC93-110C-575104DEE77B}"/>
              </a:ext>
            </a:extLst>
          </p:cNvPr>
          <p:cNvSpPr>
            <a:spLocks noGrp="1"/>
          </p:cNvSpPr>
          <p:nvPr>
            <p:ph type="body" sz="quarter" idx="24"/>
          </p:nvPr>
        </p:nvSpPr>
        <p:spPr/>
        <p:txBody>
          <a:bodyPr/>
          <a:lstStyle/>
          <a:p>
            <a:endParaRPr lang="de-DE" dirty="0"/>
          </a:p>
        </p:txBody>
      </p:sp>
      <p:sp>
        <p:nvSpPr>
          <p:cNvPr id="275" name="Textplatzhalter 274">
            <a:extLst>
              <a:ext uri="{FF2B5EF4-FFF2-40B4-BE49-F238E27FC236}">
                <a16:creationId xmlns:a16="http://schemas.microsoft.com/office/drawing/2014/main" id="{12671EF0-8E3D-A7B7-6EE5-FE2A6E93037C}"/>
              </a:ext>
            </a:extLst>
          </p:cNvPr>
          <p:cNvSpPr>
            <a:spLocks noGrp="1"/>
          </p:cNvSpPr>
          <p:nvPr>
            <p:ph type="body" idx="55"/>
          </p:nvPr>
        </p:nvSpPr>
        <p:spPr/>
        <p:txBody>
          <a:bodyPr/>
          <a:lstStyle/>
          <a:p>
            <a:endParaRPr lang="de-DE"/>
          </a:p>
        </p:txBody>
      </p:sp>
      <p:sp>
        <p:nvSpPr>
          <p:cNvPr id="46" name="Text Placeholder 45">
            <a:extLst>
              <a:ext uri="{FF2B5EF4-FFF2-40B4-BE49-F238E27FC236}">
                <a16:creationId xmlns:a16="http://schemas.microsoft.com/office/drawing/2014/main" id="{70CC9352-F9F9-64A0-F9F4-B57C19284CA7}"/>
              </a:ext>
            </a:extLst>
          </p:cNvPr>
          <p:cNvSpPr>
            <a:spLocks noGrp="1"/>
          </p:cNvSpPr>
          <p:nvPr>
            <p:ph type="body" idx="56"/>
          </p:nvPr>
        </p:nvSpPr>
        <p:spPr/>
        <p:txBody>
          <a:bodyPr/>
          <a:lstStyle/>
          <a:p>
            <a:r>
              <a:rPr lang="en-US"/>
              <a:t>Role</a:t>
            </a:r>
          </a:p>
        </p:txBody>
      </p:sp>
      <p:sp>
        <p:nvSpPr>
          <p:cNvPr id="47" name="Text Placeholder 46">
            <a:extLst>
              <a:ext uri="{FF2B5EF4-FFF2-40B4-BE49-F238E27FC236}">
                <a16:creationId xmlns:a16="http://schemas.microsoft.com/office/drawing/2014/main" id="{8561B77D-E364-6AFF-6ECE-B9B93125A7F2}"/>
              </a:ext>
            </a:extLst>
          </p:cNvPr>
          <p:cNvSpPr>
            <a:spLocks noGrp="1"/>
          </p:cNvSpPr>
          <p:nvPr>
            <p:ph type="body" idx="57"/>
          </p:nvPr>
        </p:nvSpPr>
        <p:spPr/>
        <p:txBody>
          <a:bodyPr/>
          <a:lstStyle/>
          <a:p>
            <a:r>
              <a:rPr lang="en-US"/>
              <a:t>name</a:t>
            </a:r>
          </a:p>
        </p:txBody>
      </p:sp>
      <p:pic>
        <p:nvPicPr>
          <p:cNvPr id="26" name="Picture Placeholder 50" descr="A person smiling with her arms crossed&#10;&#10;Description automatically generated">
            <a:extLst>
              <a:ext uri="{FF2B5EF4-FFF2-40B4-BE49-F238E27FC236}">
                <a16:creationId xmlns:a16="http://schemas.microsoft.com/office/drawing/2014/main" id="{10C56EE1-B0B7-2833-55D6-C2953D6AB7FF}"/>
              </a:ext>
            </a:extLst>
          </p:cNvPr>
          <p:cNvPicPr>
            <a:picLocks noGrp="1" noChangeAspect="1"/>
          </p:cNvPicPr>
          <p:nvPr>
            <p:ph type="pic" sz="quarter" idx="58"/>
          </p:nvPr>
        </p:nvPicPr>
        <p:blipFill>
          <a:blip r:embed="rId6"/>
          <a:srcRect l="20864" r="20864"/>
          <a:stretch/>
        </p:blipFill>
        <p:spPr/>
      </p:pic>
      <p:sp>
        <p:nvSpPr>
          <p:cNvPr id="276" name="Textplatzhalter 275">
            <a:extLst>
              <a:ext uri="{FF2B5EF4-FFF2-40B4-BE49-F238E27FC236}">
                <a16:creationId xmlns:a16="http://schemas.microsoft.com/office/drawing/2014/main" id="{86AADB96-AE47-7F6D-BA4C-854D6999F867}"/>
              </a:ext>
            </a:extLst>
          </p:cNvPr>
          <p:cNvSpPr>
            <a:spLocks noGrp="1"/>
          </p:cNvSpPr>
          <p:nvPr>
            <p:ph type="body" idx="59"/>
          </p:nvPr>
        </p:nvSpPr>
        <p:spPr/>
        <p:txBody>
          <a:bodyPr/>
          <a:lstStyle/>
          <a:p>
            <a:endParaRPr lang="de-DE"/>
          </a:p>
        </p:txBody>
      </p:sp>
      <p:sp>
        <p:nvSpPr>
          <p:cNvPr id="50" name="Text Placeholder 49">
            <a:extLst>
              <a:ext uri="{FF2B5EF4-FFF2-40B4-BE49-F238E27FC236}">
                <a16:creationId xmlns:a16="http://schemas.microsoft.com/office/drawing/2014/main" id="{D5BD93FD-3DB0-C37B-2588-016929E095BD}"/>
              </a:ext>
            </a:extLst>
          </p:cNvPr>
          <p:cNvSpPr>
            <a:spLocks noGrp="1"/>
          </p:cNvSpPr>
          <p:nvPr>
            <p:ph type="body" idx="60"/>
          </p:nvPr>
        </p:nvSpPr>
        <p:spPr/>
        <p:txBody>
          <a:bodyPr/>
          <a:lstStyle/>
          <a:p>
            <a:r>
              <a:rPr lang="en-US"/>
              <a:t>Role</a:t>
            </a:r>
          </a:p>
        </p:txBody>
      </p:sp>
      <p:sp>
        <p:nvSpPr>
          <p:cNvPr id="51" name="Text Placeholder 50">
            <a:extLst>
              <a:ext uri="{FF2B5EF4-FFF2-40B4-BE49-F238E27FC236}">
                <a16:creationId xmlns:a16="http://schemas.microsoft.com/office/drawing/2014/main" id="{432554C8-BB01-7558-6004-C9B0EB3B24F4}"/>
              </a:ext>
            </a:extLst>
          </p:cNvPr>
          <p:cNvSpPr>
            <a:spLocks noGrp="1"/>
          </p:cNvSpPr>
          <p:nvPr>
            <p:ph type="body" idx="61"/>
          </p:nvPr>
        </p:nvSpPr>
        <p:spPr/>
        <p:txBody>
          <a:bodyPr/>
          <a:lstStyle/>
          <a:p>
            <a:r>
              <a:rPr lang="en-US"/>
              <a:t>name</a:t>
            </a:r>
          </a:p>
        </p:txBody>
      </p:sp>
      <p:pic>
        <p:nvPicPr>
          <p:cNvPr id="25" name="Picture Placeholder 50" descr="A person smiling with her arms crossed&#10;&#10;Description automatically generated">
            <a:extLst>
              <a:ext uri="{FF2B5EF4-FFF2-40B4-BE49-F238E27FC236}">
                <a16:creationId xmlns:a16="http://schemas.microsoft.com/office/drawing/2014/main" id="{3C6404C6-DB18-B36B-2D86-57D8B2E8547C}"/>
              </a:ext>
            </a:extLst>
          </p:cNvPr>
          <p:cNvPicPr>
            <a:picLocks noGrp="1" noChangeAspect="1"/>
          </p:cNvPicPr>
          <p:nvPr>
            <p:ph type="pic" sz="quarter" idx="62"/>
          </p:nvPr>
        </p:nvPicPr>
        <p:blipFill>
          <a:blip r:embed="rId6"/>
          <a:srcRect l="20864" r="20864"/>
          <a:stretch/>
        </p:blipFill>
        <p:spPr/>
      </p:pic>
      <p:sp>
        <p:nvSpPr>
          <p:cNvPr id="277" name="Textplatzhalter 276">
            <a:extLst>
              <a:ext uri="{FF2B5EF4-FFF2-40B4-BE49-F238E27FC236}">
                <a16:creationId xmlns:a16="http://schemas.microsoft.com/office/drawing/2014/main" id="{D9FF438B-DF10-97AB-6F0F-75AB93C55AA1}"/>
              </a:ext>
            </a:extLst>
          </p:cNvPr>
          <p:cNvSpPr>
            <a:spLocks noGrp="1"/>
          </p:cNvSpPr>
          <p:nvPr>
            <p:ph type="body" idx="63"/>
          </p:nvPr>
        </p:nvSpPr>
        <p:spPr/>
        <p:txBody>
          <a:bodyPr/>
          <a:lstStyle/>
          <a:p>
            <a:endParaRPr lang="de-DE"/>
          </a:p>
        </p:txBody>
      </p:sp>
      <p:sp>
        <p:nvSpPr>
          <p:cNvPr id="54" name="Text Placeholder 53">
            <a:extLst>
              <a:ext uri="{FF2B5EF4-FFF2-40B4-BE49-F238E27FC236}">
                <a16:creationId xmlns:a16="http://schemas.microsoft.com/office/drawing/2014/main" id="{5BE3289E-A98B-8EC9-303A-D0D3A2D5F556}"/>
              </a:ext>
            </a:extLst>
          </p:cNvPr>
          <p:cNvSpPr>
            <a:spLocks noGrp="1"/>
          </p:cNvSpPr>
          <p:nvPr>
            <p:ph type="body" idx="64"/>
          </p:nvPr>
        </p:nvSpPr>
        <p:spPr/>
        <p:txBody>
          <a:bodyPr/>
          <a:lstStyle/>
          <a:p>
            <a:r>
              <a:rPr lang="en-US"/>
              <a:t>Role</a:t>
            </a:r>
          </a:p>
        </p:txBody>
      </p:sp>
      <p:sp>
        <p:nvSpPr>
          <p:cNvPr id="55" name="Text Placeholder 54">
            <a:extLst>
              <a:ext uri="{FF2B5EF4-FFF2-40B4-BE49-F238E27FC236}">
                <a16:creationId xmlns:a16="http://schemas.microsoft.com/office/drawing/2014/main" id="{964AD7EB-3E4E-855A-910C-DA3515D82F5E}"/>
              </a:ext>
            </a:extLst>
          </p:cNvPr>
          <p:cNvSpPr>
            <a:spLocks noGrp="1"/>
          </p:cNvSpPr>
          <p:nvPr>
            <p:ph type="body" idx="65"/>
          </p:nvPr>
        </p:nvSpPr>
        <p:spPr/>
        <p:txBody>
          <a:bodyPr/>
          <a:lstStyle/>
          <a:p>
            <a:r>
              <a:rPr lang="en-US"/>
              <a:t>name</a:t>
            </a:r>
          </a:p>
        </p:txBody>
      </p:sp>
      <p:pic>
        <p:nvPicPr>
          <p:cNvPr id="24" name="Picture Placeholder 50" descr="A person smiling with her arms crossed&#10;&#10;Description automatically generated">
            <a:extLst>
              <a:ext uri="{FF2B5EF4-FFF2-40B4-BE49-F238E27FC236}">
                <a16:creationId xmlns:a16="http://schemas.microsoft.com/office/drawing/2014/main" id="{D5764A96-8160-B629-E0BE-79FEE90F9789}"/>
              </a:ext>
            </a:extLst>
          </p:cNvPr>
          <p:cNvPicPr>
            <a:picLocks noGrp="1" noChangeAspect="1"/>
          </p:cNvPicPr>
          <p:nvPr>
            <p:ph type="pic" sz="quarter" idx="66"/>
          </p:nvPr>
        </p:nvPicPr>
        <p:blipFill>
          <a:blip r:embed="rId6"/>
          <a:srcRect l="20864" r="20864"/>
          <a:stretch/>
        </p:blipFill>
        <p:spPr/>
      </p:pic>
      <p:sp>
        <p:nvSpPr>
          <p:cNvPr id="272" name="Textplatzhalter 271">
            <a:extLst>
              <a:ext uri="{FF2B5EF4-FFF2-40B4-BE49-F238E27FC236}">
                <a16:creationId xmlns:a16="http://schemas.microsoft.com/office/drawing/2014/main" id="{9898984F-B141-9398-5BDF-B7DEABC2E902}"/>
              </a:ext>
            </a:extLst>
          </p:cNvPr>
          <p:cNvSpPr>
            <a:spLocks noGrp="1"/>
          </p:cNvSpPr>
          <p:nvPr>
            <p:ph type="body" idx="43"/>
          </p:nvPr>
        </p:nvSpPr>
        <p:spPr/>
        <p:txBody>
          <a:bodyPr/>
          <a:lstStyle/>
          <a:p>
            <a:endParaRPr lang="de-DE"/>
          </a:p>
        </p:txBody>
      </p:sp>
      <p:sp>
        <p:nvSpPr>
          <p:cNvPr id="34" name="Text Placeholder 33">
            <a:extLst>
              <a:ext uri="{FF2B5EF4-FFF2-40B4-BE49-F238E27FC236}">
                <a16:creationId xmlns:a16="http://schemas.microsoft.com/office/drawing/2014/main" id="{77340A72-BCCE-BD3D-ED2B-0DA441ACABB1}"/>
              </a:ext>
            </a:extLst>
          </p:cNvPr>
          <p:cNvSpPr>
            <a:spLocks noGrp="1"/>
          </p:cNvSpPr>
          <p:nvPr>
            <p:ph type="body" idx="44"/>
          </p:nvPr>
        </p:nvSpPr>
        <p:spPr/>
        <p:txBody>
          <a:bodyPr/>
          <a:lstStyle/>
          <a:p>
            <a:r>
              <a:rPr lang="en-US"/>
              <a:t>Role</a:t>
            </a:r>
            <a:endParaRPr lang="en-GB"/>
          </a:p>
        </p:txBody>
      </p:sp>
      <p:sp>
        <p:nvSpPr>
          <p:cNvPr id="35" name="Text Placeholder 34">
            <a:extLst>
              <a:ext uri="{FF2B5EF4-FFF2-40B4-BE49-F238E27FC236}">
                <a16:creationId xmlns:a16="http://schemas.microsoft.com/office/drawing/2014/main" id="{4E03C96D-42F2-28D6-C43A-E3230D3B4B59}"/>
              </a:ext>
            </a:extLst>
          </p:cNvPr>
          <p:cNvSpPr>
            <a:spLocks noGrp="1"/>
          </p:cNvSpPr>
          <p:nvPr>
            <p:ph type="body" idx="45"/>
          </p:nvPr>
        </p:nvSpPr>
        <p:spPr/>
        <p:txBody>
          <a:bodyPr/>
          <a:lstStyle/>
          <a:p>
            <a:r>
              <a:rPr lang="en-US"/>
              <a:t>name</a:t>
            </a:r>
          </a:p>
        </p:txBody>
      </p:sp>
      <p:pic>
        <p:nvPicPr>
          <p:cNvPr id="23" name="Picture Placeholder 50" descr="A person smiling with her arms crossed&#10;&#10;Description automatically generated">
            <a:extLst>
              <a:ext uri="{FF2B5EF4-FFF2-40B4-BE49-F238E27FC236}">
                <a16:creationId xmlns:a16="http://schemas.microsoft.com/office/drawing/2014/main" id="{D6A63D96-823F-5727-4D81-90976DAC46A4}"/>
              </a:ext>
            </a:extLst>
          </p:cNvPr>
          <p:cNvPicPr>
            <a:picLocks noGrp="1" noChangeAspect="1"/>
          </p:cNvPicPr>
          <p:nvPr>
            <p:ph type="pic" sz="quarter" idx="46"/>
          </p:nvPr>
        </p:nvPicPr>
        <p:blipFill>
          <a:blip r:embed="rId6"/>
          <a:srcRect l="20835" r="20835"/>
          <a:stretch/>
        </p:blipFill>
        <p:spPr/>
      </p:pic>
      <p:sp>
        <p:nvSpPr>
          <p:cNvPr id="273" name="Textplatzhalter 272">
            <a:extLst>
              <a:ext uri="{FF2B5EF4-FFF2-40B4-BE49-F238E27FC236}">
                <a16:creationId xmlns:a16="http://schemas.microsoft.com/office/drawing/2014/main" id="{5A3E5ADE-B12F-4361-8B94-FF7641BBF430}"/>
              </a:ext>
            </a:extLst>
          </p:cNvPr>
          <p:cNvSpPr>
            <a:spLocks noGrp="1"/>
          </p:cNvSpPr>
          <p:nvPr>
            <p:ph type="body" idx="47"/>
          </p:nvPr>
        </p:nvSpPr>
        <p:spPr/>
        <p:txBody>
          <a:bodyPr/>
          <a:lstStyle/>
          <a:p>
            <a:endParaRPr lang="de-DE"/>
          </a:p>
        </p:txBody>
      </p:sp>
      <p:sp>
        <p:nvSpPr>
          <p:cNvPr id="38" name="Text Placeholder 37">
            <a:extLst>
              <a:ext uri="{FF2B5EF4-FFF2-40B4-BE49-F238E27FC236}">
                <a16:creationId xmlns:a16="http://schemas.microsoft.com/office/drawing/2014/main" id="{410E483A-DA95-154A-EBBE-904AAB4DE54F}"/>
              </a:ext>
            </a:extLst>
          </p:cNvPr>
          <p:cNvSpPr>
            <a:spLocks noGrp="1"/>
          </p:cNvSpPr>
          <p:nvPr>
            <p:ph type="body" idx="48"/>
          </p:nvPr>
        </p:nvSpPr>
        <p:spPr/>
        <p:txBody>
          <a:bodyPr/>
          <a:lstStyle/>
          <a:p>
            <a:r>
              <a:rPr lang="en-US"/>
              <a:t>Role</a:t>
            </a:r>
          </a:p>
        </p:txBody>
      </p:sp>
      <p:sp>
        <p:nvSpPr>
          <p:cNvPr id="39" name="Text Placeholder 38">
            <a:extLst>
              <a:ext uri="{FF2B5EF4-FFF2-40B4-BE49-F238E27FC236}">
                <a16:creationId xmlns:a16="http://schemas.microsoft.com/office/drawing/2014/main" id="{1DE26C44-5D9B-5D1C-0BE4-BF2639A29D15}"/>
              </a:ext>
            </a:extLst>
          </p:cNvPr>
          <p:cNvSpPr>
            <a:spLocks noGrp="1"/>
          </p:cNvSpPr>
          <p:nvPr>
            <p:ph type="body" idx="49"/>
          </p:nvPr>
        </p:nvSpPr>
        <p:spPr/>
        <p:txBody>
          <a:bodyPr/>
          <a:lstStyle/>
          <a:p>
            <a:r>
              <a:rPr lang="en-US"/>
              <a:t>name</a:t>
            </a:r>
          </a:p>
        </p:txBody>
      </p:sp>
      <p:pic>
        <p:nvPicPr>
          <p:cNvPr id="22" name="Picture Placeholder 50" descr="A person smiling with her arms crossed&#10;&#10;Description automatically generated">
            <a:extLst>
              <a:ext uri="{FF2B5EF4-FFF2-40B4-BE49-F238E27FC236}">
                <a16:creationId xmlns:a16="http://schemas.microsoft.com/office/drawing/2014/main" id="{FDE70D2F-1077-550D-5D2E-0439758923D1}"/>
              </a:ext>
            </a:extLst>
          </p:cNvPr>
          <p:cNvPicPr>
            <a:picLocks noGrp="1" noChangeAspect="1"/>
          </p:cNvPicPr>
          <p:nvPr>
            <p:ph type="pic" sz="quarter" idx="50"/>
          </p:nvPr>
        </p:nvPicPr>
        <p:blipFill>
          <a:blip r:embed="rId6"/>
          <a:srcRect l="20835" r="20835"/>
          <a:stretch/>
        </p:blipFill>
        <p:spPr/>
      </p:pic>
      <p:sp>
        <p:nvSpPr>
          <p:cNvPr id="274" name="Textplatzhalter 273">
            <a:extLst>
              <a:ext uri="{FF2B5EF4-FFF2-40B4-BE49-F238E27FC236}">
                <a16:creationId xmlns:a16="http://schemas.microsoft.com/office/drawing/2014/main" id="{1AB46B2D-C9EC-AE62-65DB-B24E7B1C41BC}"/>
              </a:ext>
            </a:extLst>
          </p:cNvPr>
          <p:cNvSpPr>
            <a:spLocks noGrp="1"/>
          </p:cNvSpPr>
          <p:nvPr>
            <p:ph type="body" idx="51"/>
          </p:nvPr>
        </p:nvSpPr>
        <p:spPr/>
        <p:txBody>
          <a:bodyPr/>
          <a:lstStyle/>
          <a:p>
            <a:endParaRPr lang="de-DE"/>
          </a:p>
        </p:txBody>
      </p:sp>
      <p:sp>
        <p:nvSpPr>
          <p:cNvPr id="42" name="Text Placeholder 41">
            <a:extLst>
              <a:ext uri="{FF2B5EF4-FFF2-40B4-BE49-F238E27FC236}">
                <a16:creationId xmlns:a16="http://schemas.microsoft.com/office/drawing/2014/main" id="{F337D754-C29D-5018-BE67-55C61897C695}"/>
              </a:ext>
            </a:extLst>
          </p:cNvPr>
          <p:cNvSpPr>
            <a:spLocks noGrp="1"/>
          </p:cNvSpPr>
          <p:nvPr>
            <p:ph type="body" idx="52"/>
          </p:nvPr>
        </p:nvSpPr>
        <p:spPr/>
        <p:txBody>
          <a:bodyPr/>
          <a:lstStyle/>
          <a:p>
            <a:r>
              <a:rPr lang="en-US"/>
              <a:t>Role</a:t>
            </a:r>
          </a:p>
        </p:txBody>
      </p:sp>
      <p:sp>
        <p:nvSpPr>
          <p:cNvPr id="43" name="Text Placeholder 42">
            <a:extLst>
              <a:ext uri="{FF2B5EF4-FFF2-40B4-BE49-F238E27FC236}">
                <a16:creationId xmlns:a16="http://schemas.microsoft.com/office/drawing/2014/main" id="{4266617F-5D99-F02E-721C-9692EBE95F92}"/>
              </a:ext>
            </a:extLst>
          </p:cNvPr>
          <p:cNvSpPr>
            <a:spLocks noGrp="1"/>
          </p:cNvSpPr>
          <p:nvPr>
            <p:ph type="body" idx="53"/>
          </p:nvPr>
        </p:nvSpPr>
        <p:spPr/>
        <p:txBody>
          <a:bodyPr/>
          <a:lstStyle/>
          <a:p>
            <a:r>
              <a:rPr lang="en-US"/>
              <a:t>name</a:t>
            </a:r>
          </a:p>
        </p:txBody>
      </p:sp>
      <p:pic>
        <p:nvPicPr>
          <p:cNvPr id="21" name="Picture Placeholder 50" descr="A person smiling with her arms crossed&#10;&#10;Description automatically generated">
            <a:extLst>
              <a:ext uri="{FF2B5EF4-FFF2-40B4-BE49-F238E27FC236}">
                <a16:creationId xmlns:a16="http://schemas.microsoft.com/office/drawing/2014/main" id="{6E0A73B3-45F8-227C-14AB-35107807F955}"/>
              </a:ext>
            </a:extLst>
          </p:cNvPr>
          <p:cNvPicPr>
            <a:picLocks noGrp="1" noChangeAspect="1"/>
          </p:cNvPicPr>
          <p:nvPr>
            <p:ph type="pic" sz="quarter" idx="54"/>
          </p:nvPr>
        </p:nvPicPr>
        <p:blipFill>
          <a:blip r:embed="rId6"/>
          <a:srcRect l="20835" r="20835"/>
          <a:stretch/>
        </p:blipFill>
        <p:spPr/>
      </p:pic>
      <p:sp>
        <p:nvSpPr>
          <p:cNvPr id="18" name="Title 17">
            <a:extLst>
              <a:ext uri="{FF2B5EF4-FFF2-40B4-BE49-F238E27FC236}">
                <a16:creationId xmlns:a16="http://schemas.microsoft.com/office/drawing/2014/main" id="{5C4A857B-6257-49C0-3009-111CEF4AFC6B}"/>
              </a:ext>
            </a:extLst>
          </p:cNvPr>
          <p:cNvSpPr>
            <a:spLocks noGrp="1"/>
          </p:cNvSpPr>
          <p:nvPr>
            <p:ph type="title"/>
          </p:nvPr>
        </p:nvSpPr>
        <p:spPr/>
        <p:txBody>
          <a:bodyPr vert="horz"/>
          <a:lstStyle/>
          <a:p>
            <a:r>
              <a:rPr lang="en-US" dirty="0"/>
              <a:t>Team 6</a:t>
            </a:r>
            <a:endParaRPr lang="en-GB" dirty="0"/>
          </a:p>
        </p:txBody>
      </p:sp>
      <p:sp>
        <p:nvSpPr>
          <p:cNvPr id="20" name="Text Placeholder 19">
            <a:extLst>
              <a:ext uri="{FF2B5EF4-FFF2-40B4-BE49-F238E27FC236}">
                <a16:creationId xmlns:a16="http://schemas.microsoft.com/office/drawing/2014/main" id="{F248A0D5-78D9-783D-E52E-6A2DB9CDD03A}"/>
              </a:ext>
            </a:extLst>
          </p:cNvPr>
          <p:cNvSpPr>
            <a:spLocks noGrp="1"/>
          </p:cNvSpPr>
          <p:nvPr>
            <p:ph type="body" sz="quarter" idx="14"/>
          </p:nvPr>
        </p:nvSpPr>
        <p:spPr/>
        <p:txBody>
          <a:bodyPr/>
          <a:lstStyle/>
          <a:p>
            <a:r>
              <a:rPr lang="en-GB"/>
              <a:t>B  049 : team : 6 pictures : </a:t>
            </a:r>
            <a:r>
              <a:rPr lang="de-DE"/>
              <a:t>6 Names and roles</a:t>
            </a:r>
            <a:endParaRPr lang="en-US"/>
          </a:p>
          <a:p>
            <a:endParaRPr lang="en-GB"/>
          </a:p>
        </p:txBody>
      </p:sp>
    </p:spTree>
    <p:extLst>
      <p:ext uri="{BB962C8B-B14F-4D97-AF65-F5344CB8AC3E}">
        <p14:creationId xmlns:p14="http://schemas.microsoft.com/office/powerpoint/2010/main" val="1001575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id="{CBE5C0E6-D357-6085-1FD4-4663B8F5D5C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4" name="Object 23" hidden="1">
                        <a:extLst>
                          <a:ext uri="{FF2B5EF4-FFF2-40B4-BE49-F238E27FC236}">
                            <a16:creationId xmlns:a16="http://schemas.microsoft.com/office/drawing/2014/main" id="{CBE5C0E6-D357-6085-1FD4-4663B8F5D5C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p:txBody>
          <a:bodyPr/>
          <a:lstStyle/>
          <a:p>
            <a:fld id="{FA573BCF-C0F1-4720-B5E7-944FE630E67D}" type="slidenum">
              <a:rPr lang="en-US" smtClean="0"/>
              <a:pPr/>
              <a:t>21</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p:txBody>
          <a:bodyPr/>
          <a:lstStyle/>
          <a:p>
            <a:r>
              <a:rPr lang="de-DE"/>
              <a:t>2025-10-08</a:t>
            </a:r>
            <a:endParaRPr lang="nl-NL" dirty="0"/>
          </a:p>
        </p:txBody>
      </p:sp>
      <p:sp>
        <p:nvSpPr>
          <p:cNvPr id="590" name="Textplatzhalter 589">
            <a:extLst>
              <a:ext uri="{FF2B5EF4-FFF2-40B4-BE49-F238E27FC236}">
                <a16:creationId xmlns:a16="http://schemas.microsoft.com/office/drawing/2014/main" id="{E493944C-D1FE-23B6-9388-80606271D5F1}"/>
              </a:ext>
            </a:extLst>
          </p:cNvPr>
          <p:cNvSpPr>
            <a:spLocks noGrp="1"/>
          </p:cNvSpPr>
          <p:nvPr>
            <p:ph type="body" idx="49"/>
          </p:nvPr>
        </p:nvSpPr>
        <p:spPr/>
        <p:txBody>
          <a:bodyPr/>
          <a:lstStyle/>
          <a:p>
            <a:endParaRPr lang="de-DE"/>
          </a:p>
        </p:txBody>
      </p:sp>
      <p:sp>
        <p:nvSpPr>
          <p:cNvPr id="700" name="Text Placeholder 699">
            <a:extLst>
              <a:ext uri="{FF2B5EF4-FFF2-40B4-BE49-F238E27FC236}">
                <a16:creationId xmlns:a16="http://schemas.microsoft.com/office/drawing/2014/main" id="{DCF1FCD2-DD96-BF2C-E624-FFA8D63D3CC1}"/>
              </a:ext>
            </a:extLst>
          </p:cNvPr>
          <p:cNvSpPr>
            <a:spLocks noGrp="1"/>
          </p:cNvSpPr>
          <p:nvPr>
            <p:ph type="body" idx="30"/>
          </p:nvPr>
        </p:nvSpPr>
        <p:spPr/>
        <p:txBody>
          <a:bodyPr/>
          <a:lstStyle/>
          <a:p>
            <a:r>
              <a:rPr lang="en-US"/>
              <a:t>Role</a:t>
            </a:r>
          </a:p>
        </p:txBody>
      </p:sp>
      <p:sp>
        <p:nvSpPr>
          <p:cNvPr id="701" name="Text Placeholder 700">
            <a:extLst>
              <a:ext uri="{FF2B5EF4-FFF2-40B4-BE49-F238E27FC236}">
                <a16:creationId xmlns:a16="http://schemas.microsoft.com/office/drawing/2014/main" id="{FB8695D6-35B1-2A15-F837-DA111493BE56}"/>
              </a:ext>
            </a:extLst>
          </p:cNvPr>
          <p:cNvSpPr>
            <a:spLocks noGrp="1"/>
          </p:cNvSpPr>
          <p:nvPr>
            <p:ph type="body" idx="31"/>
          </p:nvPr>
        </p:nvSpPr>
        <p:spPr/>
        <p:txBody>
          <a:bodyPr/>
          <a:lstStyle/>
          <a:p>
            <a:r>
              <a:rPr lang="en-US"/>
              <a:t>Name</a:t>
            </a:r>
          </a:p>
        </p:txBody>
      </p:sp>
      <p:pic>
        <p:nvPicPr>
          <p:cNvPr id="637" name="Picture Placeholder 50" descr="A person smiling with her arms crossed&#10;&#10;Description automatically generated">
            <a:extLst>
              <a:ext uri="{FF2B5EF4-FFF2-40B4-BE49-F238E27FC236}">
                <a16:creationId xmlns:a16="http://schemas.microsoft.com/office/drawing/2014/main" id="{325A1871-01A5-2EE5-F6AE-43075029AFDA}"/>
              </a:ext>
            </a:extLst>
          </p:cNvPr>
          <p:cNvPicPr>
            <a:picLocks noGrp="1" noChangeAspect="1"/>
          </p:cNvPicPr>
          <p:nvPr>
            <p:ph type="pic" sz="quarter" idx="56"/>
          </p:nvPr>
        </p:nvPicPr>
        <p:blipFill>
          <a:blip r:embed="rId6"/>
          <a:srcRect t="2841" b="2841"/>
          <a:stretch/>
        </p:blipFill>
        <p:spPr/>
      </p:pic>
      <p:sp>
        <p:nvSpPr>
          <p:cNvPr id="591" name="Textplatzhalter 590">
            <a:extLst>
              <a:ext uri="{FF2B5EF4-FFF2-40B4-BE49-F238E27FC236}">
                <a16:creationId xmlns:a16="http://schemas.microsoft.com/office/drawing/2014/main" id="{89B9DA26-D4FF-4F3B-8692-2B40DDB7CD72}"/>
              </a:ext>
            </a:extLst>
          </p:cNvPr>
          <p:cNvSpPr>
            <a:spLocks noGrp="1"/>
          </p:cNvSpPr>
          <p:nvPr>
            <p:ph type="body" idx="50"/>
          </p:nvPr>
        </p:nvSpPr>
        <p:spPr/>
        <p:txBody>
          <a:bodyPr/>
          <a:lstStyle/>
          <a:p>
            <a:endParaRPr lang="de-DE"/>
          </a:p>
        </p:txBody>
      </p:sp>
      <p:sp>
        <p:nvSpPr>
          <p:cNvPr id="702" name="Text Placeholder 701">
            <a:extLst>
              <a:ext uri="{FF2B5EF4-FFF2-40B4-BE49-F238E27FC236}">
                <a16:creationId xmlns:a16="http://schemas.microsoft.com/office/drawing/2014/main" id="{1B5FAC41-642D-ACE9-B888-5899CD9B1A0B}"/>
              </a:ext>
            </a:extLst>
          </p:cNvPr>
          <p:cNvSpPr>
            <a:spLocks noGrp="1"/>
          </p:cNvSpPr>
          <p:nvPr>
            <p:ph type="body" idx="33"/>
          </p:nvPr>
        </p:nvSpPr>
        <p:spPr/>
        <p:txBody>
          <a:bodyPr/>
          <a:lstStyle/>
          <a:p>
            <a:r>
              <a:rPr lang="en-US"/>
              <a:t>Role</a:t>
            </a:r>
          </a:p>
        </p:txBody>
      </p:sp>
      <p:sp>
        <p:nvSpPr>
          <p:cNvPr id="703" name="Text Placeholder 702">
            <a:extLst>
              <a:ext uri="{FF2B5EF4-FFF2-40B4-BE49-F238E27FC236}">
                <a16:creationId xmlns:a16="http://schemas.microsoft.com/office/drawing/2014/main" id="{D6BE2451-3A3C-6D53-0753-AD55DE2CA379}"/>
              </a:ext>
            </a:extLst>
          </p:cNvPr>
          <p:cNvSpPr>
            <a:spLocks noGrp="1"/>
          </p:cNvSpPr>
          <p:nvPr>
            <p:ph type="body" idx="34"/>
          </p:nvPr>
        </p:nvSpPr>
        <p:spPr/>
        <p:txBody>
          <a:bodyPr/>
          <a:lstStyle/>
          <a:p>
            <a:r>
              <a:rPr lang="en-US"/>
              <a:t>Name</a:t>
            </a:r>
          </a:p>
        </p:txBody>
      </p:sp>
      <p:pic>
        <p:nvPicPr>
          <p:cNvPr id="678" name="Picture Placeholder 50" descr="A person smiling with her arms crossed&#10;&#10;Description automatically generated">
            <a:extLst>
              <a:ext uri="{FF2B5EF4-FFF2-40B4-BE49-F238E27FC236}">
                <a16:creationId xmlns:a16="http://schemas.microsoft.com/office/drawing/2014/main" id="{AACAD418-CF9B-CE06-F1FA-371BC91159E7}"/>
              </a:ext>
            </a:extLst>
          </p:cNvPr>
          <p:cNvPicPr>
            <a:picLocks noGrp="1" noChangeAspect="1"/>
          </p:cNvPicPr>
          <p:nvPr>
            <p:ph type="pic" sz="quarter" idx="57"/>
          </p:nvPr>
        </p:nvPicPr>
        <p:blipFill>
          <a:blip r:embed="rId6"/>
          <a:srcRect t="2811" b="2811"/>
          <a:stretch/>
        </p:blipFill>
        <p:spPr/>
      </p:pic>
      <p:sp>
        <p:nvSpPr>
          <p:cNvPr id="592" name="Textplatzhalter 591">
            <a:extLst>
              <a:ext uri="{FF2B5EF4-FFF2-40B4-BE49-F238E27FC236}">
                <a16:creationId xmlns:a16="http://schemas.microsoft.com/office/drawing/2014/main" id="{88BA3811-55D8-40AF-79D0-B0811B99A018}"/>
              </a:ext>
            </a:extLst>
          </p:cNvPr>
          <p:cNvSpPr>
            <a:spLocks noGrp="1"/>
          </p:cNvSpPr>
          <p:nvPr>
            <p:ph type="body" idx="51"/>
          </p:nvPr>
        </p:nvSpPr>
        <p:spPr/>
        <p:txBody>
          <a:bodyPr/>
          <a:lstStyle/>
          <a:p>
            <a:endParaRPr lang="de-DE"/>
          </a:p>
        </p:txBody>
      </p:sp>
      <p:sp>
        <p:nvSpPr>
          <p:cNvPr id="704" name="Text Placeholder 703">
            <a:extLst>
              <a:ext uri="{FF2B5EF4-FFF2-40B4-BE49-F238E27FC236}">
                <a16:creationId xmlns:a16="http://schemas.microsoft.com/office/drawing/2014/main" id="{8B2C2C98-BEF7-8CBC-EDCC-F67240EC6FA5}"/>
              </a:ext>
            </a:extLst>
          </p:cNvPr>
          <p:cNvSpPr>
            <a:spLocks noGrp="1"/>
          </p:cNvSpPr>
          <p:nvPr>
            <p:ph type="body" idx="36"/>
          </p:nvPr>
        </p:nvSpPr>
        <p:spPr/>
        <p:txBody>
          <a:bodyPr/>
          <a:lstStyle/>
          <a:p>
            <a:r>
              <a:rPr lang="en-US"/>
              <a:t>Role</a:t>
            </a:r>
          </a:p>
        </p:txBody>
      </p:sp>
      <p:sp>
        <p:nvSpPr>
          <p:cNvPr id="705" name="Text Placeholder 704">
            <a:extLst>
              <a:ext uri="{FF2B5EF4-FFF2-40B4-BE49-F238E27FC236}">
                <a16:creationId xmlns:a16="http://schemas.microsoft.com/office/drawing/2014/main" id="{655B22D9-C11F-807B-9BE0-82DA379BA2A4}"/>
              </a:ext>
            </a:extLst>
          </p:cNvPr>
          <p:cNvSpPr>
            <a:spLocks noGrp="1"/>
          </p:cNvSpPr>
          <p:nvPr>
            <p:ph type="body" idx="37"/>
          </p:nvPr>
        </p:nvSpPr>
        <p:spPr/>
        <p:txBody>
          <a:bodyPr/>
          <a:lstStyle/>
          <a:p>
            <a:r>
              <a:rPr lang="en-US"/>
              <a:t>Name</a:t>
            </a:r>
          </a:p>
        </p:txBody>
      </p:sp>
      <p:pic>
        <p:nvPicPr>
          <p:cNvPr id="635" name="Picture Placeholder 50" descr="A person smiling with her arms crossed&#10;&#10;Description automatically generated">
            <a:extLst>
              <a:ext uri="{FF2B5EF4-FFF2-40B4-BE49-F238E27FC236}">
                <a16:creationId xmlns:a16="http://schemas.microsoft.com/office/drawing/2014/main" id="{8FA4FD01-F956-2F51-2213-063BF4D1709F}"/>
              </a:ext>
            </a:extLst>
          </p:cNvPr>
          <p:cNvPicPr>
            <a:picLocks noGrp="1" noChangeAspect="1"/>
          </p:cNvPicPr>
          <p:nvPr>
            <p:ph type="pic" sz="quarter" idx="58"/>
          </p:nvPr>
        </p:nvPicPr>
        <p:blipFill>
          <a:blip r:embed="rId6"/>
          <a:srcRect t="2811" b="2811"/>
          <a:stretch/>
        </p:blipFill>
        <p:spPr/>
      </p:pic>
      <p:sp>
        <p:nvSpPr>
          <p:cNvPr id="593" name="Textplatzhalter 592">
            <a:extLst>
              <a:ext uri="{FF2B5EF4-FFF2-40B4-BE49-F238E27FC236}">
                <a16:creationId xmlns:a16="http://schemas.microsoft.com/office/drawing/2014/main" id="{E946ED6D-38C3-AED0-14A7-476AF5DBE9D3}"/>
              </a:ext>
            </a:extLst>
          </p:cNvPr>
          <p:cNvSpPr>
            <a:spLocks noGrp="1"/>
          </p:cNvSpPr>
          <p:nvPr>
            <p:ph type="body" idx="52"/>
          </p:nvPr>
        </p:nvSpPr>
        <p:spPr/>
        <p:txBody>
          <a:bodyPr/>
          <a:lstStyle/>
          <a:p>
            <a:endParaRPr lang="de-DE"/>
          </a:p>
        </p:txBody>
      </p:sp>
      <p:sp>
        <p:nvSpPr>
          <p:cNvPr id="706" name="Text Placeholder 705">
            <a:extLst>
              <a:ext uri="{FF2B5EF4-FFF2-40B4-BE49-F238E27FC236}">
                <a16:creationId xmlns:a16="http://schemas.microsoft.com/office/drawing/2014/main" id="{5636726E-13E1-15C8-6725-15E9AF50CD1A}"/>
              </a:ext>
            </a:extLst>
          </p:cNvPr>
          <p:cNvSpPr>
            <a:spLocks noGrp="1"/>
          </p:cNvSpPr>
          <p:nvPr>
            <p:ph type="body" idx="39"/>
          </p:nvPr>
        </p:nvSpPr>
        <p:spPr/>
        <p:txBody>
          <a:bodyPr/>
          <a:lstStyle/>
          <a:p>
            <a:r>
              <a:rPr lang="en-US"/>
              <a:t>Role</a:t>
            </a:r>
          </a:p>
        </p:txBody>
      </p:sp>
      <p:sp>
        <p:nvSpPr>
          <p:cNvPr id="707" name="Text Placeholder 706">
            <a:extLst>
              <a:ext uri="{FF2B5EF4-FFF2-40B4-BE49-F238E27FC236}">
                <a16:creationId xmlns:a16="http://schemas.microsoft.com/office/drawing/2014/main" id="{5771804D-78EC-E0BC-C275-A40411508B82}"/>
              </a:ext>
            </a:extLst>
          </p:cNvPr>
          <p:cNvSpPr>
            <a:spLocks noGrp="1"/>
          </p:cNvSpPr>
          <p:nvPr>
            <p:ph type="body" idx="40"/>
          </p:nvPr>
        </p:nvSpPr>
        <p:spPr/>
        <p:txBody>
          <a:bodyPr/>
          <a:lstStyle/>
          <a:p>
            <a:r>
              <a:rPr lang="en-US"/>
              <a:t>Name</a:t>
            </a:r>
          </a:p>
        </p:txBody>
      </p:sp>
      <p:pic>
        <p:nvPicPr>
          <p:cNvPr id="634" name="Picture Placeholder 50" descr="A person smiling with her arms crossed&#10;&#10;Description automatically generated">
            <a:extLst>
              <a:ext uri="{FF2B5EF4-FFF2-40B4-BE49-F238E27FC236}">
                <a16:creationId xmlns:a16="http://schemas.microsoft.com/office/drawing/2014/main" id="{72ABF457-0D17-123D-F5E5-5A74D3DE7571}"/>
              </a:ext>
            </a:extLst>
          </p:cNvPr>
          <p:cNvPicPr>
            <a:picLocks noGrp="1" noChangeAspect="1"/>
          </p:cNvPicPr>
          <p:nvPr>
            <p:ph type="pic" sz="quarter" idx="59"/>
          </p:nvPr>
        </p:nvPicPr>
        <p:blipFill>
          <a:blip r:embed="rId6"/>
          <a:srcRect t="2841" b="2841"/>
          <a:stretch/>
        </p:blipFill>
        <p:spPr/>
      </p:pic>
      <p:sp>
        <p:nvSpPr>
          <p:cNvPr id="586" name="Textplatzhalter 585">
            <a:extLst>
              <a:ext uri="{FF2B5EF4-FFF2-40B4-BE49-F238E27FC236}">
                <a16:creationId xmlns:a16="http://schemas.microsoft.com/office/drawing/2014/main" id="{F6FD4EF8-62B1-55B2-3A87-AD0A3A8B571C}"/>
              </a:ext>
            </a:extLst>
          </p:cNvPr>
          <p:cNvSpPr>
            <a:spLocks noGrp="1"/>
          </p:cNvSpPr>
          <p:nvPr>
            <p:ph type="body" idx="45"/>
          </p:nvPr>
        </p:nvSpPr>
        <p:spPr/>
        <p:txBody>
          <a:bodyPr/>
          <a:lstStyle/>
          <a:p>
            <a:endParaRPr lang="de-DE"/>
          </a:p>
        </p:txBody>
      </p:sp>
      <p:sp>
        <p:nvSpPr>
          <p:cNvPr id="699" name="Text Placeholder 698">
            <a:extLst>
              <a:ext uri="{FF2B5EF4-FFF2-40B4-BE49-F238E27FC236}">
                <a16:creationId xmlns:a16="http://schemas.microsoft.com/office/drawing/2014/main" id="{E264F9BE-5945-6F8D-4E38-649439E8F440}"/>
              </a:ext>
            </a:extLst>
          </p:cNvPr>
          <p:cNvSpPr>
            <a:spLocks noGrp="1"/>
          </p:cNvSpPr>
          <p:nvPr>
            <p:ph type="body" idx="29"/>
          </p:nvPr>
        </p:nvSpPr>
        <p:spPr/>
        <p:txBody>
          <a:bodyPr/>
          <a:lstStyle/>
          <a:p>
            <a:r>
              <a:rPr lang="en-US"/>
              <a:t>Role</a:t>
            </a:r>
          </a:p>
        </p:txBody>
      </p:sp>
      <p:sp>
        <p:nvSpPr>
          <p:cNvPr id="698" name="Text Placeholder 697">
            <a:extLst>
              <a:ext uri="{FF2B5EF4-FFF2-40B4-BE49-F238E27FC236}">
                <a16:creationId xmlns:a16="http://schemas.microsoft.com/office/drawing/2014/main" id="{39376AE2-4DA1-157B-4430-007A80375BDF}"/>
              </a:ext>
            </a:extLst>
          </p:cNvPr>
          <p:cNvSpPr>
            <a:spLocks noGrp="1"/>
          </p:cNvSpPr>
          <p:nvPr>
            <p:ph type="body" idx="28"/>
          </p:nvPr>
        </p:nvSpPr>
        <p:spPr/>
        <p:txBody>
          <a:bodyPr/>
          <a:lstStyle/>
          <a:p>
            <a:r>
              <a:rPr lang="en-US"/>
              <a:t>Name</a:t>
            </a:r>
          </a:p>
        </p:txBody>
      </p:sp>
      <p:pic>
        <p:nvPicPr>
          <p:cNvPr id="633" name="Picture Placeholder 50" descr="A person smiling with her arms crossed&#10;&#10;Description automatically generated">
            <a:extLst>
              <a:ext uri="{FF2B5EF4-FFF2-40B4-BE49-F238E27FC236}">
                <a16:creationId xmlns:a16="http://schemas.microsoft.com/office/drawing/2014/main" id="{E5E7D2D4-AE3A-B4FC-174F-EDCF5B6E00A1}"/>
              </a:ext>
            </a:extLst>
          </p:cNvPr>
          <p:cNvPicPr>
            <a:picLocks noGrp="1" noChangeAspect="1"/>
          </p:cNvPicPr>
          <p:nvPr>
            <p:ph type="pic" sz="quarter" idx="55"/>
          </p:nvPr>
        </p:nvPicPr>
        <p:blipFill>
          <a:blip r:embed="rId6"/>
          <a:srcRect t="2900" b="2900"/>
          <a:stretch/>
        </p:blipFill>
        <p:spPr/>
      </p:pic>
      <p:sp>
        <p:nvSpPr>
          <p:cNvPr id="587" name="Textplatzhalter 586">
            <a:extLst>
              <a:ext uri="{FF2B5EF4-FFF2-40B4-BE49-F238E27FC236}">
                <a16:creationId xmlns:a16="http://schemas.microsoft.com/office/drawing/2014/main" id="{CC57A8F0-04CA-7331-FDF9-9742B1E19C3F}"/>
              </a:ext>
            </a:extLst>
          </p:cNvPr>
          <p:cNvSpPr>
            <a:spLocks noGrp="1"/>
          </p:cNvSpPr>
          <p:nvPr>
            <p:ph type="body" idx="46"/>
          </p:nvPr>
        </p:nvSpPr>
        <p:spPr/>
        <p:txBody>
          <a:bodyPr/>
          <a:lstStyle/>
          <a:p>
            <a:endParaRPr lang="de-DE"/>
          </a:p>
        </p:txBody>
      </p:sp>
      <p:sp>
        <p:nvSpPr>
          <p:cNvPr id="697" name="Text Placeholder 696">
            <a:extLst>
              <a:ext uri="{FF2B5EF4-FFF2-40B4-BE49-F238E27FC236}">
                <a16:creationId xmlns:a16="http://schemas.microsoft.com/office/drawing/2014/main" id="{D949DAD6-E45A-B55E-B280-B04E49232AF6}"/>
              </a:ext>
            </a:extLst>
          </p:cNvPr>
          <p:cNvSpPr>
            <a:spLocks noGrp="1"/>
          </p:cNvSpPr>
          <p:nvPr>
            <p:ph type="body" idx="27"/>
          </p:nvPr>
        </p:nvSpPr>
        <p:spPr/>
        <p:txBody>
          <a:bodyPr/>
          <a:lstStyle/>
          <a:p>
            <a:r>
              <a:rPr lang="en-US"/>
              <a:t>Role</a:t>
            </a:r>
          </a:p>
        </p:txBody>
      </p:sp>
      <p:sp>
        <p:nvSpPr>
          <p:cNvPr id="696" name="Text Placeholder 695">
            <a:extLst>
              <a:ext uri="{FF2B5EF4-FFF2-40B4-BE49-F238E27FC236}">
                <a16:creationId xmlns:a16="http://schemas.microsoft.com/office/drawing/2014/main" id="{5EB8F496-FED8-BB43-E7C2-0469527A815F}"/>
              </a:ext>
            </a:extLst>
          </p:cNvPr>
          <p:cNvSpPr>
            <a:spLocks noGrp="1"/>
          </p:cNvSpPr>
          <p:nvPr>
            <p:ph type="body" idx="26"/>
          </p:nvPr>
        </p:nvSpPr>
        <p:spPr/>
        <p:txBody>
          <a:bodyPr/>
          <a:lstStyle/>
          <a:p>
            <a:r>
              <a:rPr lang="en-US"/>
              <a:t>Name</a:t>
            </a:r>
          </a:p>
        </p:txBody>
      </p:sp>
      <p:pic>
        <p:nvPicPr>
          <p:cNvPr id="632" name="Picture Placeholder 50" descr="A person smiling with her arms crossed&#10;&#10;Description automatically generated">
            <a:extLst>
              <a:ext uri="{FF2B5EF4-FFF2-40B4-BE49-F238E27FC236}">
                <a16:creationId xmlns:a16="http://schemas.microsoft.com/office/drawing/2014/main" id="{DA19D3DA-7C76-8CBC-1390-AF144207B1D2}"/>
              </a:ext>
            </a:extLst>
          </p:cNvPr>
          <p:cNvPicPr>
            <a:picLocks noGrp="1" noChangeAspect="1"/>
          </p:cNvPicPr>
          <p:nvPr>
            <p:ph type="pic" sz="quarter" idx="54"/>
          </p:nvPr>
        </p:nvPicPr>
        <p:blipFill>
          <a:blip r:embed="rId6"/>
          <a:srcRect t="2871" b="2871"/>
          <a:stretch/>
        </p:blipFill>
        <p:spPr/>
      </p:pic>
      <p:sp>
        <p:nvSpPr>
          <p:cNvPr id="588" name="Textplatzhalter 587">
            <a:extLst>
              <a:ext uri="{FF2B5EF4-FFF2-40B4-BE49-F238E27FC236}">
                <a16:creationId xmlns:a16="http://schemas.microsoft.com/office/drawing/2014/main" id="{5584C0E3-9DD5-7807-5281-B1105BB4B01A}"/>
              </a:ext>
            </a:extLst>
          </p:cNvPr>
          <p:cNvSpPr>
            <a:spLocks noGrp="1"/>
          </p:cNvSpPr>
          <p:nvPr>
            <p:ph type="body" idx="47"/>
          </p:nvPr>
        </p:nvSpPr>
        <p:spPr/>
        <p:txBody>
          <a:bodyPr/>
          <a:lstStyle/>
          <a:p>
            <a:endParaRPr lang="de-DE"/>
          </a:p>
        </p:txBody>
      </p:sp>
      <p:sp>
        <p:nvSpPr>
          <p:cNvPr id="695" name="Text Placeholder 694">
            <a:extLst>
              <a:ext uri="{FF2B5EF4-FFF2-40B4-BE49-F238E27FC236}">
                <a16:creationId xmlns:a16="http://schemas.microsoft.com/office/drawing/2014/main" id="{F59B6622-658E-3314-FE10-81D770DD3223}"/>
              </a:ext>
            </a:extLst>
          </p:cNvPr>
          <p:cNvSpPr>
            <a:spLocks noGrp="1"/>
          </p:cNvSpPr>
          <p:nvPr>
            <p:ph type="body" idx="25"/>
          </p:nvPr>
        </p:nvSpPr>
        <p:spPr/>
        <p:txBody>
          <a:bodyPr/>
          <a:lstStyle/>
          <a:p>
            <a:r>
              <a:rPr lang="en-US"/>
              <a:t>Role</a:t>
            </a:r>
          </a:p>
        </p:txBody>
      </p:sp>
      <p:sp>
        <p:nvSpPr>
          <p:cNvPr id="694" name="Text Placeholder 693">
            <a:extLst>
              <a:ext uri="{FF2B5EF4-FFF2-40B4-BE49-F238E27FC236}">
                <a16:creationId xmlns:a16="http://schemas.microsoft.com/office/drawing/2014/main" id="{8D8168DF-FFE0-56F6-8896-683BD95242CB}"/>
              </a:ext>
            </a:extLst>
          </p:cNvPr>
          <p:cNvSpPr>
            <a:spLocks noGrp="1"/>
          </p:cNvSpPr>
          <p:nvPr>
            <p:ph type="body" idx="24"/>
          </p:nvPr>
        </p:nvSpPr>
        <p:spPr/>
        <p:txBody>
          <a:bodyPr/>
          <a:lstStyle/>
          <a:p>
            <a:r>
              <a:rPr lang="en-US"/>
              <a:t>Name</a:t>
            </a:r>
          </a:p>
        </p:txBody>
      </p:sp>
      <p:pic>
        <p:nvPicPr>
          <p:cNvPr id="631" name="Picture Placeholder 50" descr="A person smiling with her arms crossed&#10;&#10;Description automatically generated">
            <a:extLst>
              <a:ext uri="{FF2B5EF4-FFF2-40B4-BE49-F238E27FC236}">
                <a16:creationId xmlns:a16="http://schemas.microsoft.com/office/drawing/2014/main" id="{6EFB110F-4AE3-A44E-35E9-1E5E80E27927}"/>
              </a:ext>
            </a:extLst>
          </p:cNvPr>
          <p:cNvPicPr>
            <a:picLocks noGrp="1" noChangeAspect="1"/>
          </p:cNvPicPr>
          <p:nvPr>
            <p:ph type="pic" sz="quarter" idx="53"/>
          </p:nvPr>
        </p:nvPicPr>
        <p:blipFill>
          <a:blip r:embed="rId6"/>
          <a:srcRect t="2871" b="2871"/>
          <a:stretch/>
        </p:blipFill>
        <p:spPr/>
      </p:pic>
      <p:sp>
        <p:nvSpPr>
          <p:cNvPr id="589" name="Textplatzhalter 588">
            <a:extLst>
              <a:ext uri="{FF2B5EF4-FFF2-40B4-BE49-F238E27FC236}">
                <a16:creationId xmlns:a16="http://schemas.microsoft.com/office/drawing/2014/main" id="{7381D2DE-07BC-951E-0BD9-BB7C1E07E1FA}"/>
              </a:ext>
            </a:extLst>
          </p:cNvPr>
          <p:cNvSpPr>
            <a:spLocks noGrp="1"/>
          </p:cNvSpPr>
          <p:nvPr>
            <p:ph type="body" idx="48"/>
          </p:nvPr>
        </p:nvSpPr>
        <p:spPr/>
        <p:txBody>
          <a:bodyPr/>
          <a:lstStyle/>
          <a:p>
            <a:endParaRPr lang="de-DE"/>
          </a:p>
        </p:txBody>
      </p:sp>
      <p:sp>
        <p:nvSpPr>
          <p:cNvPr id="693" name="Text Placeholder 692">
            <a:extLst>
              <a:ext uri="{FF2B5EF4-FFF2-40B4-BE49-F238E27FC236}">
                <a16:creationId xmlns:a16="http://schemas.microsoft.com/office/drawing/2014/main" id="{B0EC8674-3A48-3C3F-B6A6-0D3207BA175F}"/>
              </a:ext>
            </a:extLst>
          </p:cNvPr>
          <p:cNvSpPr>
            <a:spLocks noGrp="1"/>
          </p:cNvSpPr>
          <p:nvPr>
            <p:ph type="body" idx="23"/>
          </p:nvPr>
        </p:nvSpPr>
        <p:spPr/>
        <p:txBody>
          <a:bodyPr/>
          <a:lstStyle/>
          <a:p>
            <a:r>
              <a:rPr lang="en-US"/>
              <a:t>Role</a:t>
            </a:r>
          </a:p>
        </p:txBody>
      </p:sp>
      <p:sp>
        <p:nvSpPr>
          <p:cNvPr id="692" name="Text Placeholder 691">
            <a:extLst>
              <a:ext uri="{FF2B5EF4-FFF2-40B4-BE49-F238E27FC236}">
                <a16:creationId xmlns:a16="http://schemas.microsoft.com/office/drawing/2014/main" id="{C6A49DFB-56E4-E75B-1CE6-A2151CBF1544}"/>
              </a:ext>
            </a:extLst>
          </p:cNvPr>
          <p:cNvSpPr>
            <a:spLocks noGrp="1"/>
          </p:cNvSpPr>
          <p:nvPr>
            <p:ph type="body" idx="1"/>
          </p:nvPr>
        </p:nvSpPr>
        <p:spPr/>
        <p:txBody>
          <a:bodyPr/>
          <a:lstStyle/>
          <a:p>
            <a:r>
              <a:rPr lang="en-US"/>
              <a:t>Name</a:t>
            </a:r>
          </a:p>
        </p:txBody>
      </p:sp>
      <p:pic>
        <p:nvPicPr>
          <p:cNvPr id="630" name="Picture Placeholder 50" descr="A person smiling with her arms crossed&#10;&#10;Description automatically generated">
            <a:extLst>
              <a:ext uri="{FF2B5EF4-FFF2-40B4-BE49-F238E27FC236}">
                <a16:creationId xmlns:a16="http://schemas.microsoft.com/office/drawing/2014/main" id="{EDEDC5BF-33F6-9BA0-3D2F-07E8B47B3972}"/>
              </a:ext>
            </a:extLst>
          </p:cNvPr>
          <p:cNvPicPr>
            <a:picLocks noGrp="1" noChangeAspect="1"/>
          </p:cNvPicPr>
          <p:nvPr>
            <p:ph type="pic" sz="quarter" idx="22"/>
          </p:nvPr>
        </p:nvPicPr>
        <p:blipFill>
          <a:blip r:embed="rId6"/>
          <a:srcRect t="2900" b="2900"/>
          <a:stretch/>
        </p:blipFill>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p:txBody>
          <a:bodyPr vert="horz"/>
          <a:lstStyle/>
          <a:p>
            <a:r>
              <a:rPr lang="de-DE"/>
              <a:t>Team 8</a:t>
            </a:r>
            <a:endParaRPr lang="en-US"/>
          </a:p>
        </p:txBody>
      </p:sp>
      <p:sp>
        <p:nvSpPr>
          <p:cNvPr id="13" name="Text Placeholder 12">
            <a:extLst>
              <a:ext uri="{FF2B5EF4-FFF2-40B4-BE49-F238E27FC236}">
                <a16:creationId xmlns:a16="http://schemas.microsoft.com/office/drawing/2014/main" id="{9B0ED4E5-AF21-C67E-4876-A7004CD9CC19}"/>
              </a:ext>
            </a:extLst>
          </p:cNvPr>
          <p:cNvSpPr>
            <a:spLocks noGrp="1"/>
          </p:cNvSpPr>
          <p:nvPr>
            <p:ph type="body" sz="quarter" idx="14"/>
          </p:nvPr>
        </p:nvSpPr>
        <p:spPr/>
        <p:txBody>
          <a:bodyPr/>
          <a:lstStyle/>
          <a:p>
            <a:r>
              <a:rPr lang="en-GB"/>
              <a:t>B  049 : team : 8 pictures : 8 names and roles</a:t>
            </a:r>
            <a:endParaRPr lang="en-US"/>
          </a:p>
        </p:txBody>
      </p:sp>
    </p:spTree>
    <p:extLst>
      <p:ext uri="{BB962C8B-B14F-4D97-AF65-F5344CB8AC3E}">
        <p14:creationId xmlns:p14="http://schemas.microsoft.com/office/powerpoint/2010/main" val="21704320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Object 31" hidden="1">
            <a:extLst>
              <a:ext uri="{FF2B5EF4-FFF2-40B4-BE49-F238E27FC236}">
                <a16:creationId xmlns:a16="http://schemas.microsoft.com/office/drawing/2014/main" id="{71647778-9CD1-5123-72B6-72C7109C1E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2" name="Object 31" hidden="1">
                        <a:extLst>
                          <a:ext uri="{FF2B5EF4-FFF2-40B4-BE49-F238E27FC236}">
                            <a16:creationId xmlns:a16="http://schemas.microsoft.com/office/drawing/2014/main" id="{71647778-9CD1-5123-72B6-72C7109C1E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1664DCC4-43DF-B6B2-EBCB-923E3BD123D4}"/>
              </a:ext>
            </a:extLst>
          </p:cNvPr>
          <p:cNvSpPr>
            <a:spLocks noGrp="1"/>
          </p:cNvSpPr>
          <p:nvPr>
            <p:ph type="sldNum" sz="quarter" idx="4"/>
          </p:nvPr>
        </p:nvSpPr>
        <p:spPr/>
        <p:txBody>
          <a:bodyPr/>
          <a:lstStyle/>
          <a:p>
            <a:fld id="{FA573BCF-C0F1-4720-B5E7-944FE630E67D}" type="slidenum">
              <a:rPr lang="en-US" smtClean="0"/>
              <a:pPr/>
              <a:t>22</a:t>
            </a:fld>
            <a:endParaRPr lang="en-US"/>
          </a:p>
        </p:txBody>
      </p:sp>
      <p:sp>
        <p:nvSpPr>
          <p:cNvPr id="6" name="Footer Placeholder 5">
            <a:extLst>
              <a:ext uri="{FF2B5EF4-FFF2-40B4-BE49-F238E27FC236}">
                <a16:creationId xmlns:a16="http://schemas.microsoft.com/office/drawing/2014/main" id="{169948A1-E092-7503-FC3C-6237B03AE177}"/>
              </a:ext>
            </a:extLst>
          </p:cNvPr>
          <p:cNvSpPr>
            <a:spLocks noGrp="1"/>
          </p:cNvSpPr>
          <p:nvPr>
            <p:ph type="ftr" sz="quarter" idx="3"/>
          </p:nvPr>
        </p:nvSpPr>
        <p:spPr/>
        <p:txBody>
          <a:bodyPr/>
          <a:lstStyle/>
          <a:p>
            <a:r>
              <a:rPr lang="nl-NL"/>
              <a:t>Company Presentation Route B</a:t>
            </a:r>
          </a:p>
        </p:txBody>
      </p:sp>
      <p:sp>
        <p:nvSpPr>
          <p:cNvPr id="3" name="Date Placeholder 2">
            <a:extLst>
              <a:ext uri="{FF2B5EF4-FFF2-40B4-BE49-F238E27FC236}">
                <a16:creationId xmlns:a16="http://schemas.microsoft.com/office/drawing/2014/main" id="{51051314-9001-F36C-6D1C-B53F14326E35}"/>
              </a:ext>
            </a:extLst>
          </p:cNvPr>
          <p:cNvSpPr>
            <a:spLocks noGrp="1"/>
          </p:cNvSpPr>
          <p:nvPr>
            <p:ph type="dt" sz="half" idx="2"/>
          </p:nvPr>
        </p:nvSpPr>
        <p:spPr/>
        <p:txBody>
          <a:bodyPr/>
          <a:lstStyle/>
          <a:p>
            <a:r>
              <a:rPr lang="de-DE"/>
              <a:t>2025-10-08</a:t>
            </a:r>
            <a:endParaRPr lang="nl-NL" dirty="0"/>
          </a:p>
        </p:txBody>
      </p:sp>
      <p:sp>
        <p:nvSpPr>
          <p:cNvPr id="478" name="Textplatzhalter 477">
            <a:extLst>
              <a:ext uri="{FF2B5EF4-FFF2-40B4-BE49-F238E27FC236}">
                <a16:creationId xmlns:a16="http://schemas.microsoft.com/office/drawing/2014/main" id="{3A6AAD1A-7B35-004F-8678-A7BEDAF1144A}"/>
              </a:ext>
            </a:extLst>
          </p:cNvPr>
          <p:cNvSpPr>
            <a:spLocks noGrp="1"/>
          </p:cNvSpPr>
          <p:nvPr>
            <p:ph type="body" idx="44"/>
          </p:nvPr>
        </p:nvSpPr>
        <p:spPr/>
        <p:txBody>
          <a:bodyPr/>
          <a:lstStyle/>
          <a:p>
            <a:endParaRPr lang="de-DE"/>
          </a:p>
        </p:txBody>
      </p:sp>
      <p:sp>
        <p:nvSpPr>
          <p:cNvPr id="39" name="Text Placeholder 38">
            <a:extLst>
              <a:ext uri="{FF2B5EF4-FFF2-40B4-BE49-F238E27FC236}">
                <a16:creationId xmlns:a16="http://schemas.microsoft.com/office/drawing/2014/main" id="{6F7072B4-C54B-5107-1987-F28A2AB4F0A8}"/>
              </a:ext>
            </a:extLst>
          </p:cNvPr>
          <p:cNvSpPr>
            <a:spLocks noGrp="1"/>
          </p:cNvSpPr>
          <p:nvPr>
            <p:ph type="body" idx="66"/>
          </p:nvPr>
        </p:nvSpPr>
        <p:spPr/>
        <p:txBody>
          <a:bodyPr/>
          <a:lstStyle/>
          <a:p>
            <a:r>
              <a:rPr lang="de-DE"/>
              <a:t>Name</a:t>
            </a:r>
          </a:p>
          <a:p>
            <a:pPr lvl="1"/>
            <a:r>
              <a:rPr lang="de-DE"/>
              <a:t>Role</a:t>
            </a:r>
          </a:p>
        </p:txBody>
      </p:sp>
      <p:pic>
        <p:nvPicPr>
          <p:cNvPr id="40" name="Picture Placeholder 50" descr="A person smiling with her arms crossed&#10;&#10;Description automatically generated">
            <a:extLst>
              <a:ext uri="{FF2B5EF4-FFF2-40B4-BE49-F238E27FC236}">
                <a16:creationId xmlns:a16="http://schemas.microsoft.com/office/drawing/2014/main" id="{D8C9EFFE-8DB8-422B-4E22-1D29705572EB}"/>
              </a:ext>
            </a:extLst>
          </p:cNvPr>
          <p:cNvPicPr>
            <a:picLocks noGrp="1" noChangeAspect="1"/>
          </p:cNvPicPr>
          <p:nvPr>
            <p:ph type="pic" sz="quarter" idx="46"/>
          </p:nvPr>
        </p:nvPicPr>
        <p:blipFill>
          <a:blip r:embed="rId6"/>
          <a:srcRect l="20829" r="20829"/>
          <a:stretch/>
        </p:blipFill>
        <p:spPr/>
      </p:pic>
      <p:sp>
        <p:nvSpPr>
          <p:cNvPr id="170" name="Text Placeholder 169">
            <a:extLst>
              <a:ext uri="{FF2B5EF4-FFF2-40B4-BE49-F238E27FC236}">
                <a16:creationId xmlns:a16="http://schemas.microsoft.com/office/drawing/2014/main" id="{258535B9-7055-464E-24BE-08AA7406DBD9}"/>
              </a:ext>
            </a:extLst>
          </p:cNvPr>
          <p:cNvSpPr>
            <a:spLocks noGrp="1"/>
          </p:cNvSpPr>
          <p:nvPr>
            <p:ph type="body" idx="47"/>
          </p:nvPr>
        </p:nvSpPr>
        <p:spPr/>
        <p:txBody>
          <a:bodyPr/>
          <a:lstStyle/>
          <a:p>
            <a:endParaRPr lang="de-DE"/>
          </a:p>
          <a:p>
            <a:endParaRPr lang="en-US"/>
          </a:p>
        </p:txBody>
      </p:sp>
      <p:sp>
        <p:nvSpPr>
          <p:cNvPr id="38" name="Text Placeholder 37">
            <a:extLst>
              <a:ext uri="{FF2B5EF4-FFF2-40B4-BE49-F238E27FC236}">
                <a16:creationId xmlns:a16="http://schemas.microsoft.com/office/drawing/2014/main" id="{7631B48E-10EC-8523-4D07-939827C4005B}"/>
              </a:ext>
            </a:extLst>
          </p:cNvPr>
          <p:cNvSpPr>
            <a:spLocks noGrp="1"/>
          </p:cNvSpPr>
          <p:nvPr>
            <p:ph type="body" idx="65"/>
          </p:nvPr>
        </p:nvSpPr>
        <p:spPr/>
        <p:txBody>
          <a:bodyPr/>
          <a:lstStyle/>
          <a:p>
            <a:r>
              <a:rPr lang="de-DE"/>
              <a:t>Name</a:t>
            </a:r>
          </a:p>
          <a:p>
            <a:pPr lvl="1"/>
            <a:r>
              <a:rPr lang="de-DE"/>
              <a:t>Role</a:t>
            </a:r>
          </a:p>
          <a:p>
            <a:endParaRPr lang="en-US"/>
          </a:p>
        </p:txBody>
      </p:sp>
      <p:pic>
        <p:nvPicPr>
          <p:cNvPr id="41" name="Picture Placeholder 50" descr="A person smiling with her arms crossed&#10;&#10;Description automatically generated">
            <a:extLst>
              <a:ext uri="{FF2B5EF4-FFF2-40B4-BE49-F238E27FC236}">
                <a16:creationId xmlns:a16="http://schemas.microsoft.com/office/drawing/2014/main" id="{47955479-675D-409B-F5B1-1E1604994C48}"/>
              </a:ext>
            </a:extLst>
          </p:cNvPr>
          <p:cNvPicPr>
            <a:picLocks noGrp="1" noChangeAspect="1"/>
          </p:cNvPicPr>
          <p:nvPr>
            <p:ph type="pic" sz="quarter" idx="49"/>
          </p:nvPr>
        </p:nvPicPr>
        <p:blipFill>
          <a:blip r:embed="rId6"/>
          <a:srcRect l="20853" r="20853"/>
          <a:stretch/>
        </p:blipFill>
        <p:spPr/>
      </p:pic>
      <p:sp>
        <p:nvSpPr>
          <p:cNvPr id="477" name="Textplatzhalter 476">
            <a:extLst>
              <a:ext uri="{FF2B5EF4-FFF2-40B4-BE49-F238E27FC236}">
                <a16:creationId xmlns:a16="http://schemas.microsoft.com/office/drawing/2014/main" id="{34F61E90-215D-4C6F-82E1-148AA37D11C6}"/>
              </a:ext>
            </a:extLst>
          </p:cNvPr>
          <p:cNvSpPr>
            <a:spLocks noGrp="1"/>
          </p:cNvSpPr>
          <p:nvPr>
            <p:ph type="body" idx="43"/>
          </p:nvPr>
        </p:nvSpPr>
        <p:spPr/>
        <p:txBody>
          <a:bodyPr/>
          <a:lstStyle/>
          <a:p>
            <a:endParaRPr lang="de-DE"/>
          </a:p>
        </p:txBody>
      </p:sp>
      <p:sp>
        <p:nvSpPr>
          <p:cNvPr id="37" name="Text Placeholder 36">
            <a:extLst>
              <a:ext uri="{FF2B5EF4-FFF2-40B4-BE49-F238E27FC236}">
                <a16:creationId xmlns:a16="http://schemas.microsoft.com/office/drawing/2014/main" id="{516EE9FB-8CE6-210F-6274-6776636B6D3E}"/>
              </a:ext>
            </a:extLst>
          </p:cNvPr>
          <p:cNvSpPr>
            <a:spLocks noGrp="1"/>
          </p:cNvSpPr>
          <p:nvPr>
            <p:ph type="body" idx="64"/>
          </p:nvPr>
        </p:nvSpPr>
        <p:spPr/>
        <p:txBody>
          <a:bodyPr/>
          <a:lstStyle/>
          <a:p>
            <a:r>
              <a:rPr lang="de-DE"/>
              <a:t>Name</a:t>
            </a:r>
          </a:p>
          <a:p>
            <a:pPr lvl="1"/>
            <a:r>
              <a:rPr lang="de-DE"/>
              <a:t>Role</a:t>
            </a:r>
          </a:p>
          <a:p>
            <a:endParaRPr lang="en-US"/>
          </a:p>
        </p:txBody>
      </p:sp>
      <p:pic>
        <p:nvPicPr>
          <p:cNvPr id="42" name="Picture Placeholder 50" descr="A person smiling with her arms crossed&#10;&#10;Description automatically generated">
            <a:extLst>
              <a:ext uri="{FF2B5EF4-FFF2-40B4-BE49-F238E27FC236}">
                <a16:creationId xmlns:a16="http://schemas.microsoft.com/office/drawing/2014/main" id="{6C7C58E4-DF59-5C5F-98BF-CA1323D1069D}"/>
              </a:ext>
            </a:extLst>
          </p:cNvPr>
          <p:cNvPicPr>
            <a:picLocks noGrp="1" noChangeAspect="1"/>
          </p:cNvPicPr>
          <p:nvPr>
            <p:ph type="pic" sz="quarter" idx="51"/>
          </p:nvPr>
        </p:nvPicPr>
        <p:blipFill>
          <a:blip r:embed="rId6"/>
          <a:srcRect l="20853" r="20853"/>
          <a:stretch/>
        </p:blipFill>
        <p:spPr/>
      </p:pic>
      <p:sp>
        <p:nvSpPr>
          <p:cNvPr id="126" name="Text Placeholder 125">
            <a:extLst>
              <a:ext uri="{FF2B5EF4-FFF2-40B4-BE49-F238E27FC236}">
                <a16:creationId xmlns:a16="http://schemas.microsoft.com/office/drawing/2014/main" id="{34BA9027-A7A3-C329-0537-4FC167E04EE9}"/>
              </a:ext>
            </a:extLst>
          </p:cNvPr>
          <p:cNvSpPr>
            <a:spLocks noGrp="1"/>
          </p:cNvSpPr>
          <p:nvPr>
            <p:ph type="body" idx="52"/>
          </p:nvPr>
        </p:nvSpPr>
        <p:spPr/>
        <p:txBody>
          <a:bodyPr/>
          <a:lstStyle/>
          <a:p>
            <a:endParaRPr lang="de-DE"/>
          </a:p>
          <a:p>
            <a:endParaRPr lang="en-US"/>
          </a:p>
        </p:txBody>
      </p:sp>
      <p:sp>
        <p:nvSpPr>
          <p:cNvPr id="36" name="Text Placeholder 35">
            <a:extLst>
              <a:ext uri="{FF2B5EF4-FFF2-40B4-BE49-F238E27FC236}">
                <a16:creationId xmlns:a16="http://schemas.microsoft.com/office/drawing/2014/main" id="{63BDDA06-FBF1-B251-CF3F-D5DE7D2E89B1}"/>
              </a:ext>
            </a:extLst>
          </p:cNvPr>
          <p:cNvSpPr>
            <a:spLocks noGrp="1"/>
          </p:cNvSpPr>
          <p:nvPr>
            <p:ph type="body" idx="63"/>
          </p:nvPr>
        </p:nvSpPr>
        <p:spPr/>
        <p:txBody>
          <a:bodyPr/>
          <a:lstStyle/>
          <a:p>
            <a:r>
              <a:rPr lang="de-DE"/>
              <a:t>Name</a:t>
            </a:r>
          </a:p>
          <a:p>
            <a:pPr lvl="1"/>
            <a:r>
              <a:rPr lang="de-DE"/>
              <a:t>Role</a:t>
            </a:r>
          </a:p>
          <a:p>
            <a:endParaRPr lang="en-US"/>
          </a:p>
        </p:txBody>
      </p:sp>
      <p:pic>
        <p:nvPicPr>
          <p:cNvPr id="43" name="Picture Placeholder 50" descr="A person smiling with her arms crossed&#10;&#10;Description automatically generated">
            <a:extLst>
              <a:ext uri="{FF2B5EF4-FFF2-40B4-BE49-F238E27FC236}">
                <a16:creationId xmlns:a16="http://schemas.microsoft.com/office/drawing/2014/main" id="{8D25BF7A-3F56-7F8C-F986-212C71596819}"/>
              </a:ext>
            </a:extLst>
          </p:cNvPr>
          <p:cNvPicPr>
            <a:picLocks noGrp="1" noChangeAspect="1"/>
          </p:cNvPicPr>
          <p:nvPr>
            <p:ph type="pic" sz="quarter" idx="54"/>
          </p:nvPr>
        </p:nvPicPr>
        <p:blipFill>
          <a:blip r:embed="rId6"/>
          <a:srcRect l="20853" r="20853"/>
          <a:stretch/>
        </p:blipFill>
        <p:spPr/>
      </p:pic>
      <p:sp>
        <p:nvSpPr>
          <p:cNvPr id="479" name="Textplatzhalter 478">
            <a:extLst>
              <a:ext uri="{FF2B5EF4-FFF2-40B4-BE49-F238E27FC236}">
                <a16:creationId xmlns:a16="http://schemas.microsoft.com/office/drawing/2014/main" id="{8B571434-FF91-C0E7-768E-1B5C04D0420D}"/>
              </a:ext>
            </a:extLst>
          </p:cNvPr>
          <p:cNvSpPr>
            <a:spLocks noGrp="1"/>
          </p:cNvSpPr>
          <p:nvPr>
            <p:ph type="body" idx="55"/>
          </p:nvPr>
        </p:nvSpPr>
        <p:spPr/>
        <p:txBody>
          <a:bodyPr/>
          <a:lstStyle/>
          <a:p>
            <a:endParaRPr lang="de-DE"/>
          </a:p>
        </p:txBody>
      </p:sp>
      <p:sp>
        <p:nvSpPr>
          <p:cNvPr id="35" name="Text Placeholder 34">
            <a:extLst>
              <a:ext uri="{FF2B5EF4-FFF2-40B4-BE49-F238E27FC236}">
                <a16:creationId xmlns:a16="http://schemas.microsoft.com/office/drawing/2014/main" id="{9C7FD9FB-C3A0-6637-1145-44ADB8F480B4}"/>
              </a:ext>
            </a:extLst>
          </p:cNvPr>
          <p:cNvSpPr>
            <a:spLocks noGrp="1"/>
          </p:cNvSpPr>
          <p:nvPr>
            <p:ph type="body" idx="62"/>
          </p:nvPr>
        </p:nvSpPr>
        <p:spPr/>
        <p:txBody>
          <a:bodyPr/>
          <a:lstStyle/>
          <a:p>
            <a:r>
              <a:rPr lang="de-DE"/>
              <a:t>Name</a:t>
            </a:r>
          </a:p>
          <a:p>
            <a:pPr lvl="1"/>
            <a:r>
              <a:rPr lang="de-DE"/>
              <a:t>Role</a:t>
            </a:r>
          </a:p>
          <a:p>
            <a:endParaRPr lang="en-US"/>
          </a:p>
        </p:txBody>
      </p:sp>
      <p:pic>
        <p:nvPicPr>
          <p:cNvPr id="44" name="Picture Placeholder 50" descr="A person smiling with her arms crossed&#10;&#10;Description automatically generated">
            <a:extLst>
              <a:ext uri="{FF2B5EF4-FFF2-40B4-BE49-F238E27FC236}">
                <a16:creationId xmlns:a16="http://schemas.microsoft.com/office/drawing/2014/main" id="{64FFD307-8494-69FD-BC64-B2464EF17641}"/>
              </a:ext>
            </a:extLst>
          </p:cNvPr>
          <p:cNvPicPr>
            <a:picLocks noGrp="1" noChangeAspect="1"/>
          </p:cNvPicPr>
          <p:nvPr>
            <p:ph type="pic" sz="quarter" idx="57"/>
          </p:nvPr>
        </p:nvPicPr>
        <p:blipFill>
          <a:blip r:embed="rId6"/>
          <a:srcRect l="20853" r="20853"/>
          <a:stretch/>
        </p:blipFill>
        <p:spPr/>
      </p:pic>
      <p:sp>
        <p:nvSpPr>
          <p:cNvPr id="164" name="Text Placeholder 163">
            <a:extLst>
              <a:ext uri="{FF2B5EF4-FFF2-40B4-BE49-F238E27FC236}">
                <a16:creationId xmlns:a16="http://schemas.microsoft.com/office/drawing/2014/main" id="{80678BBB-FC56-0E52-7796-BBA053C0CC7D}"/>
              </a:ext>
            </a:extLst>
          </p:cNvPr>
          <p:cNvSpPr>
            <a:spLocks noGrp="1"/>
          </p:cNvSpPr>
          <p:nvPr>
            <p:ph type="body" idx="30"/>
          </p:nvPr>
        </p:nvSpPr>
        <p:spPr/>
        <p:txBody>
          <a:bodyPr/>
          <a:lstStyle/>
          <a:p>
            <a:endParaRPr lang="de-DE"/>
          </a:p>
          <a:p>
            <a:endParaRPr lang="en-US"/>
          </a:p>
        </p:txBody>
      </p:sp>
      <p:sp>
        <p:nvSpPr>
          <p:cNvPr id="34" name="Text Placeholder 33">
            <a:extLst>
              <a:ext uri="{FF2B5EF4-FFF2-40B4-BE49-F238E27FC236}">
                <a16:creationId xmlns:a16="http://schemas.microsoft.com/office/drawing/2014/main" id="{FDA03204-D8FC-AED8-B390-1868187D38DE}"/>
              </a:ext>
            </a:extLst>
          </p:cNvPr>
          <p:cNvSpPr>
            <a:spLocks noGrp="1"/>
          </p:cNvSpPr>
          <p:nvPr>
            <p:ph type="body" idx="61"/>
          </p:nvPr>
        </p:nvSpPr>
        <p:spPr/>
        <p:txBody>
          <a:bodyPr/>
          <a:lstStyle/>
          <a:p>
            <a:r>
              <a:rPr lang="de-DE"/>
              <a:t>Name</a:t>
            </a:r>
          </a:p>
          <a:p>
            <a:pPr lvl="1"/>
            <a:r>
              <a:rPr lang="de-DE"/>
              <a:t>Role</a:t>
            </a:r>
          </a:p>
        </p:txBody>
      </p:sp>
      <p:pic>
        <p:nvPicPr>
          <p:cNvPr id="29" name="Picture Placeholder 50" descr="A person smiling with her arms crossed&#10;&#10;Description automatically generated">
            <a:extLst>
              <a:ext uri="{FF2B5EF4-FFF2-40B4-BE49-F238E27FC236}">
                <a16:creationId xmlns:a16="http://schemas.microsoft.com/office/drawing/2014/main" id="{14F25409-027E-E5FA-2015-58A52811B87A}"/>
              </a:ext>
            </a:extLst>
          </p:cNvPr>
          <p:cNvPicPr>
            <a:picLocks noGrp="1" noChangeAspect="1"/>
          </p:cNvPicPr>
          <p:nvPr>
            <p:ph type="pic" sz="quarter" idx="32"/>
          </p:nvPr>
        </p:nvPicPr>
        <p:blipFill>
          <a:blip r:embed="rId6"/>
          <a:srcRect l="20804" r="20804"/>
          <a:stretch/>
        </p:blipFill>
        <p:spPr/>
      </p:pic>
      <p:sp>
        <p:nvSpPr>
          <p:cNvPr id="476" name="Textplatzhalter 475">
            <a:extLst>
              <a:ext uri="{FF2B5EF4-FFF2-40B4-BE49-F238E27FC236}">
                <a16:creationId xmlns:a16="http://schemas.microsoft.com/office/drawing/2014/main" id="{66524B2F-51EB-EB56-86E3-4EBA63406C59}"/>
              </a:ext>
            </a:extLst>
          </p:cNvPr>
          <p:cNvSpPr>
            <a:spLocks noGrp="1"/>
          </p:cNvSpPr>
          <p:nvPr>
            <p:ph type="body" idx="27"/>
          </p:nvPr>
        </p:nvSpPr>
        <p:spPr/>
        <p:txBody>
          <a:bodyPr/>
          <a:lstStyle/>
          <a:p>
            <a:endParaRPr lang="de-DE"/>
          </a:p>
        </p:txBody>
      </p:sp>
      <p:sp>
        <p:nvSpPr>
          <p:cNvPr id="33" name="Text Placeholder 32">
            <a:extLst>
              <a:ext uri="{FF2B5EF4-FFF2-40B4-BE49-F238E27FC236}">
                <a16:creationId xmlns:a16="http://schemas.microsoft.com/office/drawing/2014/main" id="{7AA302AF-3F1D-15DE-AE3B-1D39DFEBF450}"/>
              </a:ext>
            </a:extLst>
          </p:cNvPr>
          <p:cNvSpPr>
            <a:spLocks noGrp="1"/>
          </p:cNvSpPr>
          <p:nvPr>
            <p:ph type="body" idx="60"/>
          </p:nvPr>
        </p:nvSpPr>
        <p:spPr/>
        <p:txBody>
          <a:bodyPr/>
          <a:lstStyle/>
          <a:p>
            <a:r>
              <a:rPr lang="de-DE"/>
              <a:t>Name</a:t>
            </a:r>
          </a:p>
          <a:p>
            <a:pPr lvl="1"/>
            <a:r>
              <a:rPr lang="de-DE"/>
              <a:t>Role</a:t>
            </a:r>
          </a:p>
          <a:p>
            <a:endParaRPr lang="en-US"/>
          </a:p>
        </p:txBody>
      </p:sp>
      <p:pic>
        <p:nvPicPr>
          <p:cNvPr id="28" name="Picture Placeholder 50" descr="A person smiling with her arms crossed&#10;&#10;Description automatically generated">
            <a:extLst>
              <a:ext uri="{FF2B5EF4-FFF2-40B4-BE49-F238E27FC236}">
                <a16:creationId xmlns:a16="http://schemas.microsoft.com/office/drawing/2014/main" id="{965CF40F-AD4B-1D91-780F-D8E688611603}"/>
              </a:ext>
            </a:extLst>
          </p:cNvPr>
          <p:cNvPicPr>
            <a:picLocks noGrp="1" noChangeAspect="1"/>
          </p:cNvPicPr>
          <p:nvPr>
            <p:ph type="pic" sz="quarter" idx="29"/>
          </p:nvPr>
        </p:nvPicPr>
        <p:blipFill>
          <a:blip r:embed="rId6"/>
          <a:srcRect l="20827" r="20827"/>
          <a:stretch/>
        </p:blipFill>
        <p:spPr/>
      </p:pic>
      <p:sp>
        <p:nvSpPr>
          <p:cNvPr id="110" name="Text Placeholder 109">
            <a:extLst>
              <a:ext uri="{FF2B5EF4-FFF2-40B4-BE49-F238E27FC236}">
                <a16:creationId xmlns:a16="http://schemas.microsoft.com/office/drawing/2014/main" id="{AC632F7F-F89F-9572-C7B5-0DBCA1C8F293}"/>
              </a:ext>
            </a:extLst>
          </p:cNvPr>
          <p:cNvSpPr>
            <a:spLocks noGrp="1"/>
          </p:cNvSpPr>
          <p:nvPr>
            <p:ph type="body" idx="18"/>
          </p:nvPr>
        </p:nvSpPr>
        <p:spPr/>
        <p:txBody>
          <a:bodyPr/>
          <a:lstStyle/>
          <a:p>
            <a:endParaRPr lang="de-DE"/>
          </a:p>
          <a:p>
            <a:endParaRPr lang="en-US"/>
          </a:p>
        </p:txBody>
      </p:sp>
      <p:sp>
        <p:nvSpPr>
          <p:cNvPr id="31" name="Text Placeholder 30">
            <a:extLst>
              <a:ext uri="{FF2B5EF4-FFF2-40B4-BE49-F238E27FC236}">
                <a16:creationId xmlns:a16="http://schemas.microsoft.com/office/drawing/2014/main" id="{7DBA1335-EFCC-7359-3BE4-97B7988FE8BE}"/>
              </a:ext>
            </a:extLst>
          </p:cNvPr>
          <p:cNvSpPr>
            <a:spLocks noGrp="1"/>
          </p:cNvSpPr>
          <p:nvPr>
            <p:ph type="body" idx="59"/>
          </p:nvPr>
        </p:nvSpPr>
        <p:spPr/>
        <p:txBody>
          <a:bodyPr/>
          <a:lstStyle/>
          <a:p>
            <a:r>
              <a:rPr lang="de-DE"/>
              <a:t>Name</a:t>
            </a:r>
          </a:p>
          <a:p>
            <a:pPr lvl="1"/>
            <a:r>
              <a:rPr lang="de-DE"/>
              <a:t>Role</a:t>
            </a:r>
          </a:p>
          <a:p>
            <a:endParaRPr lang="en-US"/>
          </a:p>
        </p:txBody>
      </p:sp>
      <p:pic>
        <p:nvPicPr>
          <p:cNvPr id="27" name="Picture Placeholder 50" descr="A person smiling with her arms crossed&#10;&#10;Description automatically generated">
            <a:extLst>
              <a:ext uri="{FF2B5EF4-FFF2-40B4-BE49-F238E27FC236}">
                <a16:creationId xmlns:a16="http://schemas.microsoft.com/office/drawing/2014/main" id="{DA7C3862-0C0E-4165-A787-6BF691D2862B}"/>
              </a:ext>
            </a:extLst>
          </p:cNvPr>
          <p:cNvPicPr>
            <a:picLocks noGrp="1" noChangeAspect="1"/>
          </p:cNvPicPr>
          <p:nvPr>
            <p:ph type="pic" sz="quarter" idx="23"/>
          </p:nvPr>
        </p:nvPicPr>
        <p:blipFill>
          <a:blip r:embed="rId6"/>
          <a:srcRect l="20827" r="20827"/>
          <a:stretch/>
        </p:blipFill>
        <p:spPr/>
      </p:pic>
      <p:sp>
        <p:nvSpPr>
          <p:cNvPr id="475" name="Textplatzhalter 474">
            <a:extLst>
              <a:ext uri="{FF2B5EF4-FFF2-40B4-BE49-F238E27FC236}">
                <a16:creationId xmlns:a16="http://schemas.microsoft.com/office/drawing/2014/main" id="{1B48D9AB-D7DA-F6B4-B79C-2C4EB3140C90}"/>
              </a:ext>
            </a:extLst>
          </p:cNvPr>
          <p:cNvSpPr>
            <a:spLocks noGrp="1"/>
          </p:cNvSpPr>
          <p:nvPr>
            <p:ph type="body" idx="17"/>
          </p:nvPr>
        </p:nvSpPr>
        <p:spPr/>
        <p:txBody>
          <a:bodyPr/>
          <a:lstStyle/>
          <a:p>
            <a:endParaRPr lang="de-DE"/>
          </a:p>
        </p:txBody>
      </p:sp>
      <p:sp>
        <p:nvSpPr>
          <p:cNvPr id="30" name="Text Placeholder 29">
            <a:extLst>
              <a:ext uri="{FF2B5EF4-FFF2-40B4-BE49-F238E27FC236}">
                <a16:creationId xmlns:a16="http://schemas.microsoft.com/office/drawing/2014/main" id="{F58F6630-F135-5348-027F-4172819302DE}"/>
              </a:ext>
            </a:extLst>
          </p:cNvPr>
          <p:cNvSpPr>
            <a:spLocks noGrp="1"/>
          </p:cNvSpPr>
          <p:nvPr>
            <p:ph type="body" idx="58"/>
          </p:nvPr>
        </p:nvSpPr>
        <p:spPr/>
        <p:txBody>
          <a:bodyPr rIns="0"/>
          <a:lstStyle/>
          <a:p>
            <a:r>
              <a:rPr lang="de-DE"/>
              <a:t>Name</a:t>
            </a:r>
          </a:p>
          <a:p>
            <a:pPr lvl="1"/>
            <a:r>
              <a:rPr lang="de-DE"/>
              <a:t>Role</a:t>
            </a:r>
          </a:p>
          <a:p>
            <a:endParaRPr lang="en-US"/>
          </a:p>
        </p:txBody>
      </p:sp>
      <p:pic>
        <p:nvPicPr>
          <p:cNvPr id="26" name="Picture Placeholder 50" descr="A person smiling with her arms crossed&#10;&#10;Description automatically generated">
            <a:extLst>
              <a:ext uri="{FF2B5EF4-FFF2-40B4-BE49-F238E27FC236}">
                <a16:creationId xmlns:a16="http://schemas.microsoft.com/office/drawing/2014/main" id="{14E79CF3-BB4B-E518-A625-F94DF00A7D7C}"/>
              </a:ext>
            </a:extLst>
          </p:cNvPr>
          <p:cNvPicPr>
            <a:picLocks noGrp="1" noChangeAspect="1"/>
          </p:cNvPicPr>
          <p:nvPr>
            <p:ph type="pic" sz="quarter" idx="22"/>
          </p:nvPr>
        </p:nvPicPr>
        <p:blipFill>
          <a:blip r:embed="rId6"/>
          <a:srcRect l="20827" r="20827"/>
          <a:stretch/>
        </p:blipFill>
        <p:spPr/>
      </p:pic>
      <p:sp>
        <p:nvSpPr>
          <p:cNvPr id="112" name="Text Placeholder 111">
            <a:extLst>
              <a:ext uri="{FF2B5EF4-FFF2-40B4-BE49-F238E27FC236}">
                <a16:creationId xmlns:a16="http://schemas.microsoft.com/office/drawing/2014/main" id="{5A0C322E-C7D0-1EB3-BFC6-B9D861F3499B}"/>
              </a:ext>
            </a:extLst>
          </p:cNvPr>
          <p:cNvSpPr>
            <a:spLocks noGrp="1"/>
          </p:cNvSpPr>
          <p:nvPr>
            <p:ph type="body" idx="1"/>
          </p:nvPr>
        </p:nvSpPr>
        <p:spPr/>
        <p:txBody>
          <a:bodyPr/>
          <a:lstStyle/>
          <a:p>
            <a:r>
              <a:rPr lang="de-DE"/>
              <a:t>Jürgen Muth</a:t>
            </a:r>
            <a:br>
              <a:rPr lang="de-DE"/>
            </a:br>
            <a:r>
              <a:rPr lang="de-DE"/>
              <a:t>Partner/Division Head SAP</a:t>
            </a:r>
          </a:p>
          <a:p>
            <a:endParaRPr lang="de-DE"/>
          </a:p>
          <a:p>
            <a:endParaRPr lang="en-US"/>
          </a:p>
        </p:txBody>
      </p:sp>
      <p:sp>
        <p:nvSpPr>
          <p:cNvPr id="108" name="Text Placeholder 107">
            <a:extLst>
              <a:ext uri="{FF2B5EF4-FFF2-40B4-BE49-F238E27FC236}">
                <a16:creationId xmlns:a16="http://schemas.microsoft.com/office/drawing/2014/main" id="{07F62EF4-589A-921B-6BF9-B824B2B16D57}"/>
              </a:ext>
            </a:extLst>
          </p:cNvPr>
          <p:cNvSpPr>
            <a:spLocks noGrp="1"/>
          </p:cNvSpPr>
          <p:nvPr>
            <p:ph type="body" idx="34"/>
          </p:nvPr>
        </p:nvSpPr>
        <p:spPr/>
        <p:txBody>
          <a:bodyPr/>
          <a:lstStyle/>
          <a:p>
            <a:r>
              <a:rPr lang="de-DE"/>
              <a:t>Name</a:t>
            </a:r>
          </a:p>
          <a:p>
            <a:pPr lvl="1"/>
            <a:r>
              <a:rPr lang="de-DE"/>
              <a:t>Role</a:t>
            </a:r>
          </a:p>
          <a:p>
            <a:endParaRPr lang="en-US"/>
          </a:p>
        </p:txBody>
      </p:sp>
      <p:pic>
        <p:nvPicPr>
          <p:cNvPr id="25" name="Picture Placeholder 50" descr="A person smiling with her arms crossed&#10;&#10;Description automatically generated">
            <a:extLst>
              <a:ext uri="{FF2B5EF4-FFF2-40B4-BE49-F238E27FC236}">
                <a16:creationId xmlns:a16="http://schemas.microsoft.com/office/drawing/2014/main" id="{AC5B5E2C-6C77-5B09-4731-5CB6553D8535}"/>
              </a:ext>
            </a:extLst>
          </p:cNvPr>
          <p:cNvPicPr>
            <a:picLocks noGrp="1" noChangeAspect="1"/>
          </p:cNvPicPr>
          <p:nvPr>
            <p:ph type="pic" sz="quarter" idx="21"/>
          </p:nvPr>
        </p:nvPicPr>
        <p:blipFill>
          <a:blip r:embed="rId6"/>
          <a:srcRect l="20827" r="20827"/>
          <a:stretch/>
        </p:blipFill>
        <p:spPr/>
      </p:pic>
      <p:sp>
        <p:nvSpPr>
          <p:cNvPr id="17" name="Title 16">
            <a:extLst>
              <a:ext uri="{FF2B5EF4-FFF2-40B4-BE49-F238E27FC236}">
                <a16:creationId xmlns:a16="http://schemas.microsoft.com/office/drawing/2014/main" id="{41D3AAC0-AE1F-16A9-A0FF-B59DB4D6DB44}"/>
              </a:ext>
            </a:extLst>
          </p:cNvPr>
          <p:cNvSpPr>
            <a:spLocks noGrp="1"/>
          </p:cNvSpPr>
          <p:nvPr>
            <p:ph type="title"/>
          </p:nvPr>
        </p:nvSpPr>
        <p:spPr/>
        <p:txBody>
          <a:bodyPr vert="horz"/>
          <a:lstStyle/>
          <a:p>
            <a:r>
              <a:rPr lang="en-US"/>
              <a:t>Team 10</a:t>
            </a:r>
          </a:p>
        </p:txBody>
      </p:sp>
      <p:sp>
        <p:nvSpPr>
          <p:cNvPr id="232" name="Text Placeholder 231">
            <a:extLst>
              <a:ext uri="{FF2B5EF4-FFF2-40B4-BE49-F238E27FC236}">
                <a16:creationId xmlns:a16="http://schemas.microsoft.com/office/drawing/2014/main" id="{C07801B6-EBE5-12A3-171B-462630A2A29A}"/>
              </a:ext>
            </a:extLst>
          </p:cNvPr>
          <p:cNvSpPr>
            <a:spLocks noGrp="1"/>
          </p:cNvSpPr>
          <p:nvPr>
            <p:ph type="body" sz="quarter" idx="14"/>
          </p:nvPr>
        </p:nvSpPr>
        <p:spPr/>
        <p:txBody>
          <a:bodyPr/>
          <a:lstStyle/>
          <a:p>
            <a:r>
              <a:rPr lang="en-GB"/>
              <a:t>B  049 : team : 10 pictures : 10 names and roles</a:t>
            </a:r>
            <a:endParaRPr lang="en-US"/>
          </a:p>
        </p:txBody>
      </p:sp>
    </p:spTree>
    <p:extLst>
      <p:ext uri="{BB962C8B-B14F-4D97-AF65-F5344CB8AC3E}">
        <p14:creationId xmlns:p14="http://schemas.microsoft.com/office/powerpoint/2010/main" val="1873866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5" name="think-cell data - do not delete" hidden="1">
            <a:extLst>
              <a:ext uri="{FF2B5EF4-FFF2-40B4-BE49-F238E27FC236}">
                <a16:creationId xmlns:a16="http://schemas.microsoft.com/office/drawing/2014/main" id="{D5CDF6BA-C347-D018-89DE-FFA080ACB5E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01" imgH="500" progId="TCLayout.ActiveDocument.1">
                  <p:embed/>
                </p:oleObj>
              </mc:Choice>
              <mc:Fallback>
                <p:oleObj name="think-cell Folie" r:id="rId4" imgW="501" imgH="500" progId="TCLayout.ActiveDocument.1">
                  <p:embed/>
                  <p:pic>
                    <p:nvPicPr>
                      <p:cNvPr id="345" name="think-cell data - do not delete" hidden="1">
                        <a:extLst>
                          <a:ext uri="{FF2B5EF4-FFF2-40B4-BE49-F238E27FC236}">
                            <a16:creationId xmlns:a16="http://schemas.microsoft.com/office/drawing/2014/main" id="{D5CDF6BA-C347-D018-89DE-FFA080ACB5E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Foliennummernplatzhalter 1">
            <a:extLst>
              <a:ext uri="{FF2B5EF4-FFF2-40B4-BE49-F238E27FC236}">
                <a16:creationId xmlns:a16="http://schemas.microsoft.com/office/drawing/2014/main" id="{7813722D-30C7-D69A-E526-EB5E53650FDB}"/>
              </a:ext>
            </a:extLst>
          </p:cNvPr>
          <p:cNvSpPr>
            <a:spLocks noGrp="1"/>
          </p:cNvSpPr>
          <p:nvPr>
            <p:ph type="sldNum" sz="quarter" idx="4"/>
          </p:nvPr>
        </p:nvSpPr>
        <p:spPr/>
        <p:txBody>
          <a:bodyPr/>
          <a:lstStyle/>
          <a:p>
            <a:fld id="{FA573BCF-C0F1-4720-B5E7-944FE630E67D}" type="slidenum">
              <a:rPr lang="en-GB" smtClean="0"/>
              <a:pPr/>
              <a:t>23</a:t>
            </a:fld>
            <a:endParaRPr lang="en-GB"/>
          </a:p>
        </p:txBody>
      </p:sp>
      <p:sp>
        <p:nvSpPr>
          <p:cNvPr id="3" name="Fußzeilenplatzhalter 2">
            <a:extLst>
              <a:ext uri="{FF2B5EF4-FFF2-40B4-BE49-F238E27FC236}">
                <a16:creationId xmlns:a16="http://schemas.microsoft.com/office/drawing/2014/main" id="{420F04C6-1677-A0E2-F9FD-DB851972E027}"/>
              </a:ext>
            </a:extLst>
          </p:cNvPr>
          <p:cNvSpPr>
            <a:spLocks noGrp="1"/>
          </p:cNvSpPr>
          <p:nvPr>
            <p:ph type="ftr" sz="quarter" idx="3"/>
          </p:nvPr>
        </p:nvSpPr>
        <p:spPr/>
        <p:txBody>
          <a:bodyPr/>
          <a:lstStyle/>
          <a:p>
            <a:r>
              <a:rPr lang="nl-NL"/>
              <a:t>Company Presentation Route B</a:t>
            </a:r>
          </a:p>
        </p:txBody>
      </p:sp>
      <p:sp>
        <p:nvSpPr>
          <p:cNvPr id="4" name="Date Placeholder 3">
            <a:extLst>
              <a:ext uri="{FF2B5EF4-FFF2-40B4-BE49-F238E27FC236}">
                <a16:creationId xmlns:a16="http://schemas.microsoft.com/office/drawing/2014/main" id="{46CB2DEA-0378-971F-8FDB-32C928B91863}"/>
              </a:ext>
            </a:extLst>
          </p:cNvPr>
          <p:cNvSpPr>
            <a:spLocks noGrp="1"/>
          </p:cNvSpPr>
          <p:nvPr>
            <p:ph type="dt" sz="half" idx="2"/>
          </p:nvPr>
        </p:nvSpPr>
        <p:spPr/>
        <p:txBody>
          <a:bodyPr/>
          <a:lstStyle/>
          <a:p>
            <a:r>
              <a:rPr lang="de-DE"/>
              <a:t>2025-10-08</a:t>
            </a:r>
            <a:endParaRPr lang="nl-NL" dirty="0"/>
          </a:p>
        </p:txBody>
      </p:sp>
      <p:sp>
        <p:nvSpPr>
          <p:cNvPr id="373" name="Textplatzhalter 372">
            <a:extLst>
              <a:ext uri="{FF2B5EF4-FFF2-40B4-BE49-F238E27FC236}">
                <a16:creationId xmlns:a16="http://schemas.microsoft.com/office/drawing/2014/main" id="{054E711E-02F9-0216-3B17-ADCD4CE536D7}"/>
              </a:ext>
            </a:extLst>
          </p:cNvPr>
          <p:cNvSpPr>
            <a:spLocks noGrp="1"/>
          </p:cNvSpPr>
          <p:nvPr>
            <p:ph type="body" idx="121"/>
          </p:nvPr>
        </p:nvSpPr>
        <p:spPr/>
        <p:txBody>
          <a:bodyPr/>
          <a:lstStyle/>
          <a:p>
            <a:endParaRPr lang="de-DE"/>
          </a:p>
        </p:txBody>
      </p:sp>
      <p:sp>
        <p:nvSpPr>
          <p:cNvPr id="79" name="Text Placeholder 78">
            <a:extLst>
              <a:ext uri="{FF2B5EF4-FFF2-40B4-BE49-F238E27FC236}">
                <a16:creationId xmlns:a16="http://schemas.microsoft.com/office/drawing/2014/main" id="{B27EAE2B-7391-4A52-0CE2-7124B7218A78}"/>
              </a:ext>
            </a:extLst>
          </p:cNvPr>
          <p:cNvSpPr>
            <a:spLocks noGrp="1"/>
          </p:cNvSpPr>
          <p:nvPr>
            <p:ph type="body" idx="93"/>
          </p:nvPr>
        </p:nvSpPr>
        <p:spPr/>
        <p:txBody>
          <a:bodyPr/>
          <a:lstStyle/>
          <a:p>
            <a:r>
              <a:rPr lang="de-DE"/>
              <a:t>Name</a:t>
            </a:r>
          </a:p>
          <a:p>
            <a:pPr lvl="1"/>
            <a:r>
              <a:rPr lang="de-DE"/>
              <a:t>Role</a:t>
            </a:r>
          </a:p>
          <a:p>
            <a:endParaRPr lang="en-GB"/>
          </a:p>
        </p:txBody>
      </p:sp>
      <p:sp>
        <p:nvSpPr>
          <p:cNvPr id="374" name="Textplatzhalter 373">
            <a:extLst>
              <a:ext uri="{FF2B5EF4-FFF2-40B4-BE49-F238E27FC236}">
                <a16:creationId xmlns:a16="http://schemas.microsoft.com/office/drawing/2014/main" id="{4E8A0D5F-C55B-D20A-707D-B4CD81BB5E52}"/>
              </a:ext>
            </a:extLst>
          </p:cNvPr>
          <p:cNvSpPr>
            <a:spLocks noGrp="1"/>
          </p:cNvSpPr>
          <p:nvPr>
            <p:ph type="body" idx="122"/>
          </p:nvPr>
        </p:nvSpPr>
        <p:spPr/>
        <p:txBody>
          <a:bodyPr/>
          <a:lstStyle/>
          <a:p>
            <a:endParaRPr lang="de-DE"/>
          </a:p>
        </p:txBody>
      </p:sp>
      <p:sp>
        <p:nvSpPr>
          <p:cNvPr id="81" name="Text Placeholder 80">
            <a:extLst>
              <a:ext uri="{FF2B5EF4-FFF2-40B4-BE49-F238E27FC236}">
                <a16:creationId xmlns:a16="http://schemas.microsoft.com/office/drawing/2014/main" id="{51CC6D74-6DEE-F37A-6AA2-0116F5E13FA2}"/>
              </a:ext>
            </a:extLst>
          </p:cNvPr>
          <p:cNvSpPr>
            <a:spLocks noGrp="1"/>
          </p:cNvSpPr>
          <p:nvPr>
            <p:ph type="body" idx="95"/>
          </p:nvPr>
        </p:nvSpPr>
        <p:spPr/>
        <p:txBody>
          <a:bodyPr/>
          <a:lstStyle/>
          <a:p>
            <a:r>
              <a:rPr lang="de-DE"/>
              <a:t>Name</a:t>
            </a:r>
          </a:p>
          <a:p>
            <a:pPr lvl="1"/>
            <a:r>
              <a:rPr lang="de-DE"/>
              <a:t>Role</a:t>
            </a:r>
          </a:p>
          <a:p>
            <a:endParaRPr lang="en-GB"/>
          </a:p>
        </p:txBody>
      </p:sp>
      <p:sp>
        <p:nvSpPr>
          <p:cNvPr id="375" name="Textplatzhalter 374">
            <a:extLst>
              <a:ext uri="{FF2B5EF4-FFF2-40B4-BE49-F238E27FC236}">
                <a16:creationId xmlns:a16="http://schemas.microsoft.com/office/drawing/2014/main" id="{B07A46C7-9087-A5B0-9434-38D997DEC9F7}"/>
              </a:ext>
            </a:extLst>
          </p:cNvPr>
          <p:cNvSpPr>
            <a:spLocks noGrp="1"/>
          </p:cNvSpPr>
          <p:nvPr>
            <p:ph type="body" idx="123"/>
          </p:nvPr>
        </p:nvSpPr>
        <p:spPr/>
        <p:txBody>
          <a:bodyPr/>
          <a:lstStyle/>
          <a:p>
            <a:endParaRPr lang="de-DE"/>
          </a:p>
        </p:txBody>
      </p:sp>
      <p:sp>
        <p:nvSpPr>
          <p:cNvPr id="83" name="Text Placeholder 82">
            <a:extLst>
              <a:ext uri="{FF2B5EF4-FFF2-40B4-BE49-F238E27FC236}">
                <a16:creationId xmlns:a16="http://schemas.microsoft.com/office/drawing/2014/main" id="{CE9CFB26-1EE5-DC86-13AC-8FC9A82041A5}"/>
              </a:ext>
            </a:extLst>
          </p:cNvPr>
          <p:cNvSpPr>
            <a:spLocks noGrp="1"/>
          </p:cNvSpPr>
          <p:nvPr>
            <p:ph type="body" idx="97"/>
          </p:nvPr>
        </p:nvSpPr>
        <p:spPr/>
        <p:txBody>
          <a:bodyPr/>
          <a:lstStyle/>
          <a:p>
            <a:r>
              <a:rPr lang="de-DE"/>
              <a:t>Name</a:t>
            </a:r>
          </a:p>
          <a:p>
            <a:pPr lvl="1"/>
            <a:r>
              <a:rPr lang="de-DE"/>
              <a:t>Role</a:t>
            </a:r>
          </a:p>
          <a:p>
            <a:endParaRPr lang="en-GB"/>
          </a:p>
        </p:txBody>
      </p:sp>
      <p:sp>
        <p:nvSpPr>
          <p:cNvPr id="376" name="Textplatzhalter 375">
            <a:extLst>
              <a:ext uri="{FF2B5EF4-FFF2-40B4-BE49-F238E27FC236}">
                <a16:creationId xmlns:a16="http://schemas.microsoft.com/office/drawing/2014/main" id="{E6994FC5-ADF1-9081-6802-F23EC9A26CB7}"/>
              </a:ext>
            </a:extLst>
          </p:cNvPr>
          <p:cNvSpPr>
            <a:spLocks noGrp="1"/>
          </p:cNvSpPr>
          <p:nvPr>
            <p:ph type="body" idx="124"/>
          </p:nvPr>
        </p:nvSpPr>
        <p:spPr/>
        <p:txBody>
          <a:bodyPr/>
          <a:lstStyle/>
          <a:p>
            <a:endParaRPr lang="de-DE"/>
          </a:p>
        </p:txBody>
      </p:sp>
      <p:sp>
        <p:nvSpPr>
          <p:cNvPr id="85" name="Text Placeholder 84">
            <a:extLst>
              <a:ext uri="{FF2B5EF4-FFF2-40B4-BE49-F238E27FC236}">
                <a16:creationId xmlns:a16="http://schemas.microsoft.com/office/drawing/2014/main" id="{EF510317-E651-8E2E-E3AD-74AA7AD22D1C}"/>
              </a:ext>
            </a:extLst>
          </p:cNvPr>
          <p:cNvSpPr>
            <a:spLocks noGrp="1"/>
          </p:cNvSpPr>
          <p:nvPr>
            <p:ph type="body" idx="99"/>
          </p:nvPr>
        </p:nvSpPr>
        <p:spPr/>
        <p:txBody>
          <a:bodyPr/>
          <a:lstStyle/>
          <a:p>
            <a:r>
              <a:rPr lang="de-DE"/>
              <a:t>Name</a:t>
            </a:r>
          </a:p>
          <a:p>
            <a:pPr lvl="1"/>
            <a:r>
              <a:rPr lang="de-DE"/>
              <a:t>Role</a:t>
            </a:r>
          </a:p>
          <a:p>
            <a:endParaRPr lang="en-GB"/>
          </a:p>
        </p:txBody>
      </p:sp>
      <p:sp>
        <p:nvSpPr>
          <p:cNvPr id="357" name="Textplatzhalter 356">
            <a:extLst>
              <a:ext uri="{FF2B5EF4-FFF2-40B4-BE49-F238E27FC236}">
                <a16:creationId xmlns:a16="http://schemas.microsoft.com/office/drawing/2014/main" id="{7F03D40D-86AB-CC36-C4CB-8987862C08AD}"/>
              </a:ext>
            </a:extLst>
          </p:cNvPr>
          <p:cNvSpPr>
            <a:spLocks noGrp="1"/>
          </p:cNvSpPr>
          <p:nvPr>
            <p:ph type="body" idx="105"/>
          </p:nvPr>
        </p:nvSpPr>
        <p:spPr/>
        <p:txBody>
          <a:bodyPr/>
          <a:lstStyle/>
          <a:p>
            <a:endParaRPr lang="de-DE"/>
          </a:p>
        </p:txBody>
      </p:sp>
      <p:sp>
        <p:nvSpPr>
          <p:cNvPr id="372" name="Textplatzhalter 371">
            <a:extLst>
              <a:ext uri="{FF2B5EF4-FFF2-40B4-BE49-F238E27FC236}">
                <a16:creationId xmlns:a16="http://schemas.microsoft.com/office/drawing/2014/main" id="{B7B92A23-CEB9-9A38-0EDA-50B25B44CC72}"/>
              </a:ext>
            </a:extLst>
          </p:cNvPr>
          <p:cNvSpPr>
            <a:spLocks noGrp="1"/>
          </p:cNvSpPr>
          <p:nvPr>
            <p:ph type="body" idx="120"/>
          </p:nvPr>
        </p:nvSpPr>
        <p:spPr/>
        <p:txBody>
          <a:bodyPr/>
          <a:lstStyle/>
          <a:p>
            <a:endParaRPr lang="de-DE"/>
          </a:p>
        </p:txBody>
      </p:sp>
      <p:sp>
        <p:nvSpPr>
          <p:cNvPr id="77" name="Text Placeholder 76">
            <a:extLst>
              <a:ext uri="{FF2B5EF4-FFF2-40B4-BE49-F238E27FC236}">
                <a16:creationId xmlns:a16="http://schemas.microsoft.com/office/drawing/2014/main" id="{31FFE442-D750-78A2-503F-EBC9246F369C}"/>
              </a:ext>
            </a:extLst>
          </p:cNvPr>
          <p:cNvSpPr>
            <a:spLocks noGrp="1"/>
          </p:cNvSpPr>
          <p:nvPr>
            <p:ph type="body" idx="91"/>
          </p:nvPr>
        </p:nvSpPr>
        <p:spPr/>
        <p:txBody>
          <a:bodyPr/>
          <a:lstStyle/>
          <a:p>
            <a:r>
              <a:rPr lang="de-DE"/>
              <a:t>Name</a:t>
            </a:r>
          </a:p>
          <a:p>
            <a:pPr lvl="1"/>
            <a:r>
              <a:rPr lang="de-DE"/>
              <a:t>Role</a:t>
            </a:r>
          </a:p>
          <a:p>
            <a:endParaRPr lang="en-GB"/>
          </a:p>
        </p:txBody>
      </p:sp>
      <p:sp>
        <p:nvSpPr>
          <p:cNvPr id="371" name="Textplatzhalter 370">
            <a:extLst>
              <a:ext uri="{FF2B5EF4-FFF2-40B4-BE49-F238E27FC236}">
                <a16:creationId xmlns:a16="http://schemas.microsoft.com/office/drawing/2014/main" id="{EB26350A-C018-DBF3-8CF8-6F93E7493D54}"/>
              </a:ext>
            </a:extLst>
          </p:cNvPr>
          <p:cNvSpPr>
            <a:spLocks noGrp="1"/>
          </p:cNvSpPr>
          <p:nvPr>
            <p:ph type="body" idx="119"/>
          </p:nvPr>
        </p:nvSpPr>
        <p:spPr/>
        <p:txBody>
          <a:bodyPr/>
          <a:lstStyle/>
          <a:p>
            <a:endParaRPr lang="de-DE"/>
          </a:p>
        </p:txBody>
      </p:sp>
      <p:sp>
        <p:nvSpPr>
          <p:cNvPr id="75" name="Text Placeholder 74">
            <a:extLst>
              <a:ext uri="{FF2B5EF4-FFF2-40B4-BE49-F238E27FC236}">
                <a16:creationId xmlns:a16="http://schemas.microsoft.com/office/drawing/2014/main" id="{646D09BF-13EF-8194-6D4D-56494EE7E4CF}"/>
              </a:ext>
            </a:extLst>
          </p:cNvPr>
          <p:cNvSpPr>
            <a:spLocks noGrp="1"/>
          </p:cNvSpPr>
          <p:nvPr>
            <p:ph type="body" idx="89"/>
          </p:nvPr>
        </p:nvSpPr>
        <p:spPr/>
        <p:txBody>
          <a:bodyPr/>
          <a:lstStyle/>
          <a:p>
            <a:r>
              <a:rPr lang="de-DE"/>
              <a:t>Name</a:t>
            </a:r>
          </a:p>
          <a:p>
            <a:pPr lvl="1"/>
            <a:r>
              <a:rPr lang="de-DE"/>
              <a:t>Role</a:t>
            </a:r>
          </a:p>
          <a:p>
            <a:endParaRPr lang="en-GB"/>
          </a:p>
        </p:txBody>
      </p:sp>
      <p:sp>
        <p:nvSpPr>
          <p:cNvPr id="370" name="Textplatzhalter 369">
            <a:extLst>
              <a:ext uri="{FF2B5EF4-FFF2-40B4-BE49-F238E27FC236}">
                <a16:creationId xmlns:a16="http://schemas.microsoft.com/office/drawing/2014/main" id="{D3976CD5-7CFE-F477-8314-166C190FB196}"/>
              </a:ext>
            </a:extLst>
          </p:cNvPr>
          <p:cNvSpPr>
            <a:spLocks noGrp="1"/>
          </p:cNvSpPr>
          <p:nvPr>
            <p:ph type="body" idx="118"/>
          </p:nvPr>
        </p:nvSpPr>
        <p:spPr/>
        <p:txBody>
          <a:bodyPr/>
          <a:lstStyle/>
          <a:p>
            <a:endParaRPr lang="de-DE"/>
          </a:p>
        </p:txBody>
      </p:sp>
      <p:sp>
        <p:nvSpPr>
          <p:cNvPr id="73" name="Text Placeholder 72">
            <a:extLst>
              <a:ext uri="{FF2B5EF4-FFF2-40B4-BE49-F238E27FC236}">
                <a16:creationId xmlns:a16="http://schemas.microsoft.com/office/drawing/2014/main" id="{F53F9A1C-E9AF-6D86-7280-CCB7DC198497}"/>
              </a:ext>
            </a:extLst>
          </p:cNvPr>
          <p:cNvSpPr>
            <a:spLocks noGrp="1"/>
          </p:cNvSpPr>
          <p:nvPr>
            <p:ph type="body" idx="87"/>
          </p:nvPr>
        </p:nvSpPr>
        <p:spPr/>
        <p:txBody>
          <a:bodyPr/>
          <a:lstStyle/>
          <a:p>
            <a:r>
              <a:rPr lang="de-DE"/>
              <a:t>Name</a:t>
            </a:r>
          </a:p>
          <a:p>
            <a:pPr lvl="1"/>
            <a:r>
              <a:rPr lang="de-DE"/>
              <a:t>Role</a:t>
            </a:r>
          </a:p>
          <a:p>
            <a:endParaRPr lang="en-GB"/>
          </a:p>
        </p:txBody>
      </p:sp>
      <p:sp>
        <p:nvSpPr>
          <p:cNvPr id="369" name="Textplatzhalter 368">
            <a:extLst>
              <a:ext uri="{FF2B5EF4-FFF2-40B4-BE49-F238E27FC236}">
                <a16:creationId xmlns:a16="http://schemas.microsoft.com/office/drawing/2014/main" id="{D2684A93-D472-ABEB-1075-A6B9837591BB}"/>
              </a:ext>
            </a:extLst>
          </p:cNvPr>
          <p:cNvSpPr>
            <a:spLocks noGrp="1"/>
          </p:cNvSpPr>
          <p:nvPr>
            <p:ph type="body" idx="117"/>
          </p:nvPr>
        </p:nvSpPr>
        <p:spPr/>
        <p:txBody>
          <a:bodyPr/>
          <a:lstStyle/>
          <a:p>
            <a:endParaRPr lang="de-DE"/>
          </a:p>
        </p:txBody>
      </p:sp>
      <p:sp>
        <p:nvSpPr>
          <p:cNvPr id="71" name="Text Placeholder 70">
            <a:extLst>
              <a:ext uri="{FF2B5EF4-FFF2-40B4-BE49-F238E27FC236}">
                <a16:creationId xmlns:a16="http://schemas.microsoft.com/office/drawing/2014/main" id="{379EC46C-89A6-3E5F-83D8-17442BA31425}"/>
              </a:ext>
            </a:extLst>
          </p:cNvPr>
          <p:cNvSpPr>
            <a:spLocks noGrp="1"/>
          </p:cNvSpPr>
          <p:nvPr>
            <p:ph type="body" idx="85"/>
          </p:nvPr>
        </p:nvSpPr>
        <p:spPr/>
        <p:txBody>
          <a:bodyPr/>
          <a:lstStyle/>
          <a:p>
            <a:r>
              <a:rPr lang="de-DE"/>
              <a:t>Name</a:t>
            </a:r>
          </a:p>
          <a:p>
            <a:pPr lvl="1"/>
            <a:r>
              <a:rPr lang="de-DE"/>
              <a:t>Role</a:t>
            </a:r>
          </a:p>
          <a:p>
            <a:endParaRPr lang="en-GB"/>
          </a:p>
        </p:txBody>
      </p:sp>
      <p:sp>
        <p:nvSpPr>
          <p:cNvPr id="356" name="Textplatzhalter 355">
            <a:extLst>
              <a:ext uri="{FF2B5EF4-FFF2-40B4-BE49-F238E27FC236}">
                <a16:creationId xmlns:a16="http://schemas.microsoft.com/office/drawing/2014/main" id="{5CF0FB10-FC31-AE55-F4C5-845851810AB4}"/>
              </a:ext>
            </a:extLst>
          </p:cNvPr>
          <p:cNvSpPr>
            <a:spLocks noGrp="1"/>
          </p:cNvSpPr>
          <p:nvPr>
            <p:ph type="body" idx="104"/>
          </p:nvPr>
        </p:nvSpPr>
        <p:spPr/>
        <p:txBody>
          <a:bodyPr/>
          <a:lstStyle/>
          <a:p>
            <a:endParaRPr lang="de-DE"/>
          </a:p>
        </p:txBody>
      </p:sp>
      <p:sp>
        <p:nvSpPr>
          <p:cNvPr id="368" name="Textplatzhalter 367">
            <a:extLst>
              <a:ext uri="{FF2B5EF4-FFF2-40B4-BE49-F238E27FC236}">
                <a16:creationId xmlns:a16="http://schemas.microsoft.com/office/drawing/2014/main" id="{1738177D-8456-B654-99B4-71B210AD7231}"/>
              </a:ext>
            </a:extLst>
          </p:cNvPr>
          <p:cNvSpPr>
            <a:spLocks noGrp="1"/>
          </p:cNvSpPr>
          <p:nvPr>
            <p:ph type="body" idx="116"/>
          </p:nvPr>
        </p:nvSpPr>
        <p:spPr/>
        <p:txBody>
          <a:bodyPr/>
          <a:lstStyle/>
          <a:p>
            <a:endParaRPr lang="de-DE"/>
          </a:p>
        </p:txBody>
      </p:sp>
      <p:sp>
        <p:nvSpPr>
          <p:cNvPr id="69" name="Text Placeholder 68">
            <a:extLst>
              <a:ext uri="{FF2B5EF4-FFF2-40B4-BE49-F238E27FC236}">
                <a16:creationId xmlns:a16="http://schemas.microsoft.com/office/drawing/2014/main" id="{CCA65940-2AC1-1241-F61C-5C3BD7C28C6E}"/>
              </a:ext>
            </a:extLst>
          </p:cNvPr>
          <p:cNvSpPr>
            <a:spLocks noGrp="1"/>
          </p:cNvSpPr>
          <p:nvPr>
            <p:ph type="body" idx="83"/>
          </p:nvPr>
        </p:nvSpPr>
        <p:spPr/>
        <p:txBody>
          <a:bodyPr/>
          <a:lstStyle/>
          <a:p>
            <a:r>
              <a:rPr lang="de-DE"/>
              <a:t>Name</a:t>
            </a:r>
          </a:p>
          <a:p>
            <a:pPr lvl="1"/>
            <a:r>
              <a:rPr lang="de-DE"/>
              <a:t>Role</a:t>
            </a:r>
          </a:p>
          <a:p>
            <a:endParaRPr lang="en-GB"/>
          </a:p>
        </p:txBody>
      </p:sp>
      <p:sp>
        <p:nvSpPr>
          <p:cNvPr id="367" name="Textplatzhalter 366">
            <a:extLst>
              <a:ext uri="{FF2B5EF4-FFF2-40B4-BE49-F238E27FC236}">
                <a16:creationId xmlns:a16="http://schemas.microsoft.com/office/drawing/2014/main" id="{D08F80D7-02D9-CFE1-B126-7111DCD57B0D}"/>
              </a:ext>
            </a:extLst>
          </p:cNvPr>
          <p:cNvSpPr>
            <a:spLocks noGrp="1"/>
          </p:cNvSpPr>
          <p:nvPr>
            <p:ph type="body" idx="115"/>
          </p:nvPr>
        </p:nvSpPr>
        <p:spPr/>
        <p:txBody>
          <a:bodyPr/>
          <a:lstStyle/>
          <a:p>
            <a:endParaRPr lang="de-DE"/>
          </a:p>
        </p:txBody>
      </p:sp>
      <p:sp>
        <p:nvSpPr>
          <p:cNvPr id="67" name="Text Placeholder 66">
            <a:extLst>
              <a:ext uri="{FF2B5EF4-FFF2-40B4-BE49-F238E27FC236}">
                <a16:creationId xmlns:a16="http://schemas.microsoft.com/office/drawing/2014/main" id="{79A57006-9DD7-75CC-C1A1-EFD8CEF0DF10}"/>
              </a:ext>
            </a:extLst>
          </p:cNvPr>
          <p:cNvSpPr>
            <a:spLocks noGrp="1"/>
          </p:cNvSpPr>
          <p:nvPr>
            <p:ph type="body" idx="81"/>
          </p:nvPr>
        </p:nvSpPr>
        <p:spPr/>
        <p:txBody>
          <a:bodyPr/>
          <a:lstStyle/>
          <a:p>
            <a:r>
              <a:rPr lang="de-DE"/>
              <a:t>Name</a:t>
            </a:r>
          </a:p>
          <a:p>
            <a:pPr lvl="1"/>
            <a:r>
              <a:rPr lang="de-DE"/>
              <a:t>Role</a:t>
            </a:r>
          </a:p>
          <a:p>
            <a:endParaRPr lang="en-GB"/>
          </a:p>
        </p:txBody>
      </p:sp>
      <p:sp>
        <p:nvSpPr>
          <p:cNvPr id="366" name="Textplatzhalter 365">
            <a:extLst>
              <a:ext uri="{FF2B5EF4-FFF2-40B4-BE49-F238E27FC236}">
                <a16:creationId xmlns:a16="http://schemas.microsoft.com/office/drawing/2014/main" id="{4BE6C3A8-4392-8FF2-0E5B-E866071C0BBC}"/>
              </a:ext>
            </a:extLst>
          </p:cNvPr>
          <p:cNvSpPr>
            <a:spLocks noGrp="1"/>
          </p:cNvSpPr>
          <p:nvPr>
            <p:ph type="body" idx="114"/>
          </p:nvPr>
        </p:nvSpPr>
        <p:spPr/>
        <p:txBody>
          <a:bodyPr/>
          <a:lstStyle/>
          <a:p>
            <a:endParaRPr lang="de-DE"/>
          </a:p>
        </p:txBody>
      </p:sp>
      <p:sp>
        <p:nvSpPr>
          <p:cNvPr id="65" name="Text Placeholder 64">
            <a:extLst>
              <a:ext uri="{FF2B5EF4-FFF2-40B4-BE49-F238E27FC236}">
                <a16:creationId xmlns:a16="http://schemas.microsoft.com/office/drawing/2014/main" id="{32557B3A-957C-95E4-6391-2144E7994429}"/>
              </a:ext>
            </a:extLst>
          </p:cNvPr>
          <p:cNvSpPr>
            <a:spLocks noGrp="1"/>
          </p:cNvSpPr>
          <p:nvPr>
            <p:ph type="body" idx="79"/>
          </p:nvPr>
        </p:nvSpPr>
        <p:spPr/>
        <p:txBody>
          <a:bodyPr/>
          <a:lstStyle/>
          <a:p>
            <a:r>
              <a:rPr lang="de-DE"/>
              <a:t>Name</a:t>
            </a:r>
          </a:p>
          <a:p>
            <a:pPr lvl="1"/>
            <a:r>
              <a:rPr lang="de-DE"/>
              <a:t>Role</a:t>
            </a:r>
          </a:p>
          <a:p>
            <a:endParaRPr lang="en-GB"/>
          </a:p>
        </p:txBody>
      </p:sp>
      <p:sp>
        <p:nvSpPr>
          <p:cNvPr id="365" name="Textplatzhalter 364">
            <a:extLst>
              <a:ext uri="{FF2B5EF4-FFF2-40B4-BE49-F238E27FC236}">
                <a16:creationId xmlns:a16="http://schemas.microsoft.com/office/drawing/2014/main" id="{9B6AA672-354B-E1F8-16C6-FFE4F7461528}"/>
              </a:ext>
            </a:extLst>
          </p:cNvPr>
          <p:cNvSpPr>
            <a:spLocks noGrp="1"/>
          </p:cNvSpPr>
          <p:nvPr>
            <p:ph type="body" idx="113"/>
          </p:nvPr>
        </p:nvSpPr>
        <p:spPr/>
        <p:txBody>
          <a:bodyPr/>
          <a:lstStyle/>
          <a:p>
            <a:endParaRPr lang="de-DE"/>
          </a:p>
        </p:txBody>
      </p:sp>
      <p:sp>
        <p:nvSpPr>
          <p:cNvPr id="63" name="Text Placeholder 62">
            <a:extLst>
              <a:ext uri="{FF2B5EF4-FFF2-40B4-BE49-F238E27FC236}">
                <a16:creationId xmlns:a16="http://schemas.microsoft.com/office/drawing/2014/main" id="{A3FA0889-3696-1E90-404B-89E34D96CFB9}"/>
              </a:ext>
            </a:extLst>
          </p:cNvPr>
          <p:cNvSpPr>
            <a:spLocks noGrp="1"/>
          </p:cNvSpPr>
          <p:nvPr>
            <p:ph type="body" idx="77"/>
          </p:nvPr>
        </p:nvSpPr>
        <p:spPr/>
        <p:txBody>
          <a:bodyPr/>
          <a:lstStyle/>
          <a:p>
            <a:r>
              <a:rPr lang="de-DE"/>
              <a:t>Name</a:t>
            </a:r>
          </a:p>
          <a:p>
            <a:pPr lvl="1"/>
            <a:r>
              <a:rPr lang="de-DE"/>
              <a:t>Role</a:t>
            </a:r>
          </a:p>
          <a:p>
            <a:endParaRPr lang="en-GB"/>
          </a:p>
        </p:txBody>
      </p:sp>
      <p:sp>
        <p:nvSpPr>
          <p:cNvPr id="355" name="Textplatzhalter 354">
            <a:extLst>
              <a:ext uri="{FF2B5EF4-FFF2-40B4-BE49-F238E27FC236}">
                <a16:creationId xmlns:a16="http://schemas.microsoft.com/office/drawing/2014/main" id="{BE807085-B110-0DF7-B7FF-AB22CD1A8AB7}"/>
              </a:ext>
            </a:extLst>
          </p:cNvPr>
          <p:cNvSpPr>
            <a:spLocks noGrp="1"/>
          </p:cNvSpPr>
          <p:nvPr>
            <p:ph type="body" idx="103"/>
          </p:nvPr>
        </p:nvSpPr>
        <p:spPr/>
        <p:txBody>
          <a:bodyPr/>
          <a:lstStyle/>
          <a:p>
            <a:endParaRPr lang="de-DE"/>
          </a:p>
        </p:txBody>
      </p:sp>
      <p:sp>
        <p:nvSpPr>
          <p:cNvPr id="364" name="Textplatzhalter 363">
            <a:extLst>
              <a:ext uri="{FF2B5EF4-FFF2-40B4-BE49-F238E27FC236}">
                <a16:creationId xmlns:a16="http://schemas.microsoft.com/office/drawing/2014/main" id="{6B9F07B9-0CA3-D6CE-4D00-3FACC85D26D8}"/>
              </a:ext>
            </a:extLst>
          </p:cNvPr>
          <p:cNvSpPr>
            <a:spLocks noGrp="1"/>
          </p:cNvSpPr>
          <p:nvPr>
            <p:ph type="body" idx="112"/>
          </p:nvPr>
        </p:nvSpPr>
        <p:spPr/>
        <p:txBody>
          <a:bodyPr/>
          <a:lstStyle/>
          <a:p>
            <a:endParaRPr lang="de-DE"/>
          </a:p>
        </p:txBody>
      </p:sp>
      <p:sp>
        <p:nvSpPr>
          <p:cNvPr id="142" name="Text Placeholder 141">
            <a:extLst>
              <a:ext uri="{FF2B5EF4-FFF2-40B4-BE49-F238E27FC236}">
                <a16:creationId xmlns:a16="http://schemas.microsoft.com/office/drawing/2014/main" id="{AE1D5C80-2F51-9F3F-DCD8-D92DD5D3184C}"/>
              </a:ext>
            </a:extLst>
          </p:cNvPr>
          <p:cNvSpPr>
            <a:spLocks noGrp="1"/>
          </p:cNvSpPr>
          <p:nvPr>
            <p:ph type="body" idx="75"/>
          </p:nvPr>
        </p:nvSpPr>
        <p:spPr/>
        <p:txBody>
          <a:bodyPr/>
          <a:lstStyle/>
          <a:p>
            <a:r>
              <a:rPr lang="de-DE"/>
              <a:t>Name</a:t>
            </a:r>
          </a:p>
          <a:p>
            <a:pPr lvl="1"/>
            <a:r>
              <a:rPr lang="de-DE"/>
              <a:t>Role</a:t>
            </a:r>
          </a:p>
          <a:p>
            <a:endParaRPr lang="en-GB"/>
          </a:p>
        </p:txBody>
      </p:sp>
      <p:sp>
        <p:nvSpPr>
          <p:cNvPr id="363" name="Textplatzhalter 362">
            <a:extLst>
              <a:ext uri="{FF2B5EF4-FFF2-40B4-BE49-F238E27FC236}">
                <a16:creationId xmlns:a16="http://schemas.microsoft.com/office/drawing/2014/main" id="{940ED22A-0968-C403-A56E-46DB1CFF2BF1}"/>
              </a:ext>
            </a:extLst>
          </p:cNvPr>
          <p:cNvSpPr>
            <a:spLocks noGrp="1"/>
          </p:cNvSpPr>
          <p:nvPr>
            <p:ph type="body" idx="111"/>
          </p:nvPr>
        </p:nvSpPr>
        <p:spPr/>
        <p:txBody>
          <a:bodyPr/>
          <a:lstStyle/>
          <a:p>
            <a:endParaRPr lang="de-DE"/>
          </a:p>
        </p:txBody>
      </p:sp>
      <p:sp>
        <p:nvSpPr>
          <p:cNvPr id="140" name="Text Placeholder 139">
            <a:extLst>
              <a:ext uri="{FF2B5EF4-FFF2-40B4-BE49-F238E27FC236}">
                <a16:creationId xmlns:a16="http://schemas.microsoft.com/office/drawing/2014/main" id="{C2512DBE-8C2B-67BB-3EBA-DBA0804CA893}"/>
              </a:ext>
            </a:extLst>
          </p:cNvPr>
          <p:cNvSpPr>
            <a:spLocks noGrp="1"/>
          </p:cNvSpPr>
          <p:nvPr>
            <p:ph type="body" idx="73"/>
          </p:nvPr>
        </p:nvSpPr>
        <p:spPr/>
        <p:txBody>
          <a:bodyPr/>
          <a:lstStyle/>
          <a:p>
            <a:r>
              <a:rPr lang="de-DE"/>
              <a:t>Name</a:t>
            </a:r>
          </a:p>
          <a:p>
            <a:pPr lvl="1"/>
            <a:r>
              <a:rPr lang="de-DE"/>
              <a:t>Role</a:t>
            </a:r>
          </a:p>
          <a:p>
            <a:endParaRPr lang="en-GB"/>
          </a:p>
        </p:txBody>
      </p:sp>
      <p:sp>
        <p:nvSpPr>
          <p:cNvPr id="362" name="Textplatzhalter 361">
            <a:extLst>
              <a:ext uri="{FF2B5EF4-FFF2-40B4-BE49-F238E27FC236}">
                <a16:creationId xmlns:a16="http://schemas.microsoft.com/office/drawing/2014/main" id="{8E943378-7EAC-8700-109C-03AC32425F71}"/>
              </a:ext>
            </a:extLst>
          </p:cNvPr>
          <p:cNvSpPr>
            <a:spLocks noGrp="1"/>
          </p:cNvSpPr>
          <p:nvPr>
            <p:ph type="body" idx="110"/>
          </p:nvPr>
        </p:nvSpPr>
        <p:spPr/>
        <p:txBody>
          <a:bodyPr/>
          <a:lstStyle/>
          <a:p>
            <a:endParaRPr lang="de-DE"/>
          </a:p>
        </p:txBody>
      </p:sp>
      <p:sp>
        <p:nvSpPr>
          <p:cNvPr id="138" name="Text Placeholder 137">
            <a:extLst>
              <a:ext uri="{FF2B5EF4-FFF2-40B4-BE49-F238E27FC236}">
                <a16:creationId xmlns:a16="http://schemas.microsoft.com/office/drawing/2014/main" id="{0C0698AF-0D3C-F0A4-FC51-0A2F7F11D4A3}"/>
              </a:ext>
            </a:extLst>
          </p:cNvPr>
          <p:cNvSpPr>
            <a:spLocks noGrp="1"/>
          </p:cNvSpPr>
          <p:nvPr>
            <p:ph type="body" idx="71"/>
          </p:nvPr>
        </p:nvSpPr>
        <p:spPr/>
        <p:txBody>
          <a:bodyPr/>
          <a:lstStyle/>
          <a:p>
            <a:r>
              <a:rPr lang="de-DE"/>
              <a:t>Name</a:t>
            </a:r>
          </a:p>
          <a:p>
            <a:pPr lvl="1"/>
            <a:r>
              <a:rPr lang="de-DE"/>
              <a:t>Role</a:t>
            </a:r>
          </a:p>
          <a:p>
            <a:endParaRPr lang="en-GB"/>
          </a:p>
        </p:txBody>
      </p:sp>
      <p:sp>
        <p:nvSpPr>
          <p:cNvPr id="361" name="Textplatzhalter 360">
            <a:extLst>
              <a:ext uri="{FF2B5EF4-FFF2-40B4-BE49-F238E27FC236}">
                <a16:creationId xmlns:a16="http://schemas.microsoft.com/office/drawing/2014/main" id="{DCCD27F3-6B73-BE9B-1841-B7BB3735F499}"/>
              </a:ext>
            </a:extLst>
          </p:cNvPr>
          <p:cNvSpPr>
            <a:spLocks noGrp="1"/>
          </p:cNvSpPr>
          <p:nvPr>
            <p:ph type="body" idx="109"/>
          </p:nvPr>
        </p:nvSpPr>
        <p:spPr/>
        <p:txBody>
          <a:bodyPr/>
          <a:lstStyle/>
          <a:p>
            <a:endParaRPr lang="de-DE"/>
          </a:p>
        </p:txBody>
      </p:sp>
      <p:sp>
        <p:nvSpPr>
          <p:cNvPr id="136" name="Text Placeholder 135">
            <a:extLst>
              <a:ext uri="{FF2B5EF4-FFF2-40B4-BE49-F238E27FC236}">
                <a16:creationId xmlns:a16="http://schemas.microsoft.com/office/drawing/2014/main" id="{64467A28-7BE4-F1FA-2ACB-3A618DD0321A}"/>
              </a:ext>
            </a:extLst>
          </p:cNvPr>
          <p:cNvSpPr>
            <a:spLocks noGrp="1"/>
          </p:cNvSpPr>
          <p:nvPr>
            <p:ph type="body" idx="69"/>
          </p:nvPr>
        </p:nvSpPr>
        <p:spPr/>
        <p:txBody>
          <a:bodyPr/>
          <a:lstStyle/>
          <a:p>
            <a:r>
              <a:rPr lang="de-DE"/>
              <a:t>Name</a:t>
            </a:r>
          </a:p>
          <a:p>
            <a:pPr lvl="1"/>
            <a:r>
              <a:rPr lang="de-DE"/>
              <a:t>Role</a:t>
            </a:r>
          </a:p>
        </p:txBody>
      </p:sp>
      <p:sp>
        <p:nvSpPr>
          <p:cNvPr id="354" name="Textplatzhalter 353">
            <a:extLst>
              <a:ext uri="{FF2B5EF4-FFF2-40B4-BE49-F238E27FC236}">
                <a16:creationId xmlns:a16="http://schemas.microsoft.com/office/drawing/2014/main" id="{78B913DA-CEDB-A1C5-157A-A75314C16606}"/>
              </a:ext>
            </a:extLst>
          </p:cNvPr>
          <p:cNvSpPr>
            <a:spLocks noGrp="1"/>
          </p:cNvSpPr>
          <p:nvPr>
            <p:ph type="body" idx="102"/>
          </p:nvPr>
        </p:nvSpPr>
        <p:spPr/>
        <p:txBody>
          <a:bodyPr/>
          <a:lstStyle/>
          <a:p>
            <a:endParaRPr lang="de-DE"/>
          </a:p>
        </p:txBody>
      </p:sp>
      <p:sp>
        <p:nvSpPr>
          <p:cNvPr id="360" name="Textplatzhalter 359">
            <a:extLst>
              <a:ext uri="{FF2B5EF4-FFF2-40B4-BE49-F238E27FC236}">
                <a16:creationId xmlns:a16="http://schemas.microsoft.com/office/drawing/2014/main" id="{5F291C13-A564-78EF-1B92-37A76053E141}"/>
              </a:ext>
            </a:extLst>
          </p:cNvPr>
          <p:cNvSpPr>
            <a:spLocks noGrp="1"/>
          </p:cNvSpPr>
          <p:nvPr>
            <p:ph type="body" idx="108"/>
          </p:nvPr>
        </p:nvSpPr>
        <p:spPr/>
        <p:txBody>
          <a:bodyPr/>
          <a:lstStyle/>
          <a:p>
            <a:endParaRPr lang="de-DE"/>
          </a:p>
        </p:txBody>
      </p:sp>
      <p:sp>
        <p:nvSpPr>
          <p:cNvPr id="342" name="Text Placeholder 341">
            <a:extLst>
              <a:ext uri="{FF2B5EF4-FFF2-40B4-BE49-F238E27FC236}">
                <a16:creationId xmlns:a16="http://schemas.microsoft.com/office/drawing/2014/main" id="{7C32B76D-8E7A-D76D-8265-600D5488F3A7}"/>
              </a:ext>
            </a:extLst>
          </p:cNvPr>
          <p:cNvSpPr>
            <a:spLocks noGrp="1"/>
          </p:cNvSpPr>
          <p:nvPr>
            <p:ph type="body" idx="67"/>
          </p:nvPr>
        </p:nvSpPr>
        <p:spPr/>
        <p:txBody>
          <a:bodyPr/>
          <a:lstStyle/>
          <a:p>
            <a:r>
              <a:rPr lang="de-DE"/>
              <a:t>Name</a:t>
            </a:r>
          </a:p>
          <a:p>
            <a:pPr lvl="1"/>
            <a:r>
              <a:rPr lang="de-DE"/>
              <a:t>Role</a:t>
            </a:r>
          </a:p>
          <a:p>
            <a:endParaRPr lang="en-GB"/>
          </a:p>
        </p:txBody>
      </p:sp>
      <p:sp>
        <p:nvSpPr>
          <p:cNvPr id="359" name="Textplatzhalter 358">
            <a:extLst>
              <a:ext uri="{FF2B5EF4-FFF2-40B4-BE49-F238E27FC236}">
                <a16:creationId xmlns:a16="http://schemas.microsoft.com/office/drawing/2014/main" id="{B29362C6-1ED0-B85C-6C51-C2FFCD9A3130}"/>
              </a:ext>
            </a:extLst>
          </p:cNvPr>
          <p:cNvSpPr>
            <a:spLocks noGrp="1"/>
          </p:cNvSpPr>
          <p:nvPr>
            <p:ph type="body" idx="107"/>
          </p:nvPr>
        </p:nvSpPr>
        <p:spPr/>
        <p:txBody>
          <a:bodyPr/>
          <a:lstStyle/>
          <a:p>
            <a:endParaRPr lang="de-DE"/>
          </a:p>
        </p:txBody>
      </p:sp>
      <p:sp>
        <p:nvSpPr>
          <p:cNvPr id="340" name="Text Placeholder 339">
            <a:extLst>
              <a:ext uri="{FF2B5EF4-FFF2-40B4-BE49-F238E27FC236}">
                <a16:creationId xmlns:a16="http://schemas.microsoft.com/office/drawing/2014/main" id="{F0DFA9A2-444E-5261-0D0B-6EB60DBF6D82}"/>
              </a:ext>
            </a:extLst>
          </p:cNvPr>
          <p:cNvSpPr>
            <a:spLocks noGrp="1"/>
          </p:cNvSpPr>
          <p:nvPr>
            <p:ph type="body" idx="65"/>
          </p:nvPr>
        </p:nvSpPr>
        <p:spPr/>
        <p:txBody>
          <a:bodyPr/>
          <a:lstStyle/>
          <a:p>
            <a:r>
              <a:rPr lang="de-DE"/>
              <a:t>Name</a:t>
            </a:r>
          </a:p>
          <a:p>
            <a:pPr lvl="1"/>
            <a:r>
              <a:rPr lang="de-DE"/>
              <a:t>Role</a:t>
            </a:r>
          </a:p>
          <a:p>
            <a:endParaRPr lang="en-GB"/>
          </a:p>
        </p:txBody>
      </p:sp>
      <p:sp>
        <p:nvSpPr>
          <p:cNvPr id="358" name="Textplatzhalter 357">
            <a:extLst>
              <a:ext uri="{FF2B5EF4-FFF2-40B4-BE49-F238E27FC236}">
                <a16:creationId xmlns:a16="http://schemas.microsoft.com/office/drawing/2014/main" id="{B06CBAC7-3FAE-B591-C1C4-BB2EB359223A}"/>
              </a:ext>
            </a:extLst>
          </p:cNvPr>
          <p:cNvSpPr>
            <a:spLocks noGrp="1"/>
          </p:cNvSpPr>
          <p:nvPr>
            <p:ph type="body" idx="106"/>
          </p:nvPr>
        </p:nvSpPr>
        <p:spPr/>
        <p:txBody>
          <a:bodyPr/>
          <a:lstStyle/>
          <a:p>
            <a:endParaRPr lang="de-DE"/>
          </a:p>
        </p:txBody>
      </p:sp>
      <p:sp>
        <p:nvSpPr>
          <p:cNvPr id="338" name="Text Placeholder 337">
            <a:extLst>
              <a:ext uri="{FF2B5EF4-FFF2-40B4-BE49-F238E27FC236}">
                <a16:creationId xmlns:a16="http://schemas.microsoft.com/office/drawing/2014/main" id="{161DA2DB-1DE5-7B21-3303-63801632E486}"/>
              </a:ext>
            </a:extLst>
          </p:cNvPr>
          <p:cNvSpPr>
            <a:spLocks noGrp="1"/>
          </p:cNvSpPr>
          <p:nvPr>
            <p:ph type="body" idx="63"/>
          </p:nvPr>
        </p:nvSpPr>
        <p:spPr/>
        <p:txBody>
          <a:bodyPr/>
          <a:lstStyle/>
          <a:p>
            <a:r>
              <a:rPr lang="de-DE"/>
              <a:t>Name</a:t>
            </a:r>
          </a:p>
          <a:p>
            <a:pPr lvl="1"/>
            <a:r>
              <a:rPr lang="de-DE"/>
              <a:t>Role</a:t>
            </a:r>
          </a:p>
          <a:p>
            <a:endParaRPr lang="en-GB"/>
          </a:p>
        </p:txBody>
      </p:sp>
      <p:sp>
        <p:nvSpPr>
          <p:cNvPr id="352" name="Textplatzhalter 351">
            <a:extLst>
              <a:ext uri="{FF2B5EF4-FFF2-40B4-BE49-F238E27FC236}">
                <a16:creationId xmlns:a16="http://schemas.microsoft.com/office/drawing/2014/main" id="{20533200-3BA6-241C-F7FC-0150BC27B583}"/>
              </a:ext>
            </a:extLst>
          </p:cNvPr>
          <p:cNvSpPr>
            <a:spLocks noGrp="1"/>
          </p:cNvSpPr>
          <p:nvPr>
            <p:ph type="body" idx="48"/>
          </p:nvPr>
        </p:nvSpPr>
        <p:spPr/>
        <p:txBody>
          <a:bodyPr/>
          <a:lstStyle/>
          <a:p>
            <a:endParaRPr lang="de-DE"/>
          </a:p>
        </p:txBody>
      </p:sp>
      <p:sp>
        <p:nvSpPr>
          <p:cNvPr id="129" name="Text Placeholder 128">
            <a:extLst>
              <a:ext uri="{FF2B5EF4-FFF2-40B4-BE49-F238E27FC236}">
                <a16:creationId xmlns:a16="http://schemas.microsoft.com/office/drawing/2014/main" id="{18695EEF-A9F2-BF39-5A03-754487C6BEB7}"/>
              </a:ext>
            </a:extLst>
          </p:cNvPr>
          <p:cNvSpPr>
            <a:spLocks noGrp="1"/>
          </p:cNvSpPr>
          <p:nvPr>
            <p:ph type="body" idx="62"/>
          </p:nvPr>
        </p:nvSpPr>
        <p:spPr/>
        <p:txBody>
          <a:bodyPr/>
          <a:lstStyle/>
          <a:p>
            <a:r>
              <a:rPr lang="de-DE"/>
              <a:t>Name</a:t>
            </a:r>
          </a:p>
          <a:p>
            <a:pPr lvl="1"/>
            <a:r>
              <a:rPr lang="de-DE"/>
              <a:t>Role</a:t>
            </a:r>
          </a:p>
          <a:p>
            <a:endParaRPr lang="en-GB"/>
          </a:p>
        </p:txBody>
      </p:sp>
      <p:sp>
        <p:nvSpPr>
          <p:cNvPr id="353" name="Textplatzhalter 352">
            <a:extLst>
              <a:ext uri="{FF2B5EF4-FFF2-40B4-BE49-F238E27FC236}">
                <a16:creationId xmlns:a16="http://schemas.microsoft.com/office/drawing/2014/main" id="{01818B5A-0EE3-E624-1687-BFF1CA964E25}"/>
              </a:ext>
            </a:extLst>
          </p:cNvPr>
          <p:cNvSpPr>
            <a:spLocks noGrp="1"/>
          </p:cNvSpPr>
          <p:nvPr>
            <p:ph type="body" idx="101"/>
          </p:nvPr>
        </p:nvSpPr>
        <p:spPr/>
        <p:txBody>
          <a:bodyPr/>
          <a:lstStyle/>
          <a:p>
            <a:endParaRPr lang="de-DE"/>
          </a:p>
        </p:txBody>
      </p:sp>
      <p:sp>
        <p:nvSpPr>
          <p:cNvPr id="5" name="Titel 4">
            <a:extLst>
              <a:ext uri="{FF2B5EF4-FFF2-40B4-BE49-F238E27FC236}">
                <a16:creationId xmlns:a16="http://schemas.microsoft.com/office/drawing/2014/main" id="{A17BB1EF-1888-EC10-5231-6EEA2FCA0924}"/>
              </a:ext>
            </a:extLst>
          </p:cNvPr>
          <p:cNvSpPr>
            <a:spLocks noGrp="1"/>
          </p:cNvSpPr>
          <p:nvPr>
            <p:ph type="title"/>
          </p:nvPr>
        </p:nvSpPr>
        <p:spPr/>
        <p:txBody>
          <a:bodyPr vert="horz"/>
          <a:lstStyle/>
          <a:p>
            <a:r>
              <a:rPr lang="en-US"/>
              <a:t>Team 20</a:t>
            </a:r>
            <a:endParaRPr lang="de-DE"/>
          </a:p>
        </p:txBody>
      </p:sp>
      <p:sp>
        <p:nvSpPr>
          <p:cNvPr id="6" name="Textplatzhalter 5">
            <a:extLst>
              <a:ext uri="{FF2B5EF4-FFF2-40B4-BE49-F238E27FC236}">
                <a16:creationId xmlns:a16="http://schemas.microsoft.com/office/drawing/2014/main" id="{38172B4F-E1C5-5CA7-3D30-F021EF2AA9CE}"/>
              </a:ext>
            </a:extLst>
          </p:cNvPr>
          <p:cNvSpPr>
            <a:spLocks noGrp="1"/>
          </p:cNvSpPr>
          <p:nvPr>
            <p:ph type="body" sz="quarter" idx="14"/>
          </p:nvPr>
        </p:nvSpPr>
        <p:spPr/>
        <p:txBody>
          <a:bodyPr/>
          <a:lstStyle/>
          <a:p>
            <a:r>
              <a:rPr lang="en-GB"/>
              <a:t>B  049 : team : 20 pictures : 20 names and roles</a:t>
            </a:r>
            <a:endParaRPr lang="de-DE"/>
          </a:p>
        </p:txBody>
      </p:sp>
      <p:pic>
        <p:nvPicPr>
          <p:cNvPr id="108" name="Picture Placeholder 50" descr="A person smiling with her arms crossed&#10;&#10;Description automatically generated">
            <a:extLst>
              <a:ext uri="{FF2B5EF4-FFF2-40B4-BE49-F238E27FC236}">
                <a16:creationId xmlns:a16="http://schemas.microsoft.com/office/drawing/2014/main" id="{18A7D8DB-8558-FD09-30DD-FD9CBE153570}"/>
              </a:ext>
            </a:extLst>
          </p:cNvPr>
          <p:cNvPicPr>
            <a:picLocks noGrp="1" noChangeAspect="1"/>
          </p:cNvPicPr>
          <p:nvPr>
            <p:ph type="pic" sz="quarter" idx="54"/>
          </p:nvPr>
        </p:nvPicPr>
        <p:blipFill>
          <a:blip r:embed="rId6"/>
          <a:srcRect l="23494" r="23494"/>
          <a:stretch/>
        </p:blipFill>
        <p:spPr/>
      </p:pic>
      <p:pic>
        <p:nvPicPr>
          <p:cNvPr id="109" name="Picture Placeholder 50" descr="A person smiling with her arms crossed&#10;&#10;Description automatically generated">
            <a:extLst>
              <a:ext uri="{FF2B5EF4-FFF2-40B4-BE49-F238E27FC236}">
                <a16:creationId xmlns:a16="http://schemas.microsoft.com/office/drawing/2014/main" id="{18C86228-5667-DCAF-263B-08FDCE88FCED}"/>
              </a:ext>
            </a:extLst>
          </p:cNvPr>
          <p:cNvPicPr>
            <a:picLocks noGrp="1" noChangeAspect="1"/>
          </p:cNvPicPr>
          <p:nvPr>
            <p:ph type="pic" sz="quarter" idx="125"/>
          </p:nvPr>
        </p:nvPicPr>
        <p:blipFill>
          <a:blip r:embed="rId6"/>
          <a:srcRect l="23494" r="23494"/>
          <a:stretch/>
        </p:blipFill>
        <p:spPr/>
      </p:pic>
      <p:pic>
        <p:nvPicPr>
          <p:cNvPr id="110" name="Picture Placeholder 50" descr="A person smiling with her arms crossed&#10;&#10;Description automatically generated">
            <a:extLst>
              <a:ext uri="{FF2B5EF4-FFF2-40B4-BE49-F238E27FC236}">
                <a16:creationId xmlns:a16="http://schemas.microsoft.com/office/drawing/2014/main" id="{F5F61AD1-1183-08A8-11B0-5203B601A878}"/>
              </a:ext>
            </a:extLst>
          </p:cNvPr>
          <p:cNvPicPr>
            <a:picLocks noGrp="1" noChangeAspect="1"/>
          </p:cNvPicPr>
          <p:nvPr>
            <p:ph type="pic" sz="quarter" idx="126"/>
          </p:nvPr>
        </p:nvPicPr>
        <p:blipFill>
          <a:blip r:embed="rId6"/>
          <a:srcRect l="23494" r="23494"/>
          <a:stretch/>
        </p:blipFill>
        <p:spPr/>
      </p:pic>
      <p:pic>
        <p:nvPicPr>
          <p:cNvPr id="111" name="Picture Placeholder 50" descr="A person smiling with her arms crossed&#10;&#10;Description automatically generated">
            <a:extLst>
              <a:ext uri="{FF2B5EF4-FFF2-40B4-BE49-F238E27FC236}">
                <a16:creationId xmlns:a16="http://schemas.microsoft.com/office/drawing/2014/main" id="{B28CF12A-22BB-3417-54CC-4C74AF582D94}"/>
              </a:ext>
            </a:extLst>
          </p:cNvPr>
          <p:cNvPicPr>
            <a:picLocks noGrp="1" noChangeAspect="1"/>
          </p:cNvPicPr>
          <p:nvPr>
            <p:ph type="pic" sz="quarter" idx="127"/>
          </p:nvPr>
        </p:nvPicPr>
        <p:blipFill>
          <a:blip r:embed="rId6"/>
          <a:srcRect l="23494" r="23494"/>
          <a:stretch/>
        </p:blipFill>
        <p:spPr/>
      </p:pic>
      <p:pic>
        <p:nvPicPr>
          <p:cNvPr id="112" name="Picture Placeholder 50" descr="A person smiling with her arms crossed&#10;&#10;Description automatically generated">
            <a:extLst>
              <a:ext uri="{FF2B5EF4-FFF2-40B4-BE49-F238E27FC236}">
                <a16:creationId xmlns:a16="http://schemas.microsoft.com/office/drawing/2014/main" id="{B1E2996F-3F31-305F-FDBD-ED2729D8C9FF}"/>
              </a:ext>
            </a:extLst>
          </p:cNvPr>
          <p:cNvPicPr>
            <a:picLocks noGrp="1" noChangeAspect="1"/>
          </p:cNvPicPr>
          <p:nvPr>
            <p:ph type="pic" sz="quarter" idx="128"/>
          </p:nvPr>
        </p:nvPicPr>
        <p:blipFill>
          <a:blip r:embed="rId6"/>
          <a:srcRect l="23494" r="23494"/>
          <a:stretch/>
        </p:blipFill>
        <p:spPr/>
      </p:pic>
      <p:pic>
        <p:nvPicPr>
          <p:cNvPr id="113" name="Picture Placeholder 50" descr="A person smiling with her arms crossed&#10;&#10;Description automatically generated">
            <a:extLst>
              <a:ext uri="{FF2B5EF4-FFF2-40B4-BE49-F238E27FC236}">
                <a16:creationId xmlns:a16="http://schemas.microsoft.com/office/drawing/2014/main" id="{EE8D5A0A-2255-E709-ABAA-9B042AC9F5D4}"/>
              </a:ext>
            </a:extLst>
          </p:cNvPr>
          <p:cNvPicPr>
            <a:picLocks noGrp="1" noChangeAspect="1"/>
          </p:cNvPicPr>
          <p:nvPr>
            <p:ph type="pic" sz="quarter" idx="129"/>
          </p:nvPr>
        </p:nvPicPr>
        <p:blipFill>
          <a:blip r:embed="rId6"/>
          <a:srcRect l="23494" r="23494"/>
          <a:stretch/>
        </p:blipFill>
        <p:spPr/>
      </p:pic>
      <p:pic>
        <p:nvPicPr>
          <p:cNvPr id="114" name="Picture Placeholder 50" descr="A person smiling with her arms crossed&#10;&#10;Description automatically generated">
            <a:extLst>
              <a:ext uri="{FF2B5EF4-FFF2-40B4-BE49-F238E27FC236}">
                <a16:creationId xmlns:a16="http://schemas.microsoft.com/office/drawing/2014/main" id="{7299CBA0-3D01-7401-463D-A3235EEF316A}"/>
              </a:ext>
            </a:extLst>
          </p:cNvPr>
          <p:cNvPicPr>
            <a:picLocks noGrp="1" noChangeAspect="1"/>
          </p:cNvPicPr>
          <p:nvPr>
            <p:ph type="pic" sz="quarter" idx="130"/>
          </p:nvPr>
        </p:nvPicPr>
        <p:blipFill>
          <a:blip r:embed="rId6"/>
          <a:srcRect l="23494" r="23494"/>
          <a:stretch/>
        </p:blipFill>
        <p:spPr/>
      </p:pic>
      <p:pic>
        <p:nvPicPr>
          <p:cNvPr id="115" name="Picture Placeholder 50" descr="A person smiling with her arms crossed&#10;&#10;Description automatically generated">
            <a:extLst>
              <a:ext uri="{FF2B5EF4-FFF2-40B4-BE49-F238E27FC236}">
                <a16:creationId xmlns:a16="http://schemas.microsoft.com/office/drawing/2014/main" id="{C42C0473-E257-4014-9AE2-D062A569F936}"/>
              </a:ext>
            </a:extLst>
          </p:cNvPr>
          <p:cNvPicPr>
            <a:picLocks noGrp="1" noChangeAspect="1"/>
          </p:cNvPicPr>
          <p:nvPr>
            <p:ph type="pic" sz="quarter" idx="131"/>
          </p:nvPr>
        </p:nvPicPr>
        <p:blipFill>
          <a:blip r:embed="rId6"/>
          <a:srcRect l="23494" r="23494"/>
          <a:stretch/>
        </p:blipFill>
        <p:spPr/>
      </p:pic>
      <p:pic>
        <p:nvPicPr>
          <p:cNvPr id="116" name="Picture Placeholder 50" descr="A person smiling with her arms crossed&#10;&#10;Description automatically generated">
            <a:extLst>
              <a:ext uri="{FF2B5EF4-FFF2-40B4-BE49-F238E27FC236}">
                <a16:creationId xmlns:a16="http://schemas.microsoft.com/office/drawing/2014/main" id="{6CB4695A-848C-0EAF-C8BD-AE0FF2A96C29}"/>
              </a:ext>
            </a:extLst>
          </p:cNvPr>
          <p:cNvPicPr>
            <a:picLocks noGrp="1" noChangeAspect="1"/>
          </p:cNvPicPr>
          <p:nvPr>
            <p:ph type="pic" sz="quarter" idx="132"/>
          </p:nvPr>
        </p:nvPicPr>
        <p:blipFill>
          <a:blip r:embed="rId6"/>
          <a:srcRect l="23494" r="23494"/>
          <a:stretch/>
        </p:blipFill>
        <p:spPr/>
      </p:pic>
      <p:pic>
        <p:nvPicPr>
          <p:cNvPr id="117" name="Picture Placeholder 50" descr="A person smiling with her arms crossed&#10;&#10;Description automatically generated">
            <a:extLst>
              <a:ext uri="{FF2B5EF4-FFF2-40B4-BE49-F238E27FC236}">
                <a16:creationId xmlns:a16="http://schemas.microsoft.com/office/drawing/2014/main" id="{3E0AAB5F-BBC9-F6A6-C79F-D91D5AFA77EA}"/>
              </a:ext>
            </a:extLst>
          </p:cNvPr>
          <p:cNvPicPr>
            <a:picLocks noGrp="1" noChangeAspect="1"/>
          </p:cNvPicPr>
          <p:nvPr>
            <p:ph type="pic" sz="quarter" idx="133"/>
          </p:nvPr>
        </p:nvPicPr>
        <p:blipFill>
          <a:blip r:embed="rId6"/>
          <a:srcRect l="23494" r="23494"/>
          <a:stretch/>
        </p:blipFill>
        <p:spPr/>
      </p:pic>
      <p:pic>
        <p:nvPicPr>
          <p:cNvPr id="118" name="Picture Placeholder 50" descr="A person smiling with her arms crossed&#10;&#10;Description automatically generated">
            <a:extLst>
              <a:ext uri="{FF2B5EF4-FFF2-40B4-BE49-F238E27FC236}">
                <a16:creationId xmlns:a16="http://schemas.microsoft.com/office/drawing/2014/main" id="{1EF3426A-893D-22B1-D3BA-9BA4050FB42E}"/>
              </a:ext>
            </a:extLst>
          </p:cNvPr>
          <p:cNvPicPr>
            <a:picLocks noGrp="1" noChangeAspect="1"/>
          </p:cNvPicPr>
          <p:nvPr>
            <p:ph type="pic" sz="quarter" idx="134"/>
          </p:nvPr>
        </p:nvPicPr>
        <p:blipFill>
          <a:blip r:embed="rId6"/>
          <a:srcRect l="23494" r="23494"/>
          <a:stretch/>
        </p:blipFill>
        <p:spPr/>
      </p:pic>
      <p:pic>
        <p:nvPicPr>
          <p:cNvPr id="119" name="Picture Placeholder 50" descr="A person smiling with her arms crossed&#10;&#10;Description automatically generated">
            <a:extLst>
              <a:ext uri="{FF2B5EF4-FFF2-40B4-BE49-F238E27FC236}">
                <a16:creationId xmlns:a16="http://schemas.microsoft.com/office/drawing/2014/main" id="{004258AC-A231-B244-DE1B-943FDC9E38B4}"/>
              </a:ext>
            </a:extLst>
          </p:cNvPr>
          <p:cNvPicPr>
            <a:picLocks noGrp="1" noChangeAspect="1"/>
          </p:cNvPicPr>
          <p:nvPr>
            <p:ph type="pic" sz="quarter" idx="135"/>
          </p:nvPr>
        </p:nvPicPr>
        <p:blipFill>
          <a:blip r:embed="rId6"/>
          <a:srcRect l="23494" r="23494"/>
          <a:stretch/>
        </p:blipFill>
        <p:spPr/>
      </p:pic>
      <p:pic>
        <p:nvPicPr>
          <p:cNvPr id="120" name="Picture Placeholder 50" descr="A person smiling with her arms crossed&#10;&#10;Description automatically generated">
            <a:extLst>
              <a:ext uri="{FF2B5EF4-FFF2-40B4-BE49-F238E27FC236}">
                <a16:creationId xmlns:a16="http://schemas.microsoft.com/office/drawing/2014/main" id="{C048AE97-5B85-4613-3754-F465E19C1164}"/>
              </a:ext>
            </a:extLst>
          </p:cNvPr>
          <p:cNvPicPr>
            <a:picLocks noGrp="1" noChangeAspect="1"/>
          </p:cNvPicPr>
          <p:nvPr>
            <p:ph type="pic" sz="quarter" idx="136"/>
          </p:nvPr>
        </p:nvPicPr>
        <p:blipFill>
          <a:blip r:embed="rId6"/>
          <a:srcRect l="23494" r="23494"/>
          <a:stretch/>
        </p:blipFill>
        <p:spPr/>
      </p:pic>
      <p:pic>
        <p:nvPicPr>
          <p:cNvPr id="121" name="Picture Placeholder 50" descr="A person smiling with her arms crossed&#10;&#10;Description automatically generated">
            <a:extLst>
              <a:ext uri="{FF2B5EF4-FFF2-40B4-BE49-F238E27FC236}">
                <a16:creationId xmlns:a16="http://schemas.microsoft.com/office/drawing/2014/main" id="{E41A9D8D-5C6A-47C3-471D-2A7D96B0A7B2}"/>
              </a:ext>
            </a:extLst>
          </p:cNvPr>
          <p:cNvPicPr>
            <a:picLocks noGrp="1" noChangeAspect="1"/>
          </p:cNvPicPr>
          <p:nvPr>
            <p:ph type="pic" sz="quarter" idx="137"/>
          </p:nvPr>
        </p:nvPicPr>
        <p:blipFill>
          <a:blip r:embed="rId6"/>
          <a:srcRect l="23494" r="23494"/>
          <a:stretch/>
        </p:blipFill>
        <p:spPr/>
      </p:pic>
      <p:pic>
        <p:nvPicPr>
          <p:cNvPr id="122" name="Picture Placeholder 50" descr="A person smiling with her arms crossed&#10;&#10;Description automatically generated">
            <a:extLst>
              <a:ext uri="{FF2B5EF4-FFF2-40B4-BE49-F238E27FC236}">
                <a16:creationId xmlns:a16="http://schemas.microsoft.com/office/drawing/2014/main" id="{1574CAC7-E7B9-D916-8B99-C10C8CD6EA5B}"/>
              </a:ext>
            </a:extLst>
          </p:cNvPr>
          <p:cNvPicPr>
            <a:picLocks noGrp="1" noChangeAspect="1"/>
          </p:cNvPicPr>
          <p:nvPr>
            <p:ph type="pic" sz="quarter" idx="138"/>
          </p:nvPr>
        </p:nvPicPr>
        <p:blipFill>
          <a:blip r:embed="rId6"/>
          <a:srcRect l="23494" r="23494"/>
          <a:stretch/>
        </p:blipFill>
        <p:spPr/>
      </p:pic>
      <p:pic>
        <p:nvPicPr>
          <p:cNvPr id="123" name="Picture Placeholder 50" descr="A person smiling with her arms crossed&#10;&#10;Description automatically generated">
            <a:extLst>
              <a:ext uri="{FF2B5EF4-FFF2-40B4-BE49-F238E27FC236}">
                <a16:creationId xmlns:a16="http://schemas.microsoft.com/office/drawing/2014/main" id="{E9B6D832-4508-CD14-2963-7A1F38927452}"/>
              </a:ext>
            </a:extLst>
          </p:cNvPr>
          <p:cNvPicPr>
            <a:picLocks noGrp="1" noChangeAspect="1"/>
          </p:cNvPicPr>
          <p:nvPr>
            <p:ph type="pic" sz="quarter" idx="139"/>
          </p:nvPr>
        </p:nvPicPr>
        <p:blipFill>
          <a:blip r:embed="rId6"/>
          <a:srcRect l="23494" r="23494"/>
          <a:stretch/>
        </p:blipFill>
        <p:spPr/>
      </p:pic>
      <p:pic>
        <p:nvPicPr>
          <p:cNvPr id="124" name="Picture Placeholder 50" descr="A person smiling with her arms crossed&#10;&#10;Description automatically generated">
            <a:extLst>
              <a:ext uri="{FF2B5EF4-FFF2-40B4-BE49-F238E27FC236}">
                <a16:creationId xmlns:a16="http://schemas.microsoft.com/office/drawing/2014/main" id="{0389970D-1E8B-3591-BCE6-833E191C6182}"/>
              </a:ext>
            </a:extLst>
          </p:cNvPr>
          <p:cNvPicPr>
            <a:picLocks noGrp="1" noChangeAspect="1"/>
          </p:cNvPicPr>
          <p:nvPr>
            <p:ph type="pic" sz="quarter" idx="140"/>
          </p:nvPr>
        </p:nvPicPr>
        <p:blipFill>
          <a:blip r:embed="rId6"/>
          <a:srcRect l="23494" r="23494"/>
          <a:stretch/>
        </p:blipFill>
        <p:spPr/>
      </p:pic>
      <p:pic>
        <p:nvPicPr>
          <p:cNvPr id="125" name="Picture Placeholder 50" descr="A person smiling with her arms crossed&#10;&#10;Description automatically generated">
            <a:extLst>
              <a:ext uri="{FF2B5EF4-FFF2-40B4-BE49-F238E27FC236}">
                <a16:creationId xmlns:a16="http://schemas.microsoft.com/office/drawing/2014/main" id="{6D4F42E0-50C5-72D3-B57F-737AD8FF4A71}"/>
              </a:ext>
            </a:extLst>
          </p:cNvPr>
          <p:cNvPicPr>
            <a:picLocks noGrp="1" noChangeAspect="1"/>
          </p:cNvPicPr>
          <p:nvPr>
            <p:ph type="pic" sz="quarter" idx="141"/>
          </p:nvPr>
        </p:nvPicPr>
        <p:blipFill>
          <a:blip r:embed="rId6"/>
          <a:srcRect l="23494" r="23494"/>
          <a:stretch/>
        </p:blipFill>
        <p:spPr/>
      </p:pic>
      <p:pic>
        <p:nvPicPr>
          <p:cNvPr id="126" name="Picture Placeholder 50" descr="A person smiling with her arms crossed&#10;&#10;Description automatically generated">
            <a:extLst>
              <a:ext uri="{FF2B5EF4-FFF2-40B4-BE49-F238E27FC236}">
                <a16:creationId xmlns:a16="http://schemas.microsoft.com/office/drawing/2014/main" id="{196BAF7C-259B-8C35-ABDD-C1161255D308}"/>
              </a:ext>
            </a:extLst>
          </p:cNvPr>
          <p:cNvPicPr>
            <a:picLocks noGrp="1" noChangeAspect="1"/>
          </p:cNvPicPr>
          <p:nvPr>
            <p:ph type="pic" sz="quarter" idx="142"/>
          </p:nvPr>
        </p:nvPicPr>
        <p:blipFill>
          <a:blip r:embed="rId6"/>
          <a:srcRect l="23494" r="23494"/>
          <a:stretch/>
        </p:blipFill>
        <p:spPr/>
      </p:pic>
      <p:pic>
        <p:nvPicPr>
          <p:cNvPr id="174" name="Picture Placeholder 50" descr="A person smiling with her arms crossed&#10;&#10;Description automatically generated">
            <a:extLst>
              <a:ext uri="{FF2B5EF4-FFF2-40B4-BE49-F238E27FC236}">
                <a16:creationId xmlns:a16="http://schemas.microsoft.com/office/drawing/2014/main" id="{B31482A0-7077-6AA7-172B-C3AA0CC517F0}"/>
              </a:ext>
            </a:extLst>
          </p:cNvPr>
          <p:cNvPicPr>
            <a:picLocks noGrp="1" noChangeAspect="1"/>
          </p:cNvPicPr>
          <p:nvPr>
            <p:ph type="pic" sz="quarter" idx="143"/>
          </p:nvPr>
        </p:nvPicPr>
        <p:blipFill>
          <a:blip r:embed="rId6"/>
          <a:srcRect l="23494" r="23494"/>
          <a:stretch/>
        </p:blipFill>
        <p:spPr/>
      </p:pic>
    </p:spTree>
    <p:extLst>
      <p:ext uri="{BB962C8B-B14F-4D97-AF65-F5344CB8AC3E}">
        <p14:creationId xmlns:p14="http://schemas.microsoft.com/office/powerpoint/2010/main" val="3936946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end </a:t>
            </a:r>
            <a:r>
              <a:rPr lang="de-DE" dirty="0"/>
              <a:t>&amp;</a:t>
            </a:r>
            <a:r>
              <a:rPr lang="en-US" dirty="0"/>
              <a:t> </a:t>
            </a:r>
            <a:br>
              <a:rPr lang="en-US" dirty="0"/>
            </a:br>
            <a:r>
              <a:rPr lang="en-US" dirty="0"/>
              <a:t>contact </a:t>
            </a:r>
          </a:p>
        </p:txBody>
      </p:sp>
    </p:spTree>
    <p:extLst>
      <p:ext uri="{BB962C8B-B14F-4D97-AF65-F5344CB8AC3E}">
        <p14:creationId xmlns:p14="http://schemas.microsoft.com/office/powerpoint/2010/main" val="40954164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 name="Picture Placeholder 7">
            <a:extLst>
              <a:ext uri="{FF2B5EF4-FFF2-40B4-BE49-F238E27FC236}">
                <a16:creationId xmlns:a16="http://schemas.microsoft.com/office/drawing/2014/main" id="{738F13DC-DFAF-F35F-D4AF-5F5AD546AA33}"/>
              </a:ext>
            </a:extLst>
          </p:cNvPr>
          <p:cNvPicPr>
            <a:picLocks noGrp="1" noChangeAspect="1"/>
          </p:cNvPicPr>
          <p:nvPr>
            <p:ph type="pic" sz="quarter" idx="16"/>
          </p:nvPr>
        </p:nvPicPr>
        <p:blipFill>
          <a:blip r:embed="rId6"/>
          <a:srcRect l="21582" r="21582"/>
          <a:stretch/>
        </p:blipFill>
        <p:spPr/>
      </p:pic>
      <p:sp>
        <p:nvSpPr>
          <p:cNvPr id="31" name="Slide Number Placeholder 30">
            <a:extLst>
              <a:ext uri="{FF2B5EF4-FFF2-40B4-BE49-F238E27FC236}">
                <a16:creationId xmlns:a16="http://schemas.microsoft.com/office/drawing/2014/main" id="{48996AC5-CF08-466C-7D78-F7D0139AED86}"/>
              </a:ext>
            </a:extLst>
          </p:cNvPr>
          <p:cNvSpPr>
            <a:spLocks noGrp="1"/>
          </p:cNvSpPr>
          <p:nvPr>
            <p:ph type="sldNum" sz="quarter" idx="4"/>
          </p:nvPr>
        </p:nvSpPr>
        <p:spPr/>
        <p:txBody>
          <a:bodyPr/>
          <a:lstStyle/>
          <a:p>
            <a:fld id="{3AB0EB1E-25C5-4740-9782-54CCC0C83B03}" type="slidenum">
              <a:rPr lang="en-US" smtClean="0"/>
              <a:pPr/>
              <a:t>25</a:t>
            </a:fld>
            <a:endParaRPr lang="en-US"/>
          </a:p>
        </p:txBody>
      </p:sp>
      <p:sp>
        <p:nvSpPr>
          <p:cNvPr id="3" name="Footer Placeholder 2">
            <a:extLst>
              <a:ext uri="{FF2B5EF4-FFF2-40B4-BE49-F238E27FC236}">
                <a16:creationId xmlns:a16="http://schemas.microsoft.com/office/drawing/2014/main" id="{493BCC49-AA6D-B52E-3477-3F691C01087C}"/>
              </a:ext>
            </a:extLst>
          </p:cNvPr>
          <p:cNvSpPr>
            <a:spLocks noGrp="1"/>
          </p:cNvSpPr>
          <p:nvPr>
            <p:ph type="ftr" sz="quarter" idx="3"/>
          </p:nvPr>
        </p:nvSpPr>
        <p:spPr/>
        <p:txBody>
          <a:bodyPr/>
          <a:lstStyle/>
          <a:p>
            <a:r>
              <a:rPr lang="en-US"/>
              <a:t>Company Presentation Route B</a:t>
            </a:r>
          </a:p>
        </p:txBody>
      </p:sp>
      <p:sp>
        <p:nvSpPr>
          <p:cNvPr id="2" name="Date Placeholder 1">
            <a:extLst>
              <a:ext uri="{FF2B5EF4-FFF2-40B4-BE49-F238E27FC236}">
                <a16:creationId xmlns:a16="http://schemas.microsoft.com/office/drawing/2014/main" id="{601DEB3B-F1E6-6059-0423-E57AC28FAEA8}"/>
              </a:ext>
            </a:extLst>
          </p:cNvPr>
          <p:cNvSpPr>
            <a:spLocks noGrp="1"/>
          </p:cNvSpPr>
          <p:nvPr>
            <p:ph type="dt" sz="half" idx="2"/>
          </p:nvPr>
        </p:nvSpPr>
        <p:spPr/>
        <p:txBody>
          <a:bodyPr/>
          <a:lstStyle/>
          <a:p>
            <a:r>
              <a:rPr lang="de-DE"/>
              <a:t>2025-10-08</a:t>
            </a:r>
            <a:endParaRPr lang="en-US"/>
          </a:p>
        </p:txBody>
      </p:sp>
      <p:sp>
        <p:nvSpPr>
          <p:cNvPr id="32" name="Text Placeholder 31">
            <a:extLst>
              <a:ext uri="{FF2B5EF4-FFF2-40B4-BE49-F238E27FC236}">
                <a16:creationId xmlns:a16="http://schemas.microsoft.com/office/drawing/2014/main" id="{C6C4CE2F-5B29-75BB-2417-48D7BA7FF7D9}"/>
              </a:ext>
            </a:extLst>
          </p:cNvPr>
          <p:cNvSpPr>
            <a:spLocks noGrp="1"/>
          </p:cNvSpPr>
          <p:nvPr>
            <p:ph type="body" idx="15"/>
          </p:nvPr>
        </p:nvSpPr>
        <p:spPr/>
        <p:txBody>
          <a:bodyPr/>
          <a:lstStyle/>
          <a:p>
            <a:r>
              <a:rPr lang="en-US" dirty="0"/>
              <a:t> </a:t>
            </a:r>
          </a:p>
        </p:txBody>
      </p:sp>
      <p:sp>
        <p:nvSpPr>
          <p:cNvPr id="30" name="Text Placeholder 29">
            <a:extLst>
              <a:ext uri="{FF2B5EF4-FFF2-40B4-BE49-F238E27FC236}">
                <a16:creationId xmlns:a16="http://schemas.microsoft.com/office/drawing/2014/main" id="{A05AE0B2-C96D-E3CB-3D14-9C5B679499FF}"/>
              </a:ext>
            </a:extLst>
          </p:cNvPr>
          <p:cNvSpPr>
            <a:spLocks noGrp="1"/>
          </p:cNvSpPr>
          <p:nvPr>
            <p:ph type="body" idx="14"/>
          </p:nvPr>
        </p:nvSpPr>
        <p:spPr/>
        <p:txBody>
          <a:bodyPr/>
          <a:lstStyle/>
          <a:p>
            <a:r>
              <a:rPr lang="en-US" dirty="0"/>
              <a:t> </a:t>
            </a:r>
          </a:p>
        </p:txBody>
      </p:sp>
      <p:sp>
        <p:nvSpPr>
          <p:cNvPr id="21" name="Text Placeholder 20">
            <a:extLst>
              <a:ext uri="{FF2B5EF4-FFF2-40B4-BE49-F238E27FC236}">
                <a16:creationId xmlns:a16="http://schemas.microsoft.com/office/drawing/2014/main" id="{53DCFDB7-82D9-7E4E-D5DD-667BE5461368}"/>
              </a:ext>
            </a:extLst>
          </p:cNvPr>
          <p:cNvSpPr>
            <a:spLocks noGrp="1"/>
          </p:cNvSpPr>
          <p:nvPr>
            <p:ph type="body" idx="1"/>
          </p:nvPr>
        </p:nvSpPr>
        <p:spPr/>
        <p:txBody>
          <a:bodyPr/>
          <a:lstStyle/>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body" idx="13"/>
          </p:nvPr>
        </p:nvSpPr>
        <p:spPr/>
        <p:txBody>
          <a:bodyPr/>
          <a:lstStyle/>
          <a:p>
            <a:r>
              <a:rPr lang="en-US"/>
              <a:t>We look forward to hearing from you</a:t>
            </a:r>
            <a:endParaRPr lang="en-US" dirty="0"/>
          </a:p>
        </p:txBody>
      </p:sp>
    </p:spTree>
    <p:extLst>
      <p:ext uri="{BB962C8B-B14F-4D97-AF65-F5344CB8AC3E}">
        <p14:creationId xmlns:p14="http://schemas.microsoft.com/office/powerpoint/2010/main" val="8894173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5CF80576-ECA2-5E38-0C09-44CD1A165F4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think-cell data - do not delete" hidden="1">
                        <a:extLst>
                          <a:ext uri="{FF2B5EF4-FFF2-40B4-BE49-F238E27FC236}">
                            <a16:creationId xmlns:a16="http://schemas.microsoft.com/office/drawing/2014/main" id="{5CF80576-ECA2-5E38-0C09-44CD1A165F4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p:txBody>
          <a:bodyPr/>
          <a:lstStyle/>
          <a:p>
            <a:fld id="{FA573BCF-C0F1-4720-B5E7-944FE630E67D}" type="slidenum">
              <a:rPr lang="en-US" smtClean="0"/>
              <a:pPr/>
              <a:t>26</a:t>
            </a:fld>
            <a:endParaRPr lang="en-US" dirty="0"/>
          </a:p>
        </p:txBody>
      </p:sp>
      <p:sp>
        <p:nvSpPr>
          <p:cNvPr id="7" name="Footer Placeholder 6">
            <a:extLst>
              <a:ext uri="{FF2B5EF4-FFF2-40B4-BE49-F238E27FC236}">
                <a16:creationId xmlns:a16="http://schemas.microsoft.com/office/drawing/2014/main" id="{7A1BC8C0-4FE0-8594-BD04-6A98600E0E14}"/>
              </a:ext>
            </a:extLst>
          </p:cNvPr>
          <p:cNvSpPr>
            <a:spLocks noGrp="1"/>
          </p:cNvSpPr>
          <p:nvPr>
            <p:ph type="ftr" sz="quarter" idx="3"/>
          </p:nvPr>
        </p:nvSpPr>
        <p:spPr/>
        <p:txBody>
          <a:bodyPr/>
          <a:lstStyle/>
          <a:p>
            <a:r>
              <a:rPr lang="en-US"/>
              <a:t>Company Presentation Route B</a:t>
            </a:r>
          </a:p>
        </p:txBody>
      </p:sp>
      <p:sp>
        <p:nvSpPr>
          <p:cNvPr id="6" name="Date Placeholder 5">
            <a:extLst>
              <a:ext uri="{FF2B5EF4-FFF2-40B4-BE49-F238E27FC236}">
                <a16:creationId xmlns:a16="http://schemas.microsoft.com/office/drawing/2014/main" id="{45059A3E-B8FB-FA5F-BF97-679132BA2BCB}"/>
              </a:ext>
            </a:extLst>
          </p:cNvPr>
          <p:cNvSpPr>
            <a:spLocks noGrp="1"/>
          </p:cNvSpPr>
          <p:nvPr>
            <p:ph type="dt" sz="half" idx="2"/>
          </p:nvPr>
        </p:nvSpPr>
        <p:spPr/>
        <p:txBody>
          <a:bodyPr/>
          <a:lstStyle/>
          <a:p>
            <a:r>
              <a:rPr lang="de-DE"/>
              <a:t>2025-10-08</a:t>
            </a:r>
            <a:endParaRPr lang="en-US"/>
          </a:p>
        </p:txBody>
      </p:sp>
      <p:sp>
        <p:nvSpPr>
          <p:cNvPr id="26" name="Textplatzhalter 25">
            <a:extLst>
              <a:ext uri="{FF2B5EF4-FFF2-40B4-BE49-F238E27FC236}">
                <a16:creationId xmlns:a16="http://schemas.microsoft.com/office/drawing/2014/main" id="{BC1019E9-193F-5FB9-5E30-69B27E6FB586}"/>
              </a:ext>
            </a:extLst>
          </p:cNvPr>
          <p:cNvSpPr>
            <a:spLocks noGrp="1"/>
          </p:cNvSpPr>
          <p:nvPr>
            <p:ph type="body" idx="29"/>
          </p:nvPr>
        </p:nvSpPr>
        <p:spPr/>
        <p:txBody>
          <a:bodyPr/>
          <a:lstStyle/>
          <a:p>
            <a:endParaRPr lang="de-DE"/>
          </a:p>
        </p:txBody>
      </p:sp>
      <p:sp>
        <p:nvSpPr>
          <p:cNvPr id="4" name="Textplatzhalter 3">
            <a:extLst>
              <a:ext uri="{FF2B5EF4-FFF2-40B4-BE49-F238E27FC236}">
                <a16:creationId xmlns:a16="http://schemas.microsoft.com/office/drawing/2014/main" id="{51864728-80B0-8235-F5C0-271F6C5F07B0}"/>
              </a:ext>
            </a:extLst>
          </p:cNvPr>
          <p:cNvSpPr>
            <a:spLocks noGrp="1"/>
          </p:cNvSpPr>
          <p:nvPr>
            <p:ph type="body" sz="quarter" idx="26"/>
          </p:nvPr>
        </p:nvSpPr>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p>
          <a:p>
            <a:endParaRPr lang="de-DE"/>
          </a:p>
        </p:txBody>
      </p:sp>
      <p:pic>
        <p:nvPicPr>
          <p:cNvPr id="11" name="Picture Placeholder 35" descr="A person in a suit&#10;&#10;Description automatically generated">
            <a:extLst>
              <a:ext uri="{FF2B5EF4-FFF2-40B4-BE49-F238E27FC236}">
                <a16:creationId xmlns:a16="http://schemas.microsoft.com/office/drawing/2014/main" id="{0C2ED629-629F-75E4-87FE-1F10C79FF8AA}"/>
              </a:ext>
            </a:extLst>
          </p:cNvPr>
          <p:cNvPicPr>
            <a:picLocks noGrp="1" noChangeAspect="1"/>
          </p:cNvPicPr>
          <p:nvPr>
            <p:ph type="pic" sz="quarter" idx="23"/>
          </p:nvPr>
        </p:nvPicPr>
        <p:blipFill>
          <a:blip r:embed="rId6"/>
          <a:srcRect l="11830" r="11830"/>
          <a:stretch/>
        </p:blipFill>
        <p:spPr/>
      </p:pic>
      <p:sp>
        <p:nvSpPr>
          <p:cNvPr id="70" name="Text Placeholder 69">
            <a:extLst>
              <a:ext uri="{FF2B5EF4-FFF2-40B4-BE49-F238E27FC236}">
                <a16:creationId xmlns:a16="http://schemas.microsoft.com/office/drawing/2014/main" id="{4816EFB3-9DE4-4C82-46DC-D5B8259D7A13}"/>
              </a:ext>
            </a:extLst>
          </p:cNvPr>
          <p:cNvSpPr>
            <a:spLocks noGrp="1"/>
          </p:cNvSpPr>
          <p:nvPr>
            <p:ph type="body" idx="28"/>
          </p:nvPr>
        </p:nvSpPr>
        <p:spPr/>
        <p:txBody>
          <a:bodyPr/>
          <a:lstStyle/>
          <a:p>
            <a:r>
              <a:rPr lang="en-GB" dirty="0"/>
              <a:t>A  050 : 3 contacts : pictures</a:t>
            </a:r>
            <a:endParaRPr lang="en-US" dirty="0"/>
          </a:p>
          <a:p>
            <a:endParaRPr lang="en-US" dirty="0"/>
          </a:p>
        </p:txBody>
      </p:sp>
      <p:sp>
        <p:nvSpPr>
          <p:cNvPr id="79" name="Text Placeholder 78">
            <a:extLst>
              <a:ext uri="{FF2B5EF4-FFF2-40B4-BE49-F238E27FC236}">
                <a16:creationId xmlns:a16="http://schemas.microsoft.com/office/drawing/2014/main" id="{14BF194A-63AC-2350-1313-C79D1540C1C5}"/>
              </a:ext>
            </a:extLst>
          </p:cNvPr>
          <p:cNvSpPr>
            <a:spLocks noGrp="1"/>
          </p:cNvSpPr>
          <p:nvPr>
            <p:ph type="body" sz="quarter" idx="25"/>
          </p:nvPr>
        </p:nvSpPr>
        <p:spPr/>
        <p:txBody>
          <a:bodyPr/>
          <a:lstStyle/>
          <a:p>
            <a:pPr lvl="8"/>
            <a:r>
              <a:rPr lang="en-US" dirty="0"/>
              <a:t>Surname Name</a:t>
            </a:r>
          </a:p>
          <a:p>
            <a:pPr lvl="4"/>
            <a:r>
              <a:rPr lang="en-US" dirty="0"/>
              <a:t>Position</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pic>
        <p:nvPicPr>
          <p:cNvPr id="10" name="Picture Placeholder 35" descr="A person in a suit&#10;&#10;Description automatically generated">
            <a:extLst>
              <a:ext uri="{FF2B5EF4-FFF2-40B4-BE49-F238E27FC236}">
                <a16:creationId xmlns:a16="http://schemas.microsoft.com/office/drawing/2014/main" id="{247FD668-CECA-1148-6C66-83DF05618923}"/>
              </a:ext>
            </a:extLst>
          </p:cNvPr>
          <p:cNvPicPr>
            <a:picLocks noGrp="1" noChangeAspect="1"/>
          </p:cNvPicPr>
          <p:nvPr>
            <p:ph type="pic" sz="quarter" idx="22"/>
          </p:nvPr>
        </p:nvPicPr>
        <p:blipFill>
          <a:blip r:embed="rId6"/>
          <a:srcRect l="11830" r="11830"/>
          <a:stretch/>
        </p:blipFill>
        <p:spPr/>
      </p:pic>
      <p:sp>
        <p:nvSpPr>
          <p:cNvPr id="23" name="Textplatzhalter 22">
            <a:extLst>
              <a:ext uri="{FF2B5EF4-FFF2-40B4-BE49-F238E27FC236}">
                <a16:creationId xmlns:a16="http://schemas.microsoft.com/office/drawing/2014/main" id="{B0D6CBA5-E32B-12BD-67F5-1E92F1448A1D}"/>
              </a:ext>
            </a:extLst>
          </p:cNvPr>
          <p:cNvSpPr>
            <a:spLocks noGrp="1"/>
          </p:cNvSpPr>
          <p:nvPr>
            <p:ph type="body" idx="27"/>
          </p:nvPr>
        </p:nvSpPr>
        <p:spPr/>
        <p:txBody>
          <a:bodyPr/>
          <a:lstStyle/>
          <a:p>
            <a:r>
              <a:rPr lang="de-DE" dirty="0"/>
              <a:t> </a:t>
            </a:r>
          </a:p>
        </p:txBody>
      </p:sp>
      <p:sp>
        <p:nvSpPr>
          <p:cNvPr id="3" name="Textplatzhalter 2">
            <a:extLst>
              <a:ext uri="{FF2B5EF4-FFF2-40B4-BE49-F238E27FC236}">
                <a16:creationId xmlns:a16="http://schemas.microsoft.com/office/drawing/2014/main" id="{806D22B8-E357-DCA2-8713-3014C0E80C6B}"/>
              </a:ext>
            </a:extLst>
          </p:cNvPr>
          <p:cNvSpPr>
            <a:spLocks noGrp="1"/>
          </p:cNvSpPr>
          <p:nvPr>
            <p:ph type="body" sz="quarter" idx="24"/>
          </p:nvPr>
        </p:nvSpPr>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p>
        </p:txBody>
      </p:sp>
      <p:pic>
        <p:nvPicPr>
          <p:cNvPr id="36" name="Picture Placeholder 35" descr="A person in a suit&#10;&#10;Description automatically generated">
            <a:extLst>
              <a:ext uri="{FF2B5EF4-FFF2-40B4-BE49-F238E27FC236}">
                <a16:creationId xmlns:a16="http://schemas.microsoft.com/office/drawing/2014/main" id="{F081A080-D566-D866-7409-F7895A3510EA}"/>
              </a:ext>
            </a:extLst>
          </p:cNvPr>
          <p:cNvPicPr>
            <a:picLocks noGrp="1" noChangeAspect="1"/>
          </p:cNvPicPr>
          <p:nvPr>
            <p:ph type="pic" sz="quarter" idx="21"/>
          </p:nvPr>
        </p:nvPicPr>
        <p:blipFill>
          <a:blip r:embed="rId6"/>
          <a:srcRect l="11830" r="11830"/>
          <a:stretch/>
        </p:blipFill>
        <p:spPr/>
      </p:pic>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p:txBody>
          <a:bodyPr vert="horz"/>
          <a:lstStyle/>
          <a:p>
            <a:r>
              <a:rPr lang="en-US" dirty="0"/>
              <a:t>We look forward to hearing from you</a:t>
            </a:r>
          </a:p>
        </p:txBody>
      </p:sp>
      <p:sp>
        <p:nvSpPr>
          <p:cNvPr id="71" name="Text Placeholder 70">
            <a:extLst>
              <a:ext uri="{FF2B5EF4-FFF2-40B4-BE49-F238E27FC236}">
                <a16:creationId xmlns:a16="http://schemas.microsoft.com/office/drawing/2014/main" id="{A7BE0EA5-2DE6-DCE9-842D-39C788FE4734}"/>
              </a:ext>
            </a:extLst>
          </p:cNvPr>
          <p:cNvSpPr>
            <a:spLocks noGrp="1"/>
          </p:cNvSpPr>
          <p:nvPr>
            <p:ph type="body" sz="quarter" idx="14"/>
          </p:nvPr>
        </p:nvSpPr>
        <p:spPr/>
        <p:txBody>
          <a:bodyPr/>
          <a:lstStyle/>
          <a:p>
            <a:r>
              <a:rPr lang="en-GB"/>
              <a:t>B  050 : 3 contacts : pictures</a:t>
            </a:r>
            <a:endParaRPr lang="en-US"/>
          </a:p>
        </p:txBody>
      </p:sp>
    </p:spTree>
    <p:extLst>
      <p:ext uri="{BB962C8B-B14F-4D97-AF65-F5344CB8AC3E}">
        <p14:creationId xmlns:p14="http://schemas.microsoft.com/office/powerpoint/2010/main" val="38698461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p:txBody>
          <a:bodyPr/>
          <a:lstStyle/>
          <a:p>
            <a:fld id="{FA573BCF-C0F1-4720-B5E7-944FE630E67D}" type="slidenum">
              <a:rPr lang="en-US" smtClean="0"/>
              <a:pPr/>
              <a:t>27</a:t>
            </a:fld>
            <a:endParaRPr lang="en-US" dirty="0"/>
          </a:p>
        </p:txBody>
      </p:sp>
      <p:sp>
        <p:nvSpPr>
          <p:cNvPr id="7" name="Footer Placeholder 6">
            <a:extLst>
              <a:ext uri="{FF2B5EF4-FFF2-40B4-BE49-F238E27FC236}">
                <a16:creationId xmlns:a16="http://schemas.microsoft.com/office/drawing/2014/main" id="{04C0C383-2EDA-57D0-6CFA-740CCD40408E}"/>
              </a:ext>
            </a:extLst>
          </p:cNvPr>
          <p:cNvSpPr>
            <a:spLocks noGrp="1"/>
          </p:cNvSpPr>
          <p:nvPr>
            <p:ph type="ftr" sz="quarter" idx="3"/>
          </p:nvPr>
        </p:nvSpPr>
        <p:spPr/>
        <p:txBody>
          <a:bodyPr/>
          <a:lstStyle/>
          <a:p>
            <a:r>
              <a:rPr lang="en-US"/>
              <a:t>Company Presentation Route B</a:t>
            </a:r>
          </a:p>
        </p:txBody>
      </p:sp>
      <p:sp>
        <p:nvSpPr>
          <p:cNvPr id="6" name="Date Placeholder 5">
            <a:extLst>
              <a:ext uri="{FF2B5EF4-FFF2-40B4-BE49-F238E27FC236}">
                <a16:creationId xmlns:a16="http://schemas.microsoft.com/office/drawing/2014/main" id="{3838D297-1BD1-44C5-C703-8B1CF4517D0D}"/>
              </a:ext>
            </a:extLst>
          </p:cNvPr>
          <p:cNvSpPr>
            <a:spLocks noGrp="1"/>
          </p:cNvSpPr>
          <p:nvPr>
            <p:ph type="dt" sz="half" idx="2"/>
          </p:nvPr>
        </p:nvSpPr>
        <p:spPr/>
        <p:txBody>
          <a:bodyPr/>
          <a:lstStyle/>
          <a:p>
            <a:r>
              <a:rPr lang="de-DE"/>
              <a:t>2025-10-08</a:t>
            </a:r>
            <a:endParaRPr lang="en-US"/>
          </a:p>
        </p:txBody>
      </p:sp>
      <p:sp>
        <p:nvSpPr>
          <p:cNvPr id="12" name="Text Placeholder 11">
            <a:extLst>
              <a:ext uri="{FF2B5EF4-FFF2-40B4-BE49-F238E27FC236}">
                <a16:creationId xmlns:a16="http://schemas.microsoft.com/office/drawing/2014/main" id="{24F350F9-8AD2-CF50-3CE1-990D14F2EEB8}"/>
              </a:ext>
            </a:extLst>
          </p:cNvPr>
          <p:cNvSpPr>
            <a:spLocks noGrp="1"/>
          </p:cNvSpPr>
          <p:nvPr>
            <p:ph type="body" idx="18"/>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7"/>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p:txBody>
      </p:sp>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p:txBody>
          <a:bodyPr vert="horz"/>
          <a:lstStyle/>
          <a:p>
            <a:r>
              <a:rPr lang="en-US" dirty="0"/>
              <a:t>We look forward to hearing from you</a:t>
            </a:r>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sz="quarter" idx="14"/>
          </p:nvPr>
        </p:nvSpPr>
        <p:spPr/>
        <p:txBody>
          <a:bodyPr/>
          <a:lstStyle/>
          <a:p>
            <a:r>
              <a:rPr lang="de-DE"/>
              <a:t>B  051 : 3 contacts</a:t>
            </a:r>
            <a:endParaRPr lang="en-US" dirty="0"/>
          </a:p>
        </p:txBody>
      </p:sp>
    </p:spTree>
    <p:extLst>
      <p:ext uri="{BB962C8B-B14F-4D97-AF65-F5344CB8AC3E}">
        <p14:creationId xmlns:p14="http://schemas.microsoft.com/office/powerpoint/2010/main" val="14366059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4D50CE65-285C-0578-45F7-4AF881F629E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2" name="think-cell data - do not delete" hidden="1">
                        <a:extLst>
                          <a:ext uri="{FF2B5EF4-FFF2-40B4-BE49-F238E27FC236}">
                            <a16:creationId xmlns:a16="http://schemas.microsoft.com/office/drawing/2014/main" id="{4D50CE65-285C-0578-45F7-4AF881F629E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15F5CE3-9ABF-F892-7D5D-254F26BC7A7E}"/>
              </a:ext>
            </a:extLst>
          </p:cNvPr>
          <p:cNvSpPr>
            <a:spLocks noGrp="1"/>
          </p:cNvSpPr>
          <p:nvPr>
            <p:ph type="sldNum" sz="quarter" idx="4"/>
          </p:nvPr>
        </p:nvSpPr>
        <p:spPr/>
        <p:txBody>
          <a:bodyPr/>
          <a:lstStyle/>
          <a:p>
            <a:fld id="{3AB0EB1E-25C5-4740-9782-54CCC0C83B03}" type="slidenum">
              <a:rPr lang="en-US" smtClean="0"/>
              <a:pPr/>
              <a:t>28</a:t>
            </a:fld>
            <a:endParaRPr lang="en-US"/>
          </a:p>
        </p:txBody>
      </p:sp>
      <p:sp>
        <p:nvSpPr>
          <p:cNvPr id="3" name="Footer Placeholder 2">
            <a:extLst>
              <a:ext uri="{FF2B5EF4-FFF2-40B4-BE49-F238E27FC236}">
                <a16:creationId xmlns:a16="http://schemas.microsoft.com/office/drawing/2014/main" id="{9BFB699E-F753-F381-725D-A35D5A28C87E}"/>
              </a:ext>
            </a:extLst>
          </p:cNvPr>
          <p:cNvSpPr>
            <a:spLocks noGrp="1"/>
          </p:cNvSpPr>
          <p:nvPr>
            <p:ph type="ftr" sz="quarter" idx="3"/>
          </p:nvPr>
        </p:nvSpPr>
        <p:spPr/>
        <p:txBody>
          <a:bodyPr/>
          <a:lstStyle/>
          <a:p>
            <a:r>
              <a:rPr lang="en-US"/>
              <a:t>Company Presentation Route B</a:t>
            </a:r>
            <a:endParaRPr lang="en-US" dirty="0"/>
          </a:p>
        </p:txBody>
      </p:sp>
      <p:sp>
        <p:nvSpPr>
          <p:cNvPr id="4" name="Date Placeholder 3">
            <a:extLst>
              <a:ext uri="{FF2B5EF4-FFF2-40B4-BE49-F238E27FC236}">
                <a16:creationId xmlns:a16="http://schemas.microsoft.com/office/drawing/2014/main" id="{F8F6E034-E49C-5DCD-4874-850A51CCF2B7}"/>
              </a:ext>
            </a:extLst>
          </p:cNvPr>
          <p:cNvSpPr>
            <a:spLocks noGrp="1"/>
          </p:cNvSpPr>
          <p:nvPr>
            <p:ph type="dt" sz="half" idx="2"/>
          </p:nvPr>
        </p:nvSpPr>
        <p:spPr/>
        <p:txBody>
          <a:bodyPr/>
          <a:lstStyle/>
          <a:p>
            <a:r>
              <a:rPr lang="de-DE"/>
              <a:t>2025-10-08</a:t>
            </a:r>
            <a:endParaRPr lang="en-US" dirty="0"/>
          </a:p>
        </p:txBody>
      </p:sp>
      <p:sp>
        <p:nvSpPr>
          <p:cNvPr id="5" name="Text Placeholder 4">
            <a:extLst>
              <a:ext uri="{FF2B5EF4-FFF2-40B4-BE49-F238E27FC236}">
                <a16:creationId xmlns:a16="http://schemas.microsoft.com/office/drawing/2014/main" id="{5A94CD2B-F97F-7209-2767-537B439E6886}"/>
              </a:ext>
            </a:extLst>
          </p:cNvPr>
          <p:cNvSpPr>
            <a:spLocks noGrp="1"/>
          </p:cNvSpPr>
          <p:nvPr>
            <p:ph type="body" idx="18"/>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6" name="Text Placeholder 5">
            <a:extLst>
              <a:ext uri="{FF2B5EF4-FFF2-40B4-BE49-F238E27FC236}">
                <a16:creationId xmlns:a16="http://schemas.microsoft.com/office/drawing/2014/main" id="{829F64BD-D7A1-F76B-5E52-9A8A3066F309}"/>
              </a:ext>
            </a:extLst>
          </p:cNvPr>
          <p:cNvSpPr>
            <a:spLocks noGrp="1"/>
          </p:cNvSpPr>
          <p:nvPr>
            <p:ph type="body" idx="17"/>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7" name="Text Placeholder 6">
            <a:extLst>
              <a:ext uri="{FF2B5EF4-FFF2-40B4-BE49-F238E27FC236}">
                <a16:creationId xmlns:a16="http://schemas.microsoft.com/office/drawing/2014/main" id="{B09E3EBC-9CB1-DA94-EC4F-4A162AB00DD0}"/>
              </a:ext>
            </a:extLst>
          </p:cNvPr>
          <p:cNvSpPr>
            <a:spLocks noGrp="1"/>
          </p:cNvSpPr>
          <p:nvPr>
            <p:ph type="body" idx="1"/>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10" name="Text Placeholder 9">
            <a:extLst>
              <a:ext uri="{FF2B5EF4-FFF2-40B4-BE49-F238E27FC236}">
                <a16:creationId xmlns:a16="http://schemas.microsoft.com/office/drawing/2014/main" id="{6013D75D-C1E0-D417-BD90-677C60150055}"/>
              </a:ext>
            </a:extLst>
          </p:cNvPr>
          <p:cNvSpPr>
            <a:spLocks noGrp="1"/>
          </p:cNvSpPr>
          <p:nvPr>
            <p:ph type="body" idx="19"/>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8" name="Title 7">
            <a:extLst>
              <a:ext uri="{FF2B5EF4-FFF2-40B4-BE49-F238E27FC236}">
                <a16:creationId xmlns:a16="http://schemas.microsoft.com/office/drawing/2014/main" id="{4930A12F-5130-DC2F-B5AC-C7974DF4F67A}"/>
              </a:ext>
            </a:extLst>
          </p:cNvPr>
          <p:cNvSpPr>
            <a:spLocks noGrp="1"/>
          </p:cNvSpPr>
          <p:nvPr>
            <p:ph type="title"/>
          </p:nvPr>
        </p:nvSpPr>
        <p:spPr/>
        <p:txBody>
          <a:bodyPr vert="horz"/>
          <a:lstStyle/>
          <a:p>
            <a:r>
              <a:rPr lang="en-US"/>
              <a:t>We look forward to hearing from you</a:t>
            </a:r>
          </a:p>
        </p:txBody>
      </p:sp>
      <p:sp>
        <p:nvSpPr>
          <p:cNvPr id="9" name="Text Placeholder 8">
            <a:extLst>
              <a:ext uri="{FF2B5EF4-FFF2-40B4-BE49-F238E27FC236}">
                <a16:creationId xmlns:a16="http://schemas.microsoft.com/office/drawing/2014/main" id="{EF98CFD5-4BF7-25D0-D507-DFB4384BC3C8}"/>
              </a:ext>
            </a:extLst>
          </p:cNvPr>
          <p:cNvSpPr>
            <a:spLocks noGrp="1"/>
          </p:cNvSpPr>
          <p:nvPr>
            <p:ph type="body" sz="quarter" idx="14"/>
          </p:nvPr>
        </p:nvSpPr>
        <p:spPr/>
        <p:txBody>
          <a:bodyPr/>
          <a:lstStyle/>
          <a:p>
            <a:r>
              <a:rPr lang="de-DE"/>
              <a:t>B  051 : 4 contacts</a:t>
            </a:r>
            <a:endParaRPr lang="en-US"/>
          </a:p>
          <a:p>
            <a:endParaRPr lang="en-US"/>
          </a:p>
        </p:txBody>
      </p:sp>
    </p:spTree>
    <p:extLst>
      <p:ext uri="{BB962C8B-B14F-4D97-AF65-F5344CB8AC3E}">
        <p14:creationId xmlns:p14="http://schemas.microsoft.com/office/powerpoint/2010/main" val="451159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a:xfrm>
            <a:off x="11353138" y="6385775"/>
            <a:ext cx="288000" cy="180000"/>
          </a:xfrm>
        </p:spPr>
        <p:txBody>
          <a:bodyPr/>
          <a:lstStyle/>
          <a:p>
            <a:fld id="{FA573BCF-C0F1-4720-B5E7-944FE630E67D}" type="slidenum">
              <a:rPr lang="en-US" smtClean="0"/>
              <a:pPr/>
              <a:t>29</a:t>
            </a:fld>
            <a:endParaRPr lang="en-US" dirty="0"/>
          </a:p>
        </p:txBody>
      </p:sp>
      <p:sp>
        <p:nvSpPr>
          <p:cNvPr id="6" name="Footer Placeholder 5">
            <a:extLst>
              <a:ext uri="{FF2B5EF4-FFF2-40B4-BE49-F238E27FC236}">
                <a16:creationId xmlns:a16="http://schemas.microsoft.com/office/drawing/2014/main" id="{17BB8E68-C299-3C85-EF5C-149242EDF54A}"/>
              </a:ext>
            </a:extLst>
          </p:cNvPr>
          <p:cNvSpPr>
            <a:spLocks noGrp="1"/>
          </p:cNvSpPr>
          <p:nvPr>
            <p:ph type="ftr" sz="quarter" idx="3"/>
          </p:nvPr>
        </p:nvSpPr>
        <p:spPr>
          <a:xfrm>
            <a:off x="7270749" y="6385775"/>
            <a:ext cx="4082389" cy="180000"/>
          </a:xfrm>
        </p:spPr>
        <p:txBody>
          <a:bodyPr/>
          <a:lstStyle/>
          <a:p>
            <a:r>
              <a:rPr lang="en-US"/>
              <a:t>Company Presentation Route B</a:t>
            </a:r>
          </a:p>
        </p:txBody>
      </p:sp>
      <p:sp>
        <p:nvSpPr>
          <p:cNvPr id="5" name="Date Placeholder 4">
            <a:extLst>
              <a:ext uri="{FF2B5EF4-FFF2-40B4-BE49-F238E27FC236}">
                <a16:creationId xmlns:a16="http://schemas.microsoft.com/office/drawing/2014/main" id="{37EA6CD4-9D3A-432F-4520-87FC230D6C85}"/>
              </a:ext>
            </a:extLst>
          </p:cNvPr>
          <p:cNvSpPr>
            <a:spLocks noGrp="1"/>
          </p:cNvSpPr>
          <p:nvPr>
            <p:ph type="dt" sz="half" idx="2"/>
          </p:nvPr>
        </p:nvSpPr>
        <p:spPr>
          <a:xfrm>
            <a:off x="5040000" y="6385775"/>
            <a:ext cx="2160000" cy="180000"/>
          </a:xfrm>
        </p:spPr>
        <p:txBody>
          <a:bodyPr/>
          <a:lstStyle/>
          <a:p>
            <a:r>
              <a:rPr lang="de-DE"/>
              <a:t>2025-10-08</a:t>
            </a:r>
            <a:endParaRPr lang="en-US"/>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5"/>
          </p:nvPr>
        </p:nvSpPr>
        <p:spPr/>
        <p:txBody>
          <a:bodyPr/>
          <a:lstStyle/>
          <a:p>
            <a:pPr lvl="4"/>
            <a:r>
              <a:rPr lang="de-DE" dirty="0" err="1"/>
              <a:t>valantic</a:t>
            </a:r>
            <a:r>
              <a:rPr lang="de-DE" dirty="0"/>
              <a:t>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4"/>
          </p:nvPr>
        </p:nvSpPr>
        <p:spPr/>
        <p:txBody>
          <a:bodyPr/>
          <a:lstStyle/>
          <a:p>
            <a:pPr lvl="4"/>
            <a:r>
              <a:rPr lang="de-DE" dirty="0"/>
              <a:t>valantic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12" name="Text Placeholder 11">
            <a:extLst>
              <a:ext uri="{FF2B5EF4-FFF2-40B4-BE49-F238E27FC236}">
                <a16:creationId xmlns:a16="http://schemas.microsoft.com/office/drawing/2014/main" id="{24F350F9-8AD2-CF50-3CE1-990D14F2EEB8}"/>
              </a:ext>
            </a:extLst>
          </p:cNvPr>
          <p:cNvSpPr>
            <a:spLocks noGrp="1"/>
          </p:cNvSpPr>
          <p:nvPr>
            <p:ph type="body" idx="1"/>
          </p:nvPr>
        </p:nvSpPr>
        <p:spPr/>
        <p:txBody>
          <a:bodyPr/>
          <a:lstStyle/>
          <a:p>
            <a:pPr lvl="4"/>
            <a:r>
              <a:rPr lang="de-DE" dirty="0"/>
              <a:t>valantic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idx="13"/>
          </p:nvPr>
        </p:nvSpPr>
        <p:spPr/>
        <p:txBody>
          <a:bodyPr/>
          <a:lstStyle/>
          <a:p>
            <a:r>
              <a:rPr lang="de-DE" dirty="0" err="1"/>
              <a:t>Thank</a:t>
            </a:r>
            <a:r>
              <a:rPr lang="de-DE" dirty="0"/>
              <a:t> </a:t>
            </a:r>
            <a:r>
              <a:rPr lang="de-DE" dirty="0" err="1"/>
              <a:t>you</a:t>
            </a:r>
            <a:r>
              <a:rPr lang="de-DE" dirty="0"/>
              <a:t>!</a:t>
            </a:r>
            <a:endParaRPr lang="en-US" dirty="0"/>
          </a:p>
        </p:txBody>
      </p:sp>
    </p:spTree>
    <p:extLst>
      <p:ext uri="{BB962C8B-B14F-4D97-AF65-F5344CB8AC3E}">
        <p14:creationId xmlns:p14="http://schemas.microsoft.com/office/powerpoint/2010/main" val="2660222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p:txBody>
          <a:bodyPr/>
          <a:lstStyle/>
          <a:p>
            <a:r>
              <a:rPr lang="en-GB"/>
              <a:t>valantic Route B</a:t>
            </a:r>
            <a:r>
              <a:rPr lang="de-DE"/>
              <a:t>​</a:t>
            </a:r>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p:txBody>
          <a:bodyPr/>
          <a:lstStyle/>
          <a:p>
            <a:r>
              <a:rPr lang="en-US"/>
              <a:t>PowerPoint</a:t>
            </a:r>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p:txBody>
          <a:bodyPr vert="horz"/>
          <a:lstStyle/>
          <a:p>
            <a:r>
              <a:rPr lang="de-DE"/>
              <a:t>template</a:t>
            </a:r>
            <a:endParaRPr lang="en-US" dirty="0"/>
          </a:p>
        </p:txBody>
      </p:sp>
      <p:pic>
        <p:nvPicPr>
          <p:cNvPr id="26" name="Picture Placeholder 8">
            <a:extLst>
              <a:ext uri="{FF2B5EF4-FFF2-40B4-BE49-F238E27FC236}">
                <a16:creationId xmlns:a16="http://schemas.microsoft.com/office/drawing/2014/main" id="{CD9AEAEC-B926-E2AF-9B42-1D77ADDAC4B9}"/>
              </a:ext>
            </a:extLst>
          </p:cNvPr>
          <p:cNvPicPr>
            <a:picLocks noGrp="1" noChangeAspect="1"/>
          </p:cNvPicPr>
          <p:nvPr>
            <p:ph type="pic" sz="quarter" idx="14"/>
          </p:nvPr>
        </p:nvPicPr>
        <p:blipFill rotWithShape="1">
          <a:blip r:embed="rId6"/>
          <a:srcRect l="16655" r="16655"/>
          <a:stretch>
            <a:fillRect/>
          </a:stretch>
        </p:blipFill>
        <p:spPr/>
      </p:pic>
    </p:spTree>
    <p:extLst>
      <p:ext uri="{BB962C8B-B14F-4D97-AF65-F5344CB8AC3E}">
        <p14:creationId xmlns:p14="http://schemas.microsoft.com/office/powerpoint/2010/main" val="1522104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22C2240-C757-6CCE-82A4-A2D4D5A24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 name="Object 3" hidden="1">
                        <a:extLst>
                          <a:ext uri="{FF2B5EF4-FFF2-40B4-BE49-F238E27FC236}">
                            <a16:creationId xmlns:a16="http://schemas.microsoft.com/office/drawing/2014/main" id="{B22C2240-C757-6CCE-82A4-A2D4D5A24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dirty="0" err="1"/>
              <a:t>text</a:t>
            </a:r>
            <a:r>
              <a:rPr lang="de-DE" dirty="0"/>
              <a:t> &amp;</a:t>
            </a:r>
            <a:br>
              <a:rPr lang="de-DE" dirty="0"/>
            </a:br>
            <a:r>
              <a:rPr lang="de-DE" dirty="0" err="1"/>
              <a:t>pictures</a:t>
            </a:r>
            <a:endParaRPr lang="en-US" dirty="0"/>
          </a:p>
        </p:txBody>
      </p:sp>
    </p:spTree>
    <p:extLst>
      <p:ext uri="{BB962C8B-B14F-4D97-AF65-F5344CB8AC3E}">
        <p14:creationId xmlns:p14="http://schemas.microsoft.com/office/powerpoint/2010/main" val="1872547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5077471-00DF-4E17-7666-F9C2D5238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95077471-00DF-4E17-7666-F9C2D523885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8" name="Picture Placeholder 18">
            <a:extLst>
              <a:ext uri="{FF2B5EF4-FFF2-40B4-BE49-F238E27FC236}">
                <a16:creationId xmlns:a16="http://schemas.microsoft.com/office/drawing/2014/main" id="{E04472D7-5D62-F9CF-EDA6-0B79DDA9F4A4}"/>
              </a:ext>
            </a:extLst>
          </p:cNvPr>
          <p:cNvPicPr>
            <a:picLocks noGrp="1" noChangeAspect="1"/>
          </p:cNvPicPr>
          <p:nvPr>
            <p:ph type="pic" sz="quarter" idx="19"/>
          </p:nvPr>
        </p:nvPicPr>
        <p:blipFill>
          <a:blip r:embed="rId5"/>
          <a:srcRect l="20278" r="20278"/>
          <a:stretch/>
        </p:blipFill>
        <p:spPr/>
      </p:pic>
      <p:sp>
        <p:nvSpPr>
          <p:cNvPr id="9" name="Slide Number Placeholder 8">
            <a:extLst>
              <a:ext uri="{FF2B5EF4-FFF2-40B4-BE49-F238E27FC236}">
                <a16:creationId xmlns:a16="http://schemas.microsoft.com/office/drawing/2014/main" id="{E879BDF6-1EE6-D8CF-71A5-870B03DCC443}"/>
              </a:ext>
            </a:extLst>
          </p:cNvPr>
          <p:cNvSpPr>
            <a:spLocks noGrp="1"/>
          </p:cNvSpPr>
          <p:nvPr>
            <p:ph type="sldNum" sz="quarter" idx="12"/>
          </p:nvPr>
        </p:nvSpPr>
        <p:spPr/>
        <p:txBody>
          <a:bodyPr/>
          <a:lstStyle/>
          <a:p>
            <a:fld id="{3AB0EB1E-25C5-4740-9782-54CCC0C83B03}" type="slidenum">
              <a:rPr lang="en-US" smtClean="0">
                <a:solidFill>
                  <a:schemeClr val="bg2"/>
                </a:solidFill>
              </a:rPr>
              <a:pPr/>
              <a:t>31</a:t>
            </a:fld>
            <a:endParaRPr lang="en-US" dirty="0">
              <a:solidFill>
                <a:schemeClr val="bg2"/>
              </a:solidFill>
            </a:endParaRPr>
          </a:p>
        </p:txBody>
      </p:sp>
      <p:sp>
        <p:nvSpPr>
          <p:cNvPr id="11" name="Footer Placeholder 10">
            <a:extLst>
              <a:ext uri="{FF2B5EF4-FFF2-40B4-BE49-F238E27FC236}">
                <a16:creationId xmlns:a16="http://schemas.microsoft.com/office/drawing/2014/main" id="{4835FBDC-DFD1-2A01-A4E4-F5DB5B9A81D6}"/>
              </a:ext>
            </a:extLst>
          </p:cNvPr>
          <p:cNvSpPr>
            <a:spLocks noGrp="1"/>
          </p:cNvSpPr>
          <p:nvPr>
            <p:ph type="ftr" sz="quarter" idx="11"/>
          </p:nvPr>
        </p:nvSpPr>
        <p:spPr/>
        <p:txBody>
          <a:bodyPr/>
          <a:lstStyle/>
          <a:p>
            <a:r>
              <a:rPr lang="en-US">
                <a:solidFill>
                  <a:schemeClr val="bg2"/>
                </a:solidFill>
              </a:rPr>
              <a:t>Company Presentation Route B</a:t>
            </a:r>
            <a:endParaRPr lang="en-US" dirty="0">
              <a:solidFill>
                <a:schemeClr val="bg2"/>
              </a:solidFill>
            </a:endParaRPr>
          </a:p>
        </p:txBody>
      </p:sp>
      <p:sp>
        <p:nvSpPr>
          <p:cNvPr id="10" name="Date Placeholder 9">
            <a:extLst>
              <a:ext uri="{FF2B5EF4-FFF2-40B4-BE49-F238E27FC236}">
                <a16:creationId xmlns:a16="http://schemas.microsoft.com/office/drawing/2014/main" id="{96AD1E8A-6445-EA43-8F89-931072774EDB}"/>
              </a:ext>
            </a:extLst>
          </p:cNvPr>
          <p:cNvSpPr>
            <a:spLocks noGrp="1"/>
          </p:cNvSpPr>
          <p:nvPr>
            <p:ph type="dt" sz="half" idx="10"/>
          </p:nvPr>
        </p:nvSpPr>
        <p:spPr/>
        <p:txBody>
          <a:bodyPr/>
          <a:lstStyle/>
          <a:p>
            <a:r>
              <a:rPr lang="de-DE"/>
              <a:t>2025-10-08</a:t>
            </a:r>
            <a:endParaRPr lang="en-US" dirty="0"/>
          </a:p>
        </p:txBody>
      </p:sp>
      <p:sp>
        <p:nvSpPr>
          <p:cNvPr id="5" name="Text Placeholder 4">
            <a:extLst>
              <a:ext uri="{FF2B5EF4-FFF2-40B4-BE49-F238E27FC236}">
                <a16:creationId xmlns:a16="http://schemas.microsoft.com/office/drawing/2014/main" id="{1F4FA831-148F-AE15-B879-B7360529DBF6}"/>
              </a:ext>
            </a:extLst>
          </p:cNvPr>
          <p:cNvSpPr>
            <a:spLocks noGrp="1"/>
          </p:cNvSpPr>
          <p:nvPr>
            <p:ph sz="quarter" idx="15"/>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3" name="Title 2">
            <a:extLst>
              <a:ext uri="{FF2B5EF4-FFF2-40B4-BE49-F238E27FC236}">
                <a16:creationId xmlns:a16="http://schemas.microsoft.com/office/drawing/2014/main" id="{2FC6E3C9-1762-8B18-0E9C-D1BA8AF4B82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6" name="Text Placeholder 5">
            <a:extLst>
              <a:ext uri="{FF2B5EF4-FFF2-40B4-BE49-F238E27FC236}">
                <a16:creationId xmlns:a16="http://schemas.microsoft.com/office/drawing/2014/main" id="{C62974D5-2DD4-7F06-D461-D8647547CE35}"/>
              </a:ext>
            </a:extLst>
          </p:cNvPr>
          <p:cNvSpPr>
            <a:spLocks noGrp="1"/>
          </p:cNvSpPr>
          <p:nvPr>
            <p:ph type="body" sz="quarter" idx="14"/>
          </p:nvPr>
        </p:nvSpPr>
        <p:spPr/>
        <p:txBody>
          <a:bodyPr/>
          <a:lstStyle/>
          <a:p>
            <a:r>
              <a:rPr lang="en-GB"/>
              <a:t>B  010 : content : picture right 17cm</a:t>
            </a:r>
            <a:endParaRPr lang="en-US" dirty="0"/>
          </a:p>
        </p:txBody>
      </p:sp>
    </p:spTree>
    <p:extLst>
      <p:ext uri="{BB962C8B-B14F-4D97-AF65-F5344CB8AC3E}">
        <p14:creationId xmlns:p14="http://schemas.microsoft.com/office/powerpoint/2010/main" val="328846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4" name="Picture Placeholder 13">
            <a:extLst>
              <a:ext uri="{FF2B5EF4-FFF2-40B4-BE49-F238E27FC236}">
                <a16:creationId xmlns:a16="http://schemas.microsoft.com/office/drawing/2014/main" id="{635A4E5A-94A0-D60B-5308-6553FE051C9D}"/>
              </a:ext>
            </a:extLst>
          </p:cNvPr>
          <p:cNvPicPr>
            <a:picLocks noGrp="1" noChangeAspect="1"/>
          </p:cNvPicPr>
          <p:nvPr>
            <p:ph type="pic" sz="quarter" idx="10"/>
          </p:nvPr>
        </p:nvPicPr>
        <p:blipFill>
          <a:blip r:embed="rId5"/>
          <a:srcRect t="14" b="14"/>
          <a:stretch/>
        </p:blipFill>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solidFill>
                  <a:schemeClr val="bg2"/>
                </a:solidFill>
              </a:rPr>
              <a:pPr/>
              <a:t>32</a:t>
            </a:fld>
            <a:endParaRPr lang="en-US" dirty="0">
              <a:solidFill>
                <a:schemeClr val="bg2"/>
              </a:solidFill>
            </a:endParaRPr>
          </a:p>
        </p:txBody>
      </p:sp>
      <p:sp>
        <p:nvSpPr>
          <p:cNvPr id="7" name="Footer Placeholder 6">
            <a:extLst>
              <a:ext uri="{FF2B5EF4-FFF2-40B4-BE49-F238E27FC236}">
                <a16:creationId xmlns:a16="http://schemas.microsoft.com/office/drawing/2014/main" id="{ED01F7AC-B81E-409C-51EC-9DD30636BD38}"/>
              </a:ext>
            </a:extLst>
          </p:cNvPr>
          <p:cNvSpPr>
            <a:spLocks noGrp="1"/>
          </p:cNvSpPr>
          <p:nvPr>
            <p:ph type="ftr" sz="quarter" idx="3"/>
          </p:nvPr>
        </p:nvSpPr>
        <p:spPr/>
        <p:txBody>
          <a:bodyPr/>
          <a:lstStyle/>
          <a:p>
            <a:r>
              <a:rPr lang="nl-NL">
                <a:solidFill>
                  <a:schemeClr val="bg2"/>
                </a:solidFill>
              </a:rPr>
              <a:t>Company Presentation Route B</a:t>
            </a:r>
            <a:endParaRPr lang="nl-NL" dirty="0">
              <a:solidFill>
                <a:schemeClr val="bg2"/>
              </a:solidFill>
            </a:endParaRPr>
          </a:p>
        </p:txBody>
      </p:sp>
      <p:sp>
        <p:nvSpPr>
          <p:cNvPr id="5" name="Date Placeholder 4">
            <a:extLst>
              <a:ext uri="{FF2B5EF4-FFF2-40B4-BE49-F238E27FC236}">
                <a16:creationId xmlns:a16="http://schemas.microsoft.com/office/drawing/2014/main" id="{5CC97C4A-DDC3-21AF-76C3-CC4D43CBE547}"/>
              </a:ext>
            </a:extLst>
          </p:cNvPr>
          <p:cNvSpPr>
            <a:spLocks noGrp="1"/>
          </p:cNvSpPr>
          <p:nvPr>
            <p:ph type="dt" sz="half" idx="2"/>
          </p:nvPr>
        </p:nvSpPr>
        <p:spPr/>
        <p:txBody>
          <a:bodyPr/>
          <a:lstStyle/>
          <a:p>
            <a:r>
              <a:rPr lang="de-DE"/>
              <a:t>2025-10-08</a:t>
            </a:r>
            <a:endParaRPr lang="nl-NL" dirty="0"/>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err="1"/>
              <a:t>quis</a:t>
            </a:r>
            <a:r>
              <a:rPr lang="en-US"/>
              <a:t> urna</a:t>
            </a:r>
            <a:br>
              <a:rPr lang="en-US" dirty="0"/>
            </a:br>
            <a:endParaRPr lang="en-US" dirty="0"/>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orci.Lorem</a:t>
            </a:r>
            <a:r>
              <a:rPr lang="en-US" dirty="0"/>
              <a:t>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a:t>. </a:t>
            </a:r>
            <a:endParaRPr lang="en-US" dirty="0"/>
          </a:p>
          <a:p>
            <a:pPr lvl="1"/>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err="1"/>
              <a:t>posuere</a:t>
            </a:r>
            <a:r>
              <a:rPr lang="en-US"/>
              <a:t>.</a:t>
            </a:r>
            <a:endParaRPr lang="en-US" dirty="0"/>
          </a:p>
          <a:p>
            <a:pPr lvl="1"/>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endParaRPr lang="en-US" dirty="0"/>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br>
              <a:rPr lang="en-US" dirty="0"/>
            </a:b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B  011 : content : picture right 11cm</a:t>
            </a:r>
            <a:endParaRPr lang="en-US" dirty="0"/>
          </a:p>
        </p:txBody>
      </p:sp>
    </p:spTree>
    <p:extLst>
      <p:ext uri="{BB962C8B-B14F-4D97-AF65-F5344CB8AC3E}">
        <p14:creationId xmlns:p14="http://schemas.microsoft.com/office/powerpoint/2010/main" val="22413284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E21DF344-9535-4A32-C4B2-6B322FA424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8" name="think-cell data - do not delete" hidden="1">
                        <a:extLst>
                          <a:ext uri="{FF2B5EF4-FFF2-40B4-BE49-F238E27FC236}">
                            <a16:creationId xmlns:a16="http://schemas.microsoft.com/office/drawing/2014/main" id="{E21DF344-9535-4A32-C4B2-6B322FA424C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6" name="Picture Placeholder 13">
            <a:extLst>
              <a:ext uri="{FF2B5EF4-FFF2-40B4-BE49-F238E27FC236}">
                <a16:creationId xmlns:a16="http://schemas.microsoft.com/office/drawing/2014/main" id="{73A8F3BC-CFBB-43F7-D068-189FCB6C64DA}"/>
              </a:ext>
            </a:extLst>
          </p:cNvPr>
          <p:cNvPicPr>
            <a:picLocks noGrp="1" noChangeAspect="1"/>
          </p:cNvPicPr>
          <p:nvPr>
            <p:ph type="pic" sz="quarter" idx="10"/>
          </p:nvPr>
        </p:nvPicPr>
        <p:blipFill>
          <a:blip r:embed="rId5"/>
          <a:srcRect t="14" b="14"/>
          <a:stretch/>
        </p:blipFill>
        <p:spPr/>
      </p:pic>
      <p:sp>
        <p:nvSpPr>
          <p:cNvPr id="4" name="Slide Number Placeholder 3">
            <a:extLst>
              <a:ext uri="{FF2B5EF4-FFF2-40B4-BE49-F238E27FC236}">
                <a16:creationId xmlns:a16="http://schemas.microsoft.com/office/drawing/2014/main" id="{D8A62590-DC02-8E13-7B6A-561C71179E28}"/>
              </a:ext>
            </a:extLst>
          </p:cNvPr>
          <p:cNvSpPr>
            <a:spLocks noGrp="1"/>
          </p:cNvSpPr>
          <p:nvPr>
            <p:ph type="sldNum" sz="quarter" idx="4"/>
          </p:nvPr>
        </p:nvSpPr>
        <p:spPr/>
        <p:txBody>
          <a:bodyPr/>
          <a:lstStyle/>
          <a:p>
            <a:fld id="{FA573BCF-C0F1-4720-B5E7-944FE630E67D}" type="slidenum">
              <a:rPr lang="en-GB" smtClean="0">
                <a:solidFill>
                  <a:schemeClr val="bg2"/>
                </a:solidFill>
              </a:rPr>
              <a:pPr/>
              <a:t>33</a:t>
            </a:fld>
            <a:endParaRPr lang="en-GB" dirty="0">
              <a:solidFill>
                <a:schemeClr val="bg2"/>
              </a:solidFill>
            </a:endParaRPr>
          </a:p>
        </p:txBody>
      </p:sp>
      <p:sp>
        <p:nvSpPr>
          <p:cNvPr id="5" name="Footer Placeholder 4">
            <a:extLst>
              <a:ext uri="{FF2B5EF4-FFF2-40B4-BE49-F238E27FC236}">
                <a16:creationId xmlns:a16="http://schemas.microsoft.com/office/drawing/2014/main" id="{ED5F599B-2340-4087-0CA9-6002DC5F057A}"/>
              </a:ext>
            </a:extLst>
          </p:cNvPr>
          <p:cNvSpPr>
            <a:spLocks noGrp="1"/>
          </p:cNvSpPr>
          <p:nvPr>
            <p:ph type="ftr" sz="quarter" idx="3"/>
          </p:nvPr>
        </p:nvSpPr>
        <p:spPr/>
        <p:txBody>
          <a:bodyPr/>
          <a:lstStyle/>
          <a:p>
            <a:r>
              <a:rPr lang="nl-NL">
                <a:solidFill>
                  <a:schemeClr val="bg2"/>
                </a:solidFill>
              </a:rPr>
              <a:t>Company Presentation Route B</a:t>
            </a:r>
            <a:endParaRPr lang="nl-NL" dirty="0">
              <a:solidFill>
                <a:schemeClr val="bg2"/>
              </a:solidFill>
            </a:endParaRPr>
          </a:p>
        </p:txBody>
      </p:sp>
      <p:sp>
        <p:nvSpPr>
          <p:cNvPr id="6" name="Date Placeholder 5">
            <a:extLst>
              <a:ext uri="{FF2B5EF4-FFF2-40B4-BE49-F238E27FC236}">
                <a16:creationId xmlns:a16="http://schemas.microsoft.com/office/drawing/2014/main" id="{8A34E680-FA30-14AA-7BE2-155F3DEAEF04}"/>
              </a:ext>
            </a:extLst>
          </p:cNvPr>
          <p:cNvSpPr>
            <a:spLocks noGrp="1"/>
          </p:cNvSpPr>
          <p:nvPr>
            <p:ph type="dt" sz="half" idx="2"/>
          </p:nvPr>
        </p:nvSpPr>
        <p:spPr/>
        <p:txBody>
          <a:bodyPr/>
          <a:lstStyle/>
          <a:p>
            <a:r>
              <a:rPr lang="de-DE"/>
              <a:t>2025-10-08</a:t>
            </a:r>
            <a:endParaRPr lang="nl-NL" dirty="0"/>
          </a:p>
        </p:txBody>
      </p:sp>
      <p:sp>
        <p:nvSpPr>
          <p:cNvPr id="40" name="Picture Placeholder 39">
            <a:extLst>
              <a:ext uri="{FF2B5EF4-FFF2-40B4-BE49-F238E27FC236}">
                <a16:creationId xmlns:a16="http://schemas.microsoft.com/office/drawing/2014/main" id="{216BBBD3-CBB5-0C07-F13F-43413284102A}"/>
              </a:ext>
            </a:extLst>
          </p:cNvPr>
          <p:cNvSpPr>
            <a:spLocks noGrp="1"/>
          </p:cNvSpPr>
          <p:nvPr>
            <p:ph type="pic" sz="quarter" idx="40"/>
          </p:nvPr>
        </p:nvSpPr>
        <p:spPr>
          <a:solidFill>
            <a:schemeClr val="accent2"/>
          </a:solidFill>
        </p:spPr>
        <p:txBody>
          <a:bodyPr/>
          <a:lstStyle/>
          <a:p>
            <a:endParaRPr lang="de-DE"/>
          </a:p>
        </p:txBody>
      </p:sp>
      <p:pic>
        <p:nvPicPr>
          <p:cNvPr id="53" name="Content Placeholder 111">
            <a:extLst>
              <a:ext uri="{FF2B5EF4-FFF2-40B4-BE49-F238E27FC236}">
                <a16:creationId xmlns:a16="http://schemas.microsoft.com/office/drawing/2014/main" id="{236E9E07-51D8-BA88-6C46-37884AB25058}"/>
              </a:ext>
            </a:extLst>
          </p:cNvPr>
          <p:cNvPicPr>
            <a:picLocks noGrp="1" noChangeAspect="1"/>
          </p:cNvPicPr>
          <p:nvPr>
            <p:ph sz="quarter" idx="28"/>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159000" y="4941094"/>
            <a:ext cx="431800" cy="431800"/>
          </a:xfrm>
        </p:spPr>
      </p:pic>
      <p:sp>
        <p:nvSpPr>
          <p:cNvPr id="10" name="Picture Placeholder 9">
            <a:extLst>
              <a:ext uri="{FF2B5EF4-FFF2-40B4-BE49-F238E27FC236}">
                <a16:creationId xmlns:a16="http://schemas.microsoft.com/office/drawing/2014/main" id="{228F1B54-792C-413B-111F-94480BC80BB3}"/>
              </a:ext>
            </a:extLst>
          </p:cNvPr>
          <p:cNvSpPr>
            <a:spLocks noGrp="1"/>
          </p:cNvSpPr>
          <p:nvPr>
            <p:ph type="pic" sz="quarter" idx="38"/>
          </p:nvPr>
        </p:nvSpPr>
        <p:spPr>
          <a:solidFill>
            <a:schemeClr val="accent2"/>
          </a:solidFill>
        </p:spPr>
        <p:txBody>
          <a:bodyPr/>
          <a:lstStyle/>
          <a:p>
            <a:endParaRPr lang="de-DE"/>
          </a:p>
        </p:txBody>
      </p:sp>
      <p:pic>
        <p:nvPicPr>
          <p:cNvPr id="56" name="Content Placeholder 107">
            <a:extLst>
              <a:ext uri="{FF2B5EF4-FFF2-40B4-BE49-F238E27FC236}">
                <a16:creationId xmlns:a16="http://schemas.microsoft.com/office/drawing/2014/main" id="{506539A2-9FB3-BBF7-1788-0A55F1A8F7AA}"/>
              </a:ext>
            </a:extLst>
          </p:cNvPr>
          <p:cNvPicPr>
            <a:picLocks noGrp="1" noChangeAspect="1"/>
          </p:cNvPicPr>
          <p:nvPr>
            <p:ph sz="quarter" idx="30"/>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noFill/>
        </p:spPr>
      </p:pic>
      <p:sp>
        <p:nvSpPr>
          <p:cNvPr id="9" name="Picture Placeholder 8">
            <a:extLst>
              <a:ext uri="{FF2B5EF4-FFF2-40B4-BE49-F238E27FC236}">
                <a16:creationId xmlns:a16="http://schemas.microsoft.com/office/drawing/2014/main" id="{78AC357C-6925-382A-8C22-D89472485CE5}"/>
              </a:ext>
            </a:extLst>
          </p:cNvPr>
          <p:cNvSpPr>
            <a:spLocks noGrp="1"/>
          </p:cNvSpPr>
          <p:nvPr>
            <p:ph type="pic" sz="quarter" idx="36"/>
          </p:nvPr>
        </p:nvSpPr>
        <p:spPr>
          <a:solidFill>
            <a:schemeClr val="accent2"/>
          </a:solidFill>
        </p:spPr>
        <p:txBody>
          <a:bodyPr/>
          <a:lstStyle/>
          <a:p>
            <a:endParaRPr lang="de-DE"/>
          </a:p>
        </p:txBody>
      </p:sp>
      <p:pic>
        <p:nvPicPr>
          <p:cNvPr id="17" name="Content Placeholder 105" descr="Viral outline">
            <a:extLst>
              <a:ext uri="{FF2B5EF4-FFF2-40B4-BE49-F238E27FC236}">
                <a16:creationId xmlns:a16="http://schemas.microsoft.com/office/drawing/2014/main" id="{440BDF3F-CABB-0917-1FC8-1884D3DB3844}"/>
              </a:ext>
            </a:extLst>
          </p:cNvPr>
          <p:cNvPicPr>
            <a:picLocks noGrp="1" noChangeAspect="1"/>
          </p:cNvPicPr>
          <p:nvPr>
            <p:ph sz="quarter" idx="32"/>
          </p:nvPr>
        </p:nvPicPr>
        <p:blipFill>
          <a:blip r:embed="rId10">
            <a:extLst>
              <a:ext uri="{96DAC541-7B7A-43D3-8B79-37D633B846F1}">
                <asvg:svgBlip xmlns:asvg="http://schemas.microsoft.com/office/drawing/2016/SVG/main" r:embed="rId11"/>
              </a:ext>
            </a:extLst>
          </a:blip>
          <a:stretch>
            <a:fillRect/>
          </a:stretch>
        </p:blipFill>
        <p:spPr>
          <a:xfrm>
            <a:off x="1079500" y="3294856"/>
            <a:ext cx="431800" cy="431800"/>
          </a:xfrm>
          <a:noFill/>
        </p:spPr>
      </p:pic>
      <p:sp>
        <p:nvSpPr>
          <p:cNvPr id="2" name="Picture Placeholder 1">
            <a:extLst>
              <a:ext uri="{FF2B5EF4-FFF2-40B4-BE49-F238E27FC236}">
                <a16:creationId xmlns:a16="http://schemas.microsoft.com/office/drawing/2014/main" id="{BA5B04B5-735E-D01D-749B-DA4E7C82F2AE}"/>
              </a:ext>
            </a:extLst>
          </p:cNvPr>
          <p:cNvSpPr>
            <a:spLocks noGrp="1"/>
          </p:cNvSpPr>
          <p:nvPr>
            <p:ph type="pic" sz="quarter" idx="35"/>
          </p:nvPr>
        </p:nvSpPr>
        <p:spPr>
          <a:solidFill>
            <a:schemeClr val="accent2"/>
          </a:solidFill>
        </p:spPr>
        <p:txBody>
          <a:bodyPr/>
          <a:lstStyle/>
          <a:p>
            <a:endParaRPr lang="de-DE"/>
          </a:p>
        </p:txBody>
      </p:sp>
      <p:pic>
        <p:nvPicPr>
          <p:cNvPr id="16" name="Content Placeholder 106">
            <a:extLst>
              <a:ext uri="{FF2B5EF4-FFF2-40B4-BE49-F238E27FC236}">
                <a16:creationId xmlns:a16="http://schemas.microsoft.com/office/drawing/2014/main" id="{C0801BA9-62D4-DB73-2CE6-206927C68602}"/>
              </a:ext>
            </a:extLst>
          </p:cNvPr>
          <p:cNvPicPr>
            <a:picLocks noGrp="1" noChangeAspect="1"/>
          </p:cNvPicPr>
          <p:nvPr>
            <p:ph sz="quarter" idx="34"/>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6906" y="2468563"/>
            <a:ext cx="431800" cy="431800"/>
          </a:xfrm>
          <a:noFill/>
        </p:spPr>
      </p:pic>
      <p:sp>
        <p:nvSpPr>
          <p:cNvPr id="7" name="Title 6">
            <a:extLst>
              <a:ext uri="{FF2B5EF4-FFF2-40B4-BE49-F238E27FC236}">
                <a16:creationId xmlns:a16="http://schemas.microsoft.com/office/drawing/2014/main" id="{40DC5FA3-00C3-FC54-6337-AFD02B401AC5}"/>
              </a:ext>
            </a:extLst>
          </p:cNvPr>
          <p:cNvSpPr>
            <a:spLocks noGrp="1"/>
          </p:cNvSpPr>
          <p:nvPr>
            <p:ph type="title"/>
          </p:nvPr>
        </p:nvSpPr>
        <p:spPr/>
        <p:txBody>
          <a:bodyPr vert="horz"/>
          <a:lstStyle/>
          <a:p>
            <a:r>
              <a:rPr lang="en-US"/>
              <a:t>Lorem ipsum dolor sit amet consectetuer</a:t>
            </a:r>
          </a:p>
        </p:txBody>
      </p:sp>
      <p:sp>
        <p:nvSpPr>
          <p:cNvPr id="8" name="Text Placeholder 7">
            <a:extLst>
              <a:ext uri="{FF2B5EF4-FFF2-40B4-BE49-F238E27FC236}">
                <a16:creationId xmlns:a16="http://schemas.microsoft.com/office/drawing/2014/main" id="{B4FF291C-C265-BE23-1B44-3D9160FE6115}"/>
              </a:ext>
            </a:extLst>
          </p:cNvPr>
          <p:cNvSpPr>
            <a:spLocks noGrp="1"/>
          </p:cNvSpPr>
          <p:nvPr>
            <p:ph type="body" sz="quarter" idx="14"/>
          </p:nvPr>
        </p:nvSpPr>
        <p:spPr/>
        <p:txBody>
          <a:bodyPr/>
          <a:lstStyle/>
          <a:p>
            <a:r>
              <a:rPr lang="en-GB"/>
              <a:t>B  012 : 4 rows Icons : picture right 11cm</a:t>
            </a:r>
            <a:endParaRPr lang="en-US"/>
          </a:p>
          <a:p>
            <a:endParaRPr lang="en-US"/>
          </a:p>
        </p:txBody>
      </p:sp>
    </p:spTree>
    <p:extLst>
      <p:ext uri="{BB962C8B-B14F-4D97-AF65-F5344CB8AC3E}">
        <p14:creationId xmlns:p14="http://schemas.microsoft.com/office/powerpoint/2010/main" val="15392262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34</a:t>
            </a:fld>
            <a:endParaRPr lang="en-US" dirty="0"/>
          </a:p>
        </p:txBody>
      </p:sp>
      <p:sp>
        <p:nvSpPr>
          <p:cNvPr id="7" name="Footer Placeholder 6">
            <a:extLst>
              <a:ext uri="{FF2B5EF4-FFF2-40B4-BE49-F238E27FC236}">
                <a16:creationId xmlns:a16="http://schemas.microsoft.com/office/drawing/2014/main" id="{DF69DBFD-241A-0EE3-4E09-416403B19D23}"/>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AAC2D0E5-94D9-75B0-A305-55D46A100439}"/>
              </a:ext>
            </a:extLst>
          </p:cNvPr>
          <p:cNvSpPr>
            <a:spLocks noGrp="1"/>
          </p:cNvSpPr>
          <p:nvPr>
            <p:ph type="dt" sz="half" idx="2"/>
          </p:nvPr>
        </p:nvSpPr>
        <p:spPr/>
        <p:txBody>
          <a:bodyPr/>
          <a:lstStyle/>
          <a:p>
            <a:r>
              <a:rPr lang="de-DE"/>
              <a:t>2025-10-08</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a:blip r:embed="rId5"/>
          <a:srcRect t="3522" b="3522"/>
          <a:stretch/>
        </p:blipFill>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6"/>
          <a:srcRect l="8831" r="8831"/>
          <a:stretch/>
        </p:blipFill>
        <p:spPr/>
      </p:pic>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B  013 : content : 2 pictures right</a:t>
            </a:r>
            <a:endParaRPr lang="en-US" dirty="0"/>
          </a:p>
        </p:txBody>
      </p:sp>
    </p:spTree>
    <p:extLst>
      <p:ext uri="{BB962C8B-B14F-4D97-AF65-F5344CB8AC3E}">
        <p14:creationId xmlns:p14="http://schemas.microsoft.com/office/powerpoint/2010/main" val="25992081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35</a:t>
            </a:fld>
            <a:endParaRPr lang="en-US" dirty="0"/>
          </a:p>
        </p:txBody>
      </p:sp>
      <p:sp>
        <p:nvSpPr>
          <p:cNvPr id="7" name="Footer Placeholder 6">
            <a:extLst>
              <a:ext uri="{FF2B5EF4-FFF2-40B4-BE49-F238E27FC236}">
                <a16:creationId xmlns:a16="http://schemas.microsoft.com/office/drawing/2014/main" id="{1A43FAB5-7AF4-A1FB-4187-12EFFD760A25}"/>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52CD64E7-27DA-68A3-33B3-F45DA7FD8E38}"/>
              </a:ext>
            </a:extLst>
          </p:cNvPr>
          <p:cNvSpPr>
            <a:spLocks noGrp="1"/>
          </p:cNvSpPr>
          <p:nvPr>
            <p:ph type="dt" sz="half" idx="2"/>
          </p:nvPr>
        </p:nvSpPr>
        <p:spPr/>
        <p:txBody>
          <a:bodyPr/>
          <a:lstStyle/>
          <a:p>
            <a:r>
              <a:rPr lang="de-DE"/>
              <a:t>2025-10-08</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a:blip r:embed="rId5"/>
          <a:srcRect t="7393" b="7393"/>
          <a:stretch/>
        </p:blipFill>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6"/>
          <a:srcRect l="10651" r="10651"/>
          <a:stretch/>
        </p:blipFill>
        <p:spPr/>
      </p:pic>
      <p:sp>
        <p:nvSpPr>
          <p:cNvPr id="76" name="Content Placeholder 75">
            <a:extLst>
              <a:ext uri="{FF2B5EF4-FFF2-40B4-BE49-F238E27FC236}">
                <a16:creationId xmlns:a16="http://schemas.microsoft.com/office/drawing/2014/main" id="{3F61724A-3C63-CF0C-7842-084404EF250A}"/>
              </a:ext>
            </a:extLst>
          </p:cNvPr>
          <p:cNvSpPr>
            <a:spLocks noGrp="1"/>
          </p:cNvSpPr>
          <p:nvPr>
            <p:ph sz="quarter" idx="19"/>
          </p:nvPr>
        </p:nvSpPr>
        <p:spPr/>
        <p:txBody>
          <a:bodyPr/>
          <a:lstStyle/>
          <a:p>
            <a:r>
              <a:rPr lang="en-US" dirty="0"/>
              <a:t>Sit </a:t>
            </a:r>
            <a:r>
              <a:rPr lang="en-US" dirty="0" err="1"/>
              <a:t>amet</a:t>
            </a:r>
            <a:r>
              <a:rPr lang="en-US" dirty="0"/>
              <a:t> </a:t>
            </a:r>
            <a:r>
              <a:rPr lang="en-US" dirty="0" err="1"/>
              <a:t>commodo</a:t>
            </a:r>
            <a:r>
              <a:rPr lang="en-US" dirty="0"/>
              <a:t> </a:t>
            </a:r>
            <a:br>
              <a:rPr lang="en-US" dirty="0"/>
            </a:br>
            <a:r>
              <a:rPr lang="en-US" dirty="0" err="1"/>
              <a:t>Vivamus</a:t>
            </a:r>
            <a:r>
              <a:rPr lang="en-US" dirty="0"/>
              <a:t> a </a:t>
            </a:r>
            <a:r>
              <a:rPr lang="en-US" dirty="0" err="1"/>
              <a:t>tellus</a:t>
            </a:r>
            <a:endParaRPr lang="en-US" dirty="0"/>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B  014 : content : 2 pictures right : color-text-box</a:t>
            </a:r>
            <a:endParaRPr lang="en-US" dirty="0"/>
          </a:p>
        </p:txBody>
      </p:sp>
      <p:grpSp>
        <p:nvGrpSpPr>
          <p:cNvPr id="77" name="Gruppieren 43">
            <a:extLst>
              <a:ext uri="{FF2B5EF4-FFF2-40B4-BE49-F238E27FC236}">
                <a16:creationId xmlns:a16="http://schemas.microsoft.com/office/drawing/2014/main" id="{F41FBBB6-B389-C6B4-B510-093EA9F39743}"/>
              </a:ext>
            </a:extLst>
          </p:cNvPr>
          <p:cNvGrpSpPr/>
          <p:nvPr/>
        </p:nvGrpSpPr>
        <p:grpSpPr>
          <a:xfrm>
            <a:off x="10850530" y="3705897"/>
            <a:ext cx="262073" cy="262073"/>
            <a:chOff x="6494463" y="1031014"/>
            <a:chExt cx="404948" cy="404948"/>
          </a:xfrm>
        </p:grpSpPr>
        <p:sp>
          <p:nvSpPr>
            <p:cNvPr id="78" name="Oval 77">
              <a:extLst>
                <a:ext uri="{FF2B5EF4-FFF2-40B4-BE49-F238E27FC236}">
                  <a16:creationId xmlns:a16="http://schemas.microsoft.com/office/drawing/2014/main" id="{05B7E84F-873D-EB8C-9D51-C81B9A5F0988}"/>
                </a:ext>
              </a:extLst>
            </p:cNvPr>
            <p:cNvSpPr/>
            <p:nvPr/>
          </p:nvSpPr>
          <p:spPr>
            <a:xfrm>
              <a:off x="6494463" y="1031014"/>
              <a:ext cx="404948" cy="404948"/>
            </a:xfrm>
            <a:prstGeom prst="ellipse">
              <a:avLst/>
            </a:prstGeom>
            <a:gradFill>
              <a:gsLst>
                <a:gs pos="0">
                  <a:srgbClr val="EF4251"/>
                </a:gs>
                <a:gs pos="50000">
                  <a:srgbClr val="F4704D"/>
                </a:gs>
                <a:gs pos="100000">
                  <a:srgbClr val="F99F4A"/>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de-DE" sz="1600" b="1" i="0" dirty="0" err="1">
                <a:solidFill>
                  <a:schemeClr val="bg1"/>
                </a:solidFill>
                <a:effectLst/>
                <a:latin typeface="+mj-lt"/>
              </a:endParaRPr>
            </a:p>
          </p:txBody>
        </p:sp>
        <p:pic>
          <p:nvPicPr>
            <p:cNvPr id="79" name="Grafik 42">
              <a:extLst>
                <a:ext uri="{FF2B5EF4-FFF2-40B4-BE49-F238E27FC236}">
                  <a16:creationId xmlns:a16="http://schemas.microsoft.com/office/drawing/2014/main" id="{5299F60C-890A-571D-FE04-BF0A8E354C1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77561" y="1134232"/>
              <a:ext cx="238752" cy="198513"/>
            </a:xfrm>
            <a:prstGeom prst="rect">
              <a:avLst/>
            </a:prstGeom>
          </p:spPr>
        </p:pic>
      </p:grpSp>
      <p:sp>
        <p:nvSpPr>
          <p:cNvPr id="3" name="Textfeld 2">
            <a:extLst>
              <a:ext uri="{FF2B5EF4-FFF2-40B4-BE49-F238E27FC236}">
                <a16:creationId xmlns:a16="http://schemas.microsoft.com/office/drawing/2014/main" id="{EAD2EDF7-3B82-197E-C32B-4F2825ECD1A6}"/>
              </a:ext>
            </a:extLst>
          </p:cNvPr>
          <p:cNvSpPr txBox="1"/>
          <p:nvPr/>
        </p:nvSpPr>
        <p:spPr>
          <a:xfrm>
            <a:off x="3047215" y="3246690"/>
            <a:ext cx="6094428" cy="369332"/>
          </a:xfrm>
          <a:prstGeom prst="rect">
            <a:avLst/>
          </a:prstGeom>
          <a:noFill/>
        </p:spPr>
        <p:txBody>
          <a:bodyPr wrap="square">
            <a:spAutoFit/>
          </a:bodyPr>
          <a:lstStyle/>
          <a:p>
            <a:r>
              <a:rPr lang="de-DE" b="0" i="0" dirty="0" err="1">
                <a:solidFill>
                  <a:srgbClr val="FFFFFF"/>
                </a:solidFill>
                <a:effectLst/>
                <a:latin typeface="-apple-system"/>
              </a:rPr>
              <a:t>ann</a:t>
            </a:r>
            <a:endParaRPr lang="de-DE" dirty="0"/>
          </a:p>
        </p:txBody>
      </p:sp>
    </p:spTree>
    <p:extLst>
      <p:ext uri="{BB962C8B-B14F-4D97-AF65-F5344CB8AC3E}">
        <p14:creationId xmlns:p14="http://schemas.microsoft.com/office/powerpoint/2010/main" val="37090447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635A4E5A-94A0-D60B-5308-6553FE051C9D}"/>
              </a:ext>
            </a:extLst>
          </p:cNvPr>
          <p:cNvPicPr>
            <a:picLocks noGrp="1" noChangeAspect="1"/>
          </p:cNvPicPr>
          <p:nvPr>
            <p:ph type="pic" sz="quarter" idx="10"/>
          </p:nvPr>
        </p:nvPicPr>
        <p:blipFill>
          <a:blip r:embed="rId3"/>
          <a:srcRect t="14" b="14"/>
          <a:stretch/>
        </p:blipFill>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solidFill>
                  <a:schemeClr val="bg2"/>
                </a:solidFill>
              </a:rPr>
              <a:pPr/>
              <a:t>36</a:t>
            </a:fld>
            <a:endParaRPr lang="en-US" dirty="0">
              <a:solidFill>
                <a:schemeClr val="bg2"/>
              </a:solidFill>
            </a:endParaRPr>
          </a:p>
        </p:txBody>
      </p:sp>
      <p:sp>
        <p:nvSpPr>
          <p:cNvPr id="7" name="Footer Placeholder 6">
            <a:extLst>
              <a:ext uri="{FF2B5EF4-FFF2-40B4-BE49-F238E27FC236}">
                <a16:creationId xmlns:a16="http://schemas.microsoft.com/office/drawing/2014/main" id="{8AEE4FF3-1AAB-F897-AC0C-79AD72EA2DC8}"/>
              </a:ext>
            </a:extLst>
          </p:cNvPr>
          <p:cNvSpPr>
            <a:spLocks noGrp="1"/>
          </p:cNvSpPr>
          <p:nvPr>
            <p:ph type="ftr" sz="quarter" idx="3"/>
          </p:nvPr>
        </p:nvSpPr>
        <p:spPr/>
        <p:txBody>
          <a:bodyPr/>
          <a:lstStyle/>
          <a:p>
            <a:r>
              <a:rPr lang="nl-NL">
                <a:solidFill>
                  <a:schemeClr val="bg2"/>
                </a:solidFill>
              </a:rPr>
              <a:t>Company Presentation Route B</a:t>
            </a:r>
            <a:endParaRPr lang="nl-NL" dirty="0">
              <a:solidFill>
                <a:schemeClr val="bg2"/>
              </a:solidFill>
            </a:endParaRPr>
          </a:p>
        </p:txBody>
      </p:sp>
      <p:sp>
        <p:nvSpPr>
          <p:cNvPr id="5" name="Date Placeholder 4">
            <a:extLst>
              <a:ext uri="{FF2B5EF4-FFF2-40B4-BE49-F238E27FC236}">
                <a16:creationId xmlns:a16="http://schemas.microsoft.com/office/drawing/2014/main" id="{47B7C34D-6386-21B4-CE9D-67E8FD524523}"/>
              </a:ext>
            </a:extLst>
          </p:cNvPr>
          <p:cNvSpPr>
            <a:spLocks noGrp="1"/>
          </p:cNvSpPr>
          <p:nvPr>
            <p:ph type="dt" sz="half" idx="2"/>
          </p:nvPr>
        </p:nvSpPr>
        <p:spPr/>
        <p:txBody>
          <a:bodyPr/>
          <a:lstStyle/>
          <a:p>
            <a:r>
              <a:rPr lang="de-DE"/>
              <a:t>2025-10-08</a:t>
            </a:r>
            <a:endParaRPr lang="nl-NL" dirty="0"/>
          </a:p>
        </p:txBody>
      </p:sp>
      <p:sp>
        <p:nvSpPr>
          <p:cNvPr id="2" name="Content Placeholder 1">
            <a:extLst>
              <a:ext uri="{FF2B5EF4-FFF2-40B4-BE49-F238E27FC236}">
                <a16:creationId xmlns:a16="http://schemas.microsoft.com/office/drawing/2014/main" id="{8E311168-732A-C486-412B-ABFE9230F164}"/>
              </a:ext>
            </a:extLst>
          </p:cNvPr>
          <p:cNvSpPr>
            <a:spLocks noGrp="1"/>
          </p:cNvSpPr>
          <p:nvPr>
            <p:ph sz="quarter" idx="16"/>
          </p:nvPr>
        </p:nvSpPr>
        <p:spPr/>
        <p:txBody>
          <a:bodyPr/>
          <a:lstStyle/>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p:txBody>
      </p:sp>
      <p:sp>
        <p:nvSpPr>
          <p:cNvPr id="16" name="Content Placeholder 15">
            <a:extLst>
              <a:ext uri="{FF2B5EF4-FFF2-40B4-BE49-F238E27FC236}">
                <a16:creationId xmlns:a16="http://schemas.microsoft.com/office/drawing/2014/main" id="{1CE581D8-1314-38D1-D18D-F00E3B9895C4}"/>
              </a:ext>
            </a:extLst>
          </p:cNvPr>
          <p:cNvSpPr>
            <a:spLocks noGrp="1"/>
          </p:cNvSpPr>
          <p:nvPr>
            <p:ph sz="quarter" idx="17"/>
          </p:nvPr>
        </p:nvSpPr>
        <p:spPr/>
        <p:txBody>
          <a:bodyPr/>
          <a:lstStyle/>
          <a:p>
            <a:r>
              <a:rPr lang="en-US"/>
              <a:t> </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err="1"/>
              <a:t>consectetuer</a:t>
            </a:r>
            <a:r>
              <a:rPr lang="en-US"/>
              <a:t> </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B  015 : 2 contents : picture right</a:t>
            </a:r>
            <a:endParaRPr lang="en-US" dirty="0"/>
          </a:p>
        </p:txBody>
      </p:sp>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2717607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8DC116D0-99BF-1706-E895-1BAD430711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3" name="Object 22" hidden="1">
                        <a:extLst>
                          <a:ext uri="{FF2B5EF4-FFF2-40B4-BE49-F238E27FC236}">
                            <a16:creationId xmlns:a16="http://schemas.microsoft.com/office/drawing/2014/main" id="{8DC116D0-99BF-1706-E895-1BAD4307113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7" name="Bildplatzhalter 8">
            <a:extLst>
              <a:ext uri="{FF2B5EF4-FFF2-40B4-BE49-F238E27FC236}">
                <a16:creationId xmlns:a16="http://schemas.microsoft.com/office/drawing/2014/main" id="{97C36BFD-275B-BB81-1C75-F8E8D2FFC75B}"/>
              </a:ext>
            </a:extLst>
          </p:cNvPr>
          <p:cNvPicPr>
            <a:picLocks noGrp="1" noChangeAspect="1"/>
          </p:cNvPicPr>
          <p:nvPr>
            <p:ph type="pic" sz="quarter" idx="10"/>
          </p:nvPr>
        </p:nvPicPr>
        <p:blipFill>
          <a:blip r:embed="rId5"/>
          <a:srcRect l="30718" r="30718"/>
          <a:stretch/>
        </p:blipFill>
        <p:spPr/>
      </p:pic>
      <p:sp>
        <p:nvSpPr>
          <p:cNvPr id="4" name="Slide Number Placeholder 3">
            <a:extLst>
              <a:ext uri="{FF2B5EF4-FFF2-40B4-BE49-F238E27FC236}">
                <a16:creationId xmlns:a16="http://schemas.microsoft.com/office/drawing/2014/main" id="{AFE1A898-E65F-4EA5-D751-76F46ACC1218}"/>
              </a:ext>
            </a:extLst>
          </p:cNvPr>
          <p:cNvSpPr>
            <a:spLocks noGrp="1"/>
          </p:cNvSpPr>
          <p:nvPr>
            <p:ph type="sldNum" sz="quarter" idx="4"/>
          </p:nvPr>
        </p:nvSpPr>
        <p:spPr/>
        <p:txBody>
          <a:bodyPr/>
          <a:lstStyle/>
          <a:p>
            <a:fld id="{FA573BCF-C0F1-4720-B5E7-944FE630E67D}" type="slidenum">
              <a:rPr lang="en-US" smtClean="0"/>
              <a:pPr/>
              <a:t>37</a:t>
            </a:fld>
            <a:endParaRPr lang="en-US" dirty="0"/>
          </a:p>
        </p:txBody>
      </p:sp>
      <p:sp>
        <p:nvSpPr>
          <p:cNvPr id="5" name="Footer Placeholder 4">
            <a:extLst>
              <a:ext uri="{FF2B5EF4-FFF2-40B4-BE49-F238E27FC236}">
                <a16:creationId xmlns:a16="http://schemas.microsoft.com/office/drawing/2014/main" id="{6AF65678-E736-9F63-37C4-34BA073A9D7B}"/>
              </a:ext>
            </a:extLst>
          </p:cNvPr>
          <p:cNvSpPr>
            <a:spLocks noGrp="1"/>
          </p:cNvSpPr>
          <p:nvPr>
            <p:ph type="ftr" sz="quarter" idx="3"/>
          </p:nvPr>
        </p:nvSpPr>
        <p:spPr/>
        <p:txBody>
          <a:bodyPr/>
          <a:lstStyle/>
          <a:p>
            <a:r>
              <a:rPr lang="nl-NL"/>
              <a:t>Company Presentation Route B</a:t>
            </a:r>
            <a:endParaRPr lang="nl-NL" dirty="0"/>
          </a:p>
        </p:txBody>
      </p:sp>
      <p:sp>
        <p:nvSpPr>
          <p:cNvPr id="15" name="Date Placeholder 14">
            <a:extLst>
              <a:ext uri="{FF2B5EF4-FFF2-40B4-BE49-F238E27FC236}">
                <a16:creationId xmlns:a16="http://schemas.microsoft.com/office/drawing/2014/main" id="{BFC97DC0-AE2F-C708-9840-7B7A986E7468}"/>
              </a:ext>
            </a:extLst>
          </p:cNvPr>
          <p:cNvSpPr>
            <a:spLocks noGrp="1"/>
          </p:cNvSpPr>
          <p:nvPr>
            <p:ph type="dt" sz="half" idx="2"/>
          </p:nvPr>
        </p:nvSpPr>
        <p:spPr/>
        <p:txBody>
          <a:bodyPr/>
          <a:lstStyle/>
          <a:p>
            <a:r>
              <a:rPr lang="de-DE"/>
              <a:t>2025-10-08</a:t>
            </a:r>
            <a:endParaRPr lang="nl-NL" dirty="0"/>
          </a:p>
        </p:txBody>
      </p:sp>
      <p:sp>
        <p:nvSpPr>
          <p:cNvPr id="22" name="Text Placeholder 21">
            <a:extLst>
              <a:ext uri="{FF2B5EF4-FFF2-40B4-BE49-F238E27FC236}">
                <a16:creationId xmlns:a16="http://schemas.microsoft.com/office/drawing/2014/main" id="{16FC6082-86B3-787A-228C-6B960F5DF06E}"/>
              </a:ext>
            </a:extLst>
          </p:cNvPr>
          <p:cNvSpPr>
            <a:spLocks noGrp="1"/>
          </p:cNvSpPr>
          <p:nvPr>
            <p:ph type="body" sz="quarter" idx="21"/>
          </p:nvPr>
        </p:nvSpPr>
        <p:spPr/>
        <p:txBody>
          <a:bodyPr/>
          <a:lstStyle/>
          <a:p>
            <a:pPr lvl="8"/>
            <a:r>
              <a:rPr lang="en-US" noProof="0" dirty="0"/>
              <a:t>Role</a:t>
            </a:r>
            <a:br>
              <a:rPr lang="en-US" noProof="0" dirty="0"/>
            </a:br>
            <a:endParaRPr lang="en-US" noProof="0" dirty="0"/>
          </a:p>
          <a:p>
            <a:pPr lvl="4"/>
            <a:r>
              <a:rPr lang="en-US" noProof="0"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sp>
        <p:nvSpPr>
          <p:cNvPr id="21" name="Text Placeholder 20">
            <a:extLst>
              <a:ext uri="{FF2B5EF4-FFF2-40B4-BE49-F238E27FC236}">
                <a16:creationId xmlns:a16="http://schemas.microsoft.com/office/drawing/2014/main" id="{B08DF57B-F086-F26C-CBE8-BD8D99E2D07B}"/>
              </a:ext>
            </a:extLst>
          </p:cNvPr>
          <p:cNvSpPr>
            <a:spLocks noGrp="1"/>
          </p:cNvSpPr>
          <p:nvPr>
            <p:ph type="body" sz="quarter" idx="20"/>
          </p:nvPr>
        </p:nvSpPr>
        <p:spPr/>
        <p:txBody>
          <a:bodyPr/>
          <a:lstStyle/>
          <a:p>
            <a:pPr lvl="8"/>
            <a:r>
              <a:rPr lang="en-US" noProof="0" dirty="0"/>
              <a:t>Role</a:t>
            </a:r>
            <a:br>
              <a:rPr lang="en-US" noProof="0" dirty="0"/>
            </a:br>
            <a:endParaRPr lang="en-US" noProof="0" dirty="0"/>
          </a:p>
          <a:p>
            <a:pPr lvl="4"/>
            <a:r>
              <a:rPr lang="en-US" noProof="0"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sp>
        <p:nvSpPr>
          <p:cNvPr id="16" name="Textplatzhalter 15">
            <a:extLst>
              <a:ext uri="{FF2B5EF4-FFF2-40B4-BE49-F238E27FC236}">
                <a16:creationId xmlns:a16="http://schemas.microsoft.com/office/drawing/2014/main" id="{FD95ADE5-6C45-8AA6-5530-E892D03CA458}"/>
              </a:ext>
            </a:extLst>
          </p:cNvPr>
          <p:cNvSpPr>
            <a:spLocks noGrp="1"/>
          </p:cNvSpPr>
          <p:nvPr>
            <p:ph type="body" idx="1"/>
          </p:nvPr>
        </p:nvSpPr>
        <p:spPr>
          <a:solidFill>
            <a:schemeClr val="accent2"/>
          </a:solidFill>
        </p:spPr>
        <p:txBody>
          <a:bodyPr/>
          <a:lstStyle/>
          <a:p>
            <a:endParaRPr lang="de-DE" dirty="0"/>
          </a:p>
        </p:txBody>
      </p:sp>
      <p:pic>
        <p:nvPicPr>
          <p:cNvPr id="50" name="Bild 37">
            <a:extLst>
              <a:ext uri="{FF2B5EF4-FFF2-40B4-BE49-F238E27FC236}">
                <a16:creationId xmlns:a16="http://schemas.microsoft.com/office/drawing/2014/main" id="{EB802F81-695E-83BD-B41A-109C3BA676AA}"/>
              </a:ext>
            </a:extLst>
          </p:cNvPr>
          <p:cNvPicPr>
            <a:picLocks noGrp="1" noChangeAspect="1"/>
          </p:cNvPicPr>
          <p:nvPr>
            <p:ph sz="quarter" idx="19"/>
          </p:nvPr>
        </p:nvPicPr>
        <p:blipFill>
          <a:blip r:embed="rId6" cstate="hqprint">
            <a:extLst>
              <a:ext uri="{28A0092B-C50C-407E-A947-70E740481C1C}">
                <a14:useLocalDpi xmlns:a14="http://schemas.microsoft.com/office/drawing/2010/main" val="0"/>
              </a:ext>
            </a:extLst>
          </a:blip>
          <a:stretch>
            <a:fillRect/>
          </a:stretch>
        </p:blipFill>
        <p:spPr bwMode="auto">
          <a:xfrm>
            <a:off x="3533775" y="1505744"/>
            <a:ext cx="358775" cy="35877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a:extLst>
              <a:ext uri="{FF2B5EF4-FFF2-40B4-BE49-F238E27FC236}">
                <a16:creationId xmlns:a16="http://schemas.microsoft.com/office/drawing/2014/main" id="{A4967CA8-83D9-9E21-4461-5AEAD8F9DEE3}"/>
              </a:ext>
            </a:extLst>
          </p:cNvPr>
          <p:cNvSpPr>
            <a:spLocks noGrp="1"/>
          </p:cNvSpPr>
          <p:nvPr>
            <p:ph type="title"/>
          </p:nvPr>
        </p:nvSpPr>
        <p:spPr/>
        <p:txBody>
          <a:bodyPr vert="horz">
            <a:noAutofit/>
          </a:bodyPr>
          <a:lstStyle/>
          <a:p>
            <a:r>
              <a:rPr lang="en-US" dirty="0"/>
              <a:t>Lorem ipsum dolor sit </a:t>
            </a:r>
            <a:r>
              <a:rPr lang="en-US" dirty="0" err="1"/>
              <a:t>amet</a:t>
            </a:r>
            <a:r>
              <a:rPr lang="en-US" dirty="0"/>
              <a:t> </a:t>
            </a:r>
            <a:r>
              <a:rPr lang="en-US" dirty="0" err="1"/>
              <a:t>consectetuer</a:t>
            </a:r>
            <a:endParaRPr lang="en-GB" dirty="0"/>
          </a:p>
        </p:txBody>
      </p:sp>
      <p:sp>
        <p:nvSpPr>
          <p:cNvPr id="19" name="Text Placeholder 18">
            <a:extLst>
              <a:ext uri="{FF2B5EF4-FFF2-40B4-BE49-F238E27FC236}">
                <a16:creationId xmlns:a16="http://schemas.microsoft.com/office/drawing/2014/main" id="{855DE34F-0DE1-72BB-AE3D-22678EC7668A}"/>
              </a:ext>
            </a:extLst>
          </p:cNvPr>
          <p:cNvSpPr>
            <a:spLocks noGrp="1"/>
          </p:cNvSpPr>
          <p:nvPr>
            <p:ph type="body" sz="quarter" idx="14"/>
          </p:nvPr>
        </p:nvSpPr>
        <p:spPr/>
        <p:txBody>
          <a:bodyPr/>
          <a:lstStyle/>
          <a:p>
            <a:r>
              <a:rPr lang="en-GB" noProof="0"/>
              <a:t>B  015A : picture right : 2 textboxes right</a:t>
            </a:r>
            <a:endParaRPr lang="en-GB"/>
          </a:p>
        </p:txBody>
      </p:sp>
    </p:spTree>
    <p:extLst>
      <p:ext uri="{BB962C8B-B14F-4D97-AF65-F5344CB8AC3E}">
        <p14:creationId xmlns:p14="http://schemas.microsoft.com/office/powerpoint/2010/main" val="14602599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8DC116D0-99BF-1706-E895-1BAD430711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3" name="Object 22" hidden="1">
                        <a:extLst>
                          <a:ext uri="{FF2B5EF4-FFF2-40B4-BE49-F238E27FC236}">
                            <a16:creationId xmlns:a16="http://schemas.microsoft.com/office/drawing/2014/main" id="{8DC116D0-99BF-1706-E895-1BAD4307113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7" name="Bildplatzhalter 8">
            <a:extLst>
              <a:ext uri="{FF2B5EF4-FFF2-40B4-BE49-F238E27FC236}">
                <a16:creationId xmlns:a16="http://schemas.microsoft.com/office/drawing/2014/main" id="{77A80B81-4D65-0D4B-53A9-296EE44855F2}"/>
              </a:ext>
            </a:extLst>
          </p:cNvPr>
          <p:cNvPicPr>
            <a:picLocks noGrp="1" noChangeAspect="1"/>
          </p:cNvPicPr>
          <p:nvPr>
            <p:ph type="pic" sz="quarter" idx="10"/>
          </p:nvPr>
        </p:nvPicPr>
        <p:blipFill>
          <a:blip r:embed="rId5"/>
          <a:srcRect l="30741" r="30741"/>
          <a:stretch/>
        </p:blipFill>
        <p:spPr>
          <a:prstGeom prst="rect">
            <a:avLst/>
          </a:prstGeom>
          <a:solidFill>
            <a:schemeClr val="bg1"/>
          </a:solidFill>
          <a:ln w="12700" cap="flat" cmpd="sng" algn="ctr">
            <a:noFill/>
            <a:prstDash val="solid"/>
            <a:miter lim="800000"/>
          </a:ln>
          <a:effectLst/>
        </p:spPr>
      </p:pic>
      <p:pic>
        <p:nvPicPr>
          <p:cNvPr id="65" name="Picture Placeholder 14">
            <a:extLst>
              <a:ext uri="{FF2B5EF4-FFF2-40B4-BE49-F238E27FC236}">
                <a16:creationId xmlns:a16="http://schemas.microsoft.com/office/drawing/2014/main" id="{FB67B87C-C509-2FEF-7C6F-FB4E8A9C37B6}"/>
              </a:ext>
            </a:extLst>
          </p:cNvPr>
          <p:cNvPicPr>
            <a:picLocks noGrp="1" noChangeAspect="1"/>
          </p:cNvPicPr>
          <p:nvPr>
            <p:ph type="pic" sz="quarter" idx="24"/>
          </p:nvPr>
        </p:nvPicPr>
        <p:blipFill>
          <a:blip r:embed="rId6">
            <a:lum bright="100000" contrast="-40000"/>
            <a:extLst>
              <a:ext uri="{96DAC541-7B7A-43D3-8B79-37D633B846F1}">
                <asvg:svgBlip xmlns:asvg="http://schemas.microsoft.com/office/drawing/2016/SVG/main" r:embed="rId7"/>
              </a:ext>
            </a:extLst>
          </a:blip>
          <a:srcRect l="56" r="56"/>
          <a:stretch/>
        </p:blipFill>
        <p:spPr/>
      </p:pic>
      <p:sp>
        <p:nvSpPr>
          <p:cNvPr id="4" name="Slide Number Placeholder 3">
            <a:extLst>
              <a:ext uri="{FF2B5EF4-FFF2-40B4-BE49-F238E27FC236}">
                <a16:creationId xmlns:a16="http://schemas.microsoft.com/office/drawing/2014/main" id="{AFE1A898-E65F-4EA5-D751-76F46ACC1218}"/>
              </a:ext>
            </a:extLst>
          </p:cNvPr>
          <p:cNvSpPr>
            <a:spLocks noGrp="1"/>
          </p:cNvSpPr>
          <p:nvPr>
            <p:ph type="sldNum" sz="quarter" idx="4"/>
          </p:nvPr>
        </p:nvSpPr>
        <p:spPr/>
        <p:txBody>
          <a:bodyPr/>
          <a:lstStyle/>
          <a:p>
            <a:fld id="{FA573BCF-C0F1-4720-B5E7-944FE630E67D}" type="slidenum">
              <a:rPr lang="en-US" smtClean="0"/>
              <a:pPr/>
              <a:t>38</a:t>
            </a:fld>
            <a:endParaRPr lang="en-US" dirty="0"/>
          </a:p>
        </p:txBody>
      </p:sp>
      <p:sp>
        <p:nvSpPr>
          <p:cNvPr id="5" name="Footer Placeholder 4">
            <a:extLst>
              <a:ext uri="{FF2B5EF4-FFF2-40B4-BE49-F238E27FC236}">
                <a16:creationId xmlns:a16="http://schemas.microsoft.com/office/drawing/2014/main" id="{6AF65678-E736-9F63-37C4-34BA073A9D7B}"/>
              </a:ext>
            </a:extLst>
          </p:cNvPr>
          <p:cNvSpPr>
            <a:spLocks noGrp="1"/>
          </p:cNvSpPr>
          <p:nvPr>
            <p:ph type="ftr" sz="quarter" idx="3"/>
          </p:nvPr>
        </p:nvSpPr>
        <p:spPr/>
        <p:txBody>
          <a:bodyPr/>
          <a:lstStyle/>
          <a:p>
            <a:r>
              <a:rPr lang="nl-NL"/>
              <a:t>Company Presentation Route B</a:t>
            </a:r>
            <a:endParaRPr lang="nl-NL" dirty="0"/>
          </a:p>
        </p:txBody>
      </p:sp>
      <p:sp>
        <p:nvSpPr>
          <p:cNvPr id="6" name="Date Placeholder 5">
            <a:extLst>
              <a:ext uri="{FF2B5EF4-FFF2-40B4-BE49-F238E27FC236}">
                <a16:creationId xmlns:a16="http://schemas.microsoft.com/office/drawing/2014/main" id="{8A455BA1-E505-9DAF-AF89-E295C0BD6219}"/>
              </a:ext>
            </a:extLst>
          </p:cNvPr>
          <p:cNvSpPr>
            <a:spLocks noGrp="1"/>
          </p:cNvSpPr>
          <p:nvPr>
            <p:ph type="dt" sz="half" idx="2"/>
          </p:nvPr>
        </p:nvSpPr>
        <p:spPr/>
        <p:txBody>
          <a:bodyPr/>
          <a:lstStyle/>
          <a:p>
            <a:r>
              <a:rPr lang="de-DE"/>
              <a:t>2025-10-08</a:t>
            </a:r>
            <a:endParaRPr lang="nl-NL" dirty="0"/>
          </a:p>
        </p:txBody>
      </p:sp>
      <p:sp>
        <p:nvSpPr>
          <p:cNvPr id="22" name="Text Placeholder 21">
            <a:extLst>
              <a:ext uri="{FF2B5EF4-FFF2-40B4-BE49-F238E27FC236}">
                <a16:creationId xmlns:a16="http://schemas.microsoft.com/office/drawing/2014/main" id="{16FC6082-86B3-787A-228C-6B960F5DF06E}"/>
              </a:ext>
            </a:extLst>
          </p:cNvPr>
          <p:cNvSpPr>
            <a:spLocks noGrp="1"/>
          </p:cNvSpPr>
          <p:nvPr>
            <p:ph type="body" sz="quarter" idx="21"/>
          </p:nvPr>
        </p:nvSpPr>
        <p:spPr/>
        <p:txBody>
          <a:bodyPr/>
          <a:lstStyle/>
          <a:p>
            <a:pPr lvl="8"/>
            <a:r>
              <a:rPr lang="en-US" noProof="0" dirty="0"/>
              <a:t>Role</a:t>
            </a:r>
            <a:br>
              <a:rPr lang="en-US" noProof="0" dirty="0"/>
            </a:br>
            <a:endParaRPr lang="en-US" noProof="0" dirty="0"/>
          </a:p>
          <a:p>
            <a:pPr lvl="4"/>
            <a:r>
              <a:rPr lang="en-US" noProof="0"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98" name="Text Placeholder 97">
            <a:extLst>
              <a:ext uri="{FF2B5EF4-FFF2-40B4-BE49-F238E27FC236}">
                <a16:creationId xmlns:a16="http://schemas.microsoft.com/office/drawing/2014/main" id="{84EE769E-F68C-9AB0-4A20-1645C203DEFD}"/>
              </a:ext>
            </a:extLst>
          </p:cNvPr>
          <p:cNvSpPr>
            <a:spLocks noGrp="1"/>
          </p:cNvSpPr>
          <p:nvPr>
            <p:ph type="body" idx="25"/>
          </p:nvPr>
        </p:nvSpPr>
        <p:spPr>
          <a:gradFill>
            <a:gsLst>
              <a:gs pos="0">
                <a:srgbClr val="EF4251"/>
              </a:gs>
              <a:gs pos="100000">
                <a:srgbClr val="F4704D"/>
              </a:gs>
            </a:gsLst>
            <a:lin ang="18900000" scaled="0"/>
          </a:gradFill>
          <a:ln w="9525" cap="flat">
            <a:noFill/>
            <a:prstDash val="solid"/>
            <a:miter/>
          </a:ln>
        </p:spPr>
        <p:txBody>
          <a:bodyPr lIns="36000" tIns="36000" rIns="36000" bIns="36000" rtlCol="0" anchor="ctr" anchorCtr="0"/>
          <a:lstStyle/>
          <a:p>
            <a:pPr>
              <a:spcBef>
                <a:spcPts val="600"/>
              </a:spcBef>
              <a:spcAft>
                <a:spcPts val="600"/>
              </a:spcAft>
            </a:pPr>
            <a:endParaRPr lang="en-GB" b="1">
              <a:solidFill>
                <a:schemeClr val="bg1"/>
              </a:solidFill>
              <a:latin typeface="+mj-lt"/>
              <a:cs typeface="+mn-cs"/>
            </a:endParaRPr>
          </a:p>
        </p:txBody>
      </p:sp>
      <p:pic>
        <p:nvPicPr>
          <p:cNvPr id="137" name="Bild 27">
            <a:extLst>
              <a:ext uri="{FF2B5EF4-FFF2-40B4-BE49-F238E27FC236}">
                <a16:creationId xmlns:a16="http://schemas.microsoft.com/office/drawing/2014/main" id="{38DA5D48-7912-8B6F-1AF9-5D767D5BED5A}"/>
              </a:ext>
            </a:extLst>
          </p:cNvPr>
          <p:cNvPicPr>
            <a:picLocks noGrp="1" noChangeAspect="1"/>
          </p:cNvPicPr>
          <p:nvPr>
            <p:ph sz="quarter" idx="26"/>
          </p:nvPr>
        </p:nvPicPr>
        <p:blipFill>
          <a:blip r:embed="rId8">
            <a:extLst>
              <a:ext uri="{28A0092B-C50C-407E-A947-70E740481C1C}">
                <a14:useLocalDpi xmlns:a14="http://schemas.microsoft.com/office/drawing/2010/main" val="0"/>
              </a:ext>
            </a:extLst>
          </a:blip>
          <a:stretch>
            <a:fillRect/>
          </a:stretch>
        </p:blipFill>
        <p: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0">
            <a:extLst>
              <a:ext uri="{FF2B5EF4-FFF2-40B4-BE49-F238E27FC236}">
                <a16:creationId xmlns:a16="http://schemas.microsoft.com/office/drawing/2014/main" id="{B08DF57B-F086-F26C-CBE8-BD8D99E2D07B}"/>
              </a:ext>
            </a:extLst>
          </p:cNvPr>
          <p:cNvSpPr>
            <a:spLocks noGrp="1"/>
          </p:cNvSpPr>
          <p:nvPr>
            <p:ph type="body" sz="quarter" idx="20"/>
          </p:nvPr>
        </p:nvSpPr>
        <p:spPr/>
        <p:txBody>
          <a:bodyPr/>
          <a:lstStyle/>
          <a:p>
            <a:pPr lvl="8"/>
            <a:r>
              <a:rPr lang="en-US" noProof="0" dirty="0"/>
              <a:t>Role</a:t>
            </a:r>
            <a:br>
              <a:rPr lang="en-US" noProof="0" dirty="0"/>
            </a:br>
            <a:endParaRPr lang="en-US" noProof="0" dirty="0"/>
          </a:p>
          <a:p>
            <a:pPr lvl="4"/>
            <a:r>
              <a:rPr lang="en-US" noProof="0"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97" name="Text Placeholder 96">
            <a:extLst>
              <a:ext uri="{FF2B5EF4-FFF2-40B4-BE49-F238E27FC236}">
                <a16:creationId xmlns:a16="http://schemas.microsoft.com/office/drawing/2014/main" id="{E8A039A5-8188-A2ED-D3E3-D7276EA390F5}"/>
              </a:ext>
            </a:extLst>
          </p:cNvPr>
          <p:cNvSpPr>
            <a:spLocks noGrp="1"/>
          </p:cNvSpPr>
          <p:nvPr>
            <p:ph type="body" idx="1"/>
          </p:nvPr>
        </p:nvSpPr>
        <p:spPr>
          <a:gradFill>
            <a:gsLst>
              <a:gs pos="0">
                <a:srgbClr val="EF4251"/>
              </a:gs>
              <a:gs pos="100000">
                <a:srgbClr val="F4704D"/>
              </a:gs>
            </a:gsLst>
            <a:lin ang="18900000" scaled="0"/>
          </a:gradFill>
          <a:ln w="9525" cap="flat">
            <a:noFill/>
            <a:prstDash val="solid"/>
            <a:miter/>
          </a:ln>
        </p:spPr>
        <p:txBody>
          <a:bodyPr lIns="36000" tIns="36000" rIns="36000" bIns="36000" rtlCol="0" anchor="ctr" anchorCtr="0"/>
          <a:lstStyle/>
          <a:p>
            <a:pPr>
              <a:spcBef>
                <a:spcPts val="600"/>
              </a:spcBef>
              <a:spcAft>
                <a:spcPts val="600"/>
              </a:spcAft>
            </a:pPr>
            <a:endParaRPr lang="en-GB" b="1" dirty="0">
              <a:solidFill>
                <a:schemeClr val="bg1"/>
              </a:solidFill>
              <a:latin typeface="+mj-lt"/>
              <a:cs typeface="+mn-cs"/>
            </a:endParaRPr>
          </a:p>
        </p:txBody>
      </p:sp>
      <p:pic>
        <p:nvPicPr>
          <p:cNvPr id="124" name="Bild 37">
            <a:extLst>
              <a:ext uri="{FF2B5EF4-FFF2-40B4-BE49-F238E27FC236}">
                <a16:creationId xmlns:a16="http://schemas.microsoft.com/office/drawing/2014/main" id="{2D209255-DB92-CCF8-77A9-B3E208598528}"/>
              </a:ext>
            </a:extLst>
          </p:cNvPr>
          <p:cNvPicPr>
            <a:picLocks noGrp="1" noChangeAspect="1"/>
          </p:cNvPicPr>
          <p:nvPr>
            <p:ph sz="quarter" idx="19"/>
          </p:nvPr>
        </p:nvPicPr>
        <p:blipFill>
          <a:blip r:embed="rId9" cstate="hqprint">
            <a:extLst>
              <a:ext uri="{28A0092B-C50C-407E-A947-70E740481C1C}">
                <a14:useLocalDpi xmlns:a14="http://schemas.microsoft.com/office/drawing/2010/main" val="0"/>
              </a:ext>
            </a:extLst>
          </a:blip>
          <a:stretch>
            <a:fillRect/>
          </a:stretch>
        </p:blipFill>
        <p: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a:extLst>
              <a:ext uri="{FF2B5EF4-FFF2-40B4-BE49-F238E27FC236}">
                <a16:creationId xmlns:a16="http://schemas.microsoft.com/office/drawing/2014/main" id="{A4967CA8-83D9-9E21-4461-5AEAD8F9DEE3}"/>
              </a:ext>
            </a:extLst>
          </p:cNvPr>
          <p:cNvSpPr>
            <a:spLocks noGrp="1"/>
          </p:cNvSpPr>
          <p:nvPr>
            <p:ph type="title"/>
          </p:nvPr>
        </p:nvSpPr>
        <p:spPr/>
        <p:txBody>
          <a:bodyPr vert="horz">
            <a:noAutofit/>
          </a:bodyPr>
          <a:lstStyle/>
          <a:p>
            <a:r>
              <a:rPr lang="en-US"/>
              <a:t>Lorem ipsum dolor sit amet consectetuer</a:t>
            </a:r>
            <a:endParaRPr lang="en-GB"/>
          </a:p>
        </p:txBody>
      </p:sp>
      <p:sp>
        <p:nvSpPr>
          <p:cNvPr id="19" name="Text Placeholder 18">
            <a:extLst>
              <a:ext uri="{FF2B5EF4-FFF2-40B4-BE49-F238E27FC236}">
                <a16:creationId xmlns:a16="http://schemas.microsoft.com/office/drawing/2014/main" id="{855DE34F-0DE1-72BB-AE3D-22678EC7668A}"/>
              </a:ext>
            </a:extLst>
          </p:cNvPr>
          <p:cNvSpPr>
            <a:spLocks noGrp="1"/>
          </p:cNvSpPr>
          <p:nvPr>
            <p:ph type="body" sz="quarter" idx="14"/>
          </p:nvPr>
        </p:nvSpPr>
        <p:spPr/>
        <p:txBody>
          <a:bodyPr/>
          <a:lstStyle/>
          <a:p>
            <a:r>
              <a:rPr lang="en-GB" noProof="0"/>
              <a:t>B  015B : picture left : 2 textboxes right</a:t>
            </a:r>
            <a:endParaRPr lang="en-GB"/>
          </a:p>
        </p:txBody>
      </p:sp>
    </p:spTree>
    <p:extLst>
      <p:ext uri="{BB962C8B-B14F-4D97-AF65-F5344CB8AC3E}">
        <p14:creationId xmlns:p14="http://schemas.microsoft.com/office/powerpoint/2010/main" val="4495794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556B3234-C30F-2E2F-EDC7-FDC3ADED6D3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556B3234-C30F-2E2F-EDC7-FDC3ADED6D3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B02B05E-959B-3124-48A0-29D8BEBD62CE}"/>
              </a:ext>
            </a:extLst>
          </p:cNvPr>
          <p:cNvSpPr>
            <a:spLocks noGrp="1"/>
          </p:cNvSpPr>
          <p:nvPr>
            <p:ph type="sldNum" sz="quarter" idx="4"/>
          </p:nvPr>
        </p:nvSpPr>
        <p:spPr/>
        <p:txBody>
          <a:bodyPr/>
          <a:lstStyle/>
          <a:p>
            <a:fld id="{FA573BCF-C0F1-4720-B5E7-944FE630E67D}" type="slidenum">
              <a:rPr lang="en-US" smtClean="0"/>
              <a:pPr/>
              <a:t>39</a:t>
            </a:fld>
            <a:endParaRPr lang="en-US" dirty="0"/>
          </a:p>
        </p:txBody>
      </p:sp>
      <p:sp>
        <p:nvSpPr>
          <p:cNvPr id="3" name="Footer Placeholder 2">
            <a:extLst>
              <a:ext uri="{FF2B5EF4-FFF2-40B4-BE49-F238E27FC236}">
                <a16:creationId xmlns:a16="http://schemas.microsoft.com/office/drawing/2014/main" id="{31679D76-147E-24BA-497A-86F1114D4425}"/>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A5365BA3-BA2C-B46D-0D63-D1BB32ED04BA}"/>
              </a:ext>
            </a:extLst>
          </p:cNvPr>
          <p:cNvSpPr>
            <a:spLocks noGrp="1"/>
          </p:cNvSpPr>
          <p:nvPr>
            <p:ph type="dt" sz="half" idx="2"/>
          </p:nvPr>
        </p:nvSpPr>
        <p:spPr/>
        <p:txBody>
          <a:bodyPr/>
          <a:lstStyle/>
          <a:p>
            <a:r>
              <a:rPr lang="de-DE"/>
              <a:t>2025-10-08</a:t>
            </a:r>
            <a:endParaRPr lang="nl-NL" dirty="0"/>
          </a:p>
        </p:txBody>
      </p:sp>
      <p:pic>
        <p:nvPicPr>
          <p:cNvPr id="10" name="Bildplatzhalter 8">
            <a:extLst>
              <a:ext uri="{FF2B5EF4-FFF2-40B4-BE49-F238E27FC236}">
                <a16:creationId xmlns:a16="http://schemas.microsoft.com/office/drawing/2014/main" id="{CDADAC4D-F447-DD4B-66D1-F0E51CE73E57}"/>
              </a:ext>
            </a:extLst>
          </p:cNvPr>
          <p:cNvPicPr>
            <a:picLocks noGrp="1" noChangeAspect="1"/>
          </p:cNvPicPr>
          <p:nvPr>
            <p:ph type="pic" sz="quarter" idx="16"/>
          </p:nvPr>
        </p:nvPicPr>
        <p:blipFill rotWithShape="1">
          <a:blip r:embed="rId5"/>
          <a:srcRect t="8754" b="8754"/>
          <a:stretch/>
        </p:blipFill>
        <p:spPr/>
      </p:pic>
      <p:pic>
        <p:nvPicPr>
          <p:cNvPr id="7" name="Picture Placeholder 18">
            <a:extLst>
              <a:ext uri="{FF2B5EF4-FFF2-40B4-BE49-F238E27FC236}">
                <a16:creationId xmlns:a16="http://schemas.microsoft.com/office/drawing/2014/main" id="{BB00F044-9455-0645-A312-C048EB37629B}"/>
              </a:ext>
            </a:extLst>
          </p:cNvPr>
          <p:cNvPicPr>
            <a:picLocks noGrp="1" noChangeAspect="1"/>
          </p:cNvPicPr>
          <p:nvPr>
            <p:ph type="pic" sz="quarter" idx="17"/>
          </p:nvPr>
        </p:nvPicPr>
        <p:blipFill>
          <a:blip r:embed="rId6"/>
          <a:srcRect t="19005" b="19005"/>
          <a:stretch/>
        </p:blipFill>
        <p:spPr/>
      </p:pic>
      <p:sp>
        <p:nvSpPr>
          <p:cNvPr id="13" name="Content Placeholder 12">
            <a:extLst>
              <a:ext uri="{FF2B5EF4-FFF2-40B4-BE49-F238E27FC236}">
                <a16:creationId xmlns:a16="http://schemas.microsoft.com/office/drawing/2014/main" id="{A3D3DD44-0D52-A603-9C16-A282EAE30998}"/>
              </a:ext>
            </a:extLst>
          </p:cNvPr>
          <p:cNvSpPr>
            <a:spLocks noGrp="1"/>
          </p:cNvSpPr>
          <p:nvPr>
            <p:ph sz="quarter" idx="15"/>
          </p:nvPr>
        </p:nvSpPr>
        <p:spPr/>
        <p:txBody>
          <a:bodyPr/>
          <a:lstStyle/>
          <a:p>
            <a:pPr lvl="4"/>
            <a:endParaRPr lang="en-US" dirty="0"/>
          </a:p>
          <a:p>
            <a:pPr lvl="4"/>
            <a:endParaRPr lang="en-US" dirty="0"/>
          </a:p>
          <a:p>
            <a:pPr lvl="4"/>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br>
              <a:rPr lang="en-US" dirty="0"/>
            </a:b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endParaRPr lang="en-US" dirty="0"/>
          </a:p>
        </p:txBody>
      </p:sp>
      <p:sp>
        <p:nvSpPr>
          <p:cNvPr id="11" name="Title 10">
            <a:extLst>
              <a:ext uri="{FF2B5EF4-FFF2-40B4-BE49-F238E27FC236}">
                <a16:creationId xmlns:a16="http://schemas.microsoft.com/office/drawing/2014/main" id="{56FCFA7F-1B71-4A56-A8E6-CA8F3CCDBFEE}"/>
              </a:ext>
            </a:extLst>
          </p:cNvPr>
          <p:cNvSpPr>
            <a:spLocks noGrp="1"/>
          </p:cNvSpPr>
          <p:nvPr>
            <p:ph type="title"/>
          </p:nvPr>
        </p:nvSpPr>
        <p:spPr/>
        <p:txBody>
          <a:bodyPr vert="horz"/>
          <a:lstStyle/>
          <a:p>
            <a:r>
              <a:rPr lang="en-US"/>
              <a:t>Lorem ipsum dolor sit amet consectetuer adipiscing elit</a:t>
            </a:r>
            <a:endParaRPr lang="en-US" dirty="0"/>
          </a:p>
        </p:txBody>
      </p:sp>
      <p:sp>
        <p:nvSpPr>
          <p:cNvPr id="12" name="Text Placeholder 11">
            <a:extLst>
              <a:ext uri="{FF2B5EF4-FFF2-40B4-BE49-F238E27FC236}">
                <a16:creationId xmlns:a16="http://schemas.microsoft.com/office/drawing/2014/main" id="{C159783E-1B5B-FFDD-CAE4-6C11DDBB8047}"/>
              </a:ext>
            </a:extLst>
          </p:cNvPr>
          <p:cNvSpPr>
            <a:spLocks noGrp="1"/>
          </p:cNvSpPr>
          <p:nvPr>
            <p:ph type="body" sz="quarter" idx="14"/>
          </p:nvPr>
        </p:nvSpPr>
        <p:spPr/>
        <p:txBody>
          <a:bodyPr/>
          <a:lstStyle/>
          <a:p>
            <a:r>
              <a:rPr lang="en-GB"/>
              <a:t>B  016 : content top : 2 pictures below</a:t>
            </a:r>
            <a:endParaRPr lang="en-US"/>
          </a:p>
        </p:txBody>
      </p:sp>
    </p:spTree>
    <p:extLst>
      <p:ext uri="{BB962C8B-B14F-4D97-AF65-F5344CB8AC3E}">
        <p14:creationId xmlns:p14="http://schemas.microsoft.com/office/powerpoint/2010/main" val="2392825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8" name="Picture Placeholder 8">
            <a:extLst>
              <a:ext uri="{FF2B5EF4-FFF2-40B4-BE49-F238E27FC236}">
                <a16:creationId xmlns:a16="http://schemas.microsoft.com/office/drawing/2014/main" id="{0FE7CB70-0FF6-155D-3623-662AC66D5A23}"/>
              </a:ext>
            </a:extLst>
          </p:cNvPr>
          <p:cNvPicPr>
            <a:picLocks noGrp="1" noChangeAspect="1"/>
          </p:cNvPicPr>
          <p:nvPr>
            <p:ph type="pic" sz="quarter" idx="16"/>
          </p:nvPr>
        </p:nvPicPr>
        <p:blipFill rotWithShape="1">
          <a:blip r:embed="rId6"/>
          <a:srcRect l="16667" r="16667"/>
          <a:stretch>
            <a:fillRect/>
          </a:stretch>
        </p:blipFill>
        <p:spPr/>
      </p:pic>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p:txBody>
          <a:bodyPr/>
          <a:lstStyle/>
          <a:p>
            <a:r>
              <a:rPr lang="en-GB"/>
              <a:t>valantic Route B</a:t>
            </a:r>
            <a:r>
              <a:rPr lang="de-DE"/>
              <a:t>​​</a:t>
            </a:r>
            <a:endParaRPr lang="en-US" dirty="0"/>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p:txBody>
          <a:bodyPr/>
          <a:lstStyle/>
          <a:p>
            <a:r>
              <a:rPr lang="en-US"/>
              <a:t>PowerPoint</a:t>
            </a:r>
          </a:p>
          <a:p>
            <a:endParaRPr lang="en-US"/>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p:txBody>
          <a:bodyPr vert="horz"/>
          <a:lstStyle/>
          <a:p>
            <a:r>
              <a:rPr lang="de-DE"/>
              <a:t>template</a:t>
            </a:r>
            <a:endParaRPr lang="en-US" dirty="0"/>
          </a:p>
        </p:txBody>
      </p:sp>
    </p:spTree>
    <p:extLst>
      <p:ext uri="{BB962C8B-B14F-4D97-AF65-F5344CB8AC3E}">
        <p14:creationId xmlns:p14="http://schemas.microsoft.com/office/powerpoint/2010/main" val="19048513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556B3234-C30F-2E2F-EDC7-FDC3ADED6D3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556B3234-C30F-2E2F-EDC7-FDC3ADED6D3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B02B05E-959B-3124-48A0-29D8BEBD62CE}"/>
              </a:ext>
            </a:extLst>
          </p:cNvPr>
          <p:cNvSpPr>
            <a:spLocks noGrp="1"/>
          </p:cNvSpPr>
          <p:nvPr>
            <p:ph type="sldNum" sz="quarter" idx="4"/>
          </p:nvPr>
        </p:nvSpPr>
        <p:spPr/>
        <p:txBody>
          <a:bodyPr/>
          <a:lstStyle/>
          <a:p>
            <a:fld id="{FA573BCF-C0F1-4720-B5E7-944FE630E67D}" type="slidenum">
              <a:rPr lang="en-US" smtClean="0"/>
              <a:pPr/>
              <a:t>40</a:t>
            </a:fld>
            <a:endParaRPr lang="en-US" dirty="0"/>
          </a:p>
        </p:txBody>
      </p:sp>
      <p:sp>
        <p:nvSpPr>
          <p:cNvPr id="3" name="Footer Placeholder 2">
            <a:extLst>
              <a:ext uri="{FF2B5EF4-FFF2-40B4-BE49-F238E27FC236}">
                <a16:creationId xmlns:a16="http://schemas.microsoft.com/office/drawing/2014/main" id="{31679D76-147E-24BA-497A-86F1114D4425}"/>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A5365BA3-BA2C-B46D-0D63-D1BB32ED04BA}"/>
              </a:ext>
            </a:extLst>
          </p:cNvPr>
          <p:cNvSpPr>
            <a:spLocks noGrp="1"/>
          </p:cNvSpPr>
          <p:nvPr>
            <p:ph type="dt" sz="half" idx="2"/>
          </p:nvPr>
        </p:nvSpPr>
        <p:spPr/>
        <p:txBody>
          <a:bodyPr/>
          <a:lstStyle/>
          <a:p>
            <a:r>
              <a:rPr lang="de-DE"/>
              <a:t>2025-10-08</a:t>
            </a:r>
            <a:endParaRPr lang="nl-NL" dirty="0"/>
          </a:p>
        </p:txBody>
      </p:sp>
      <p:pic>
        <p:nvPicPr>
          <p:cNvPr id="10" name="Bildplatzhalter 8">
            <a:extLst>
              <a:ext uri="{FF2B5EF4-FFF2-40B4-BE49-F238E27FC236}">
                <a16:creationId xmlns:a16="http://schemas.microsoft.com/office/drawing/2014/main" id="{CDADAC4D-F447-DD4B-66D1-F0E51CE73E57}"/>
              </a:ext>
            </a:extLst>
          </p:cNvPr>
          <p:cNvPicPr>
            <a:picLocks noGrp="1" noChangeAspect="1"/>
          </p:cNvPicPr>
          <p:nvPr>
            <p:ph type="pic" sz="quarter" idx="16"/>
          </p:nvPr>
        </p:nvPicPr>
        <p:blipFill rotWithShape="1">
          <a:blip r:embed="rId5"/>
          <a:srcRect t="8754" b="8754"/>
          <a:stretch/>
        </p:blipFill>
        <p:spPr/>
      </p:pic>
      <p:pic>
        <p:nvPicPr>
          <p:cNvPr id="7" name="Picture Placeholder 18">
            <a:extLst>
              <a:ext uri="{FF2B5EF4-FFF2-40B4-BE49-F238E27FC236}">
                <a16:creationId xmlns:a16="http://schemas.microsoft.com/office/drawing/2014/main" id="{BB00F044-9455-0645-A312-C048EB37629B}"/>
              </a:ext>
            </a:extLst>
          </p:cNvPr>
          <p:cNvPicPr>
            <a:picLocks noGrp="1" noChangeAspect="1"/>
          </p:cNvPicPr>
          <p:nvPr>
            <p:ph type="pic" sz="quarter" idx="17"/>
          </p:nvPr>
        </p:nvPicPr>
        <p:blipFill>
          <a:blip r:embed="rId6"/>
          <a:srcRect t="19005" b="19005"/>
          <a:stretch/>
        </p:blipFill>
        <p:spPr/>
      </p:pic>
      <p:sp>
        <p:nvSpPr>
          <p:cNvPr id="5" name="Inhaltsplatzhalter 4">
            <a:extLst>
              <a:ext uri="{FF2B5EF4-FFF2-40B4-BE49-F238E27FC236}">
                <a16:creationId xmlns:a16="http://schemas.microsoft.com/office/drawing/2014/main" id="{C7E02316-2B13-4F0D-4D84-53FA4D4E8AEA}"/>
              </a:ext>
            </a:extLst>
          </p:cNvPr>
          <p:cNvSpPr>
            <a:spLocks noGrp="1"/>
          </p:cNvSpPr>
          <p:nvPr>
            <p:ph sz="quarter" idx="18"/>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p:txBody>
      </p:sp>
      <p:sp>
        <p:nvSpPr>
          <p:cNvPr id="13" name="Content Placeholder 12">
            <a:extLst>
              <a:ext uri="{FF2B5EF4-FFF2-40B4-BE49-F238E27FC236}">
                <a16:creationId xmlns:a16="http://schemas.microsoft.com/office/drawing/2014/main" id="{A3D3DD44-0D52-A603-9C16-A282EAE30998}"/>
              </a:ext>
            </a:extLst>
          </p:cNvPr>
          <p:cNvSpPr>
            <a:spLocks noGrp="1"/>
          </p:cNvSpPr>
          <p:nvPr>
            <p:ph sz="quarter" idx="15"/>
          </p:nvPr>
        </p:nvSpPr>
        <p:spPr/>
        <p:txBody>
          <a:bodyPr/>
          <a:lstStyle/>
          <a:p>
            <a:pPr lvl="4"/>
            <a:endParaRPr lang="en-US"/>
          </a:p>
          <a:p>
            <a:pPr lvl="4"/>
            <a:endParaRPr lang="en-US"/>
          </a:p>
          <a:p>
            <a:pPr lvl="4"/>
            <a:r>
              <a:rPr lang="en-US"/>
              <a:t>Pellentesque habitant morbi tristique senectus et netus et malesuada fames ac turpis egestas.</a:t>
            </a:r>
          </a:p>
        </p:txBody>
      </p:sp>
      <p:sp>
        <p:nvSpPr>
          <p:cNvPr id="11" name="Title 10">
            <a:extLst>
              <a:ext uri="{FF2B5EF4-FFF2-40B4-BE49-F238E27FC236}">
                <a16:creationId xmlns:a16="http://schemas.microsoft.com/office/drawing/2014/main" id="{56FCFA7F-1B71-4A56-A8E6-CA8F3CCDBFEE}"/>
              </a:ext>
            </a:extLst>
          </p:cNvPr>
          <p:cNvSpPr>
            <a:spLocks noGrp="1"/>
          </p:cNvSpPr>
          <p:nvPr>
            <p:ph type="title"/>
          </p:nvPr>
        </p:nvSpPr>
        <p:spPr/>
        <p:txBody>
          <a:bodyPr vert="horz"/>
          <a:lstStyle/>
          <a:p>
            <a:r>
              <a:rPr lang="en-US"/>
              <a:t>Lorem ipsum dolor sit amet consectetuer adipiscing elit</a:t>
            </a:r>
            <a:endParaRPr lang="en-US" dirty="0"/>
          </a:p>
        </p:txBody>
      </p:sp>
      <p:sp>
        <p:nvSpPr>
          <p:cNvPr id="12" name="Text Placeholder 11">
            <a:extLst>
              <a:ext uri="{FF2B5EF4-FFF2-40B4-BE49-F238E27FC236}">
                <a16:creationId xmlns:a16="http://schemas.microsoft.com/office/drawing/2014/main" id="{C159783E-1B5B-FFDD-CAE4-6C11DDBB8047}"/>
              </a:ext>
            </a:extLst>
          </p:cNvPr>
          <p:cNvSpPr>
            <a:spLocks noGrp="1"/>
          </p:cNvSpPr>
          <p:nvPr>
            <p:ph type="body" sz="quarter" idx="14"/>
          </p:nvPr>
        </p:nvSpPr>
        <p:spPr/>
        <p:txBody>
          <a:bodyPr/>
          <a:lstStyle/>
          <a:p>
            <a:r>
              <a:rPr lang="en-GB"/>
              <a:t>B  017 : 2 contents : 2 pictures below</a:t>
            </a:r>
            <a:endParaRPr lang="en-US"/>
          </a:p>
        </p:txBody>
      </p:sp>
    </p:spTree>
    <p:extLst>
      <p:ext uri="{BB962C8B-B14F-4D97-AF65-F5344CB8AC3E}">
        <p14:creationId xmlns:p14="http://schemas.microsoft.com/office/powerpoint/2010/main" val="17572051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19" hidden="1">
            <a:extLst>
              <a:ext uri="{FF2B5EF4-FFF2-40B4-BE49-F238E27FC236}">
                <a16:creationId xmlns:a16="http://schemas.microsoft.com/office/drawing/2014/main" id="{6AAA962A-6227-EAF7-DBD7-04468BE4175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0" name="Object 19" hidden="1">
                        <a:extLst>
                          <a:ext uri="{FF2B5EF4-FFF2-40B4-BE49-F238E27FC236}">
                            <a16:creationId xmlns:a16="http://schemas.microsoft.com/office/drawing/2014/main" id="{6AAA962A-6227-EAF7-DBD7-04468BE4175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9449F14E-5F58-6DEE-B2E2-8A3E7404848D}"/>
              </a:ext>
            </a:extLst>
          </p:cNvPr>
          <p:cNvSpPr>
            <a:spLocks noGrp="1"/>
          </p:cNvSpPr>
          <p:nvPr>
            <p:ph type="sldNum" sz="quarter" idx="4"/>
          </p:nvPr>
        </p:nvSpPr>
        <p:spPr/>
        <p:txBody>
          <a:bodyPr/>
          <a:lstStyle/>
          <a:p>
            <a:fld id="{FA573BCF-C0F1-4720-B5E7-944FE630E67D}" type="slidenum">
              <a:rPr lang="en-US" smtClean="0"/>
              <a:pPr/>
              <a:t>41</a:t>
            </a:fld>
            <a:endParaRPr lang="en-US" dirty="0"/>
          </a:p>
        </p:txBody>
      </p:sp>
      <p:sp>
        <p:nvSpPr>
          <p:cNvPr id="3" name="Footer Placeholder 2">
            <a:extLst>
              <a:ext uri="{FF2B5EF4-FFF2-40B4-BE49-F238E27FC236}">
                <a16:creationId xmlns:a16="http://schemas.microsoft.com/office/drawing/2014/main" id="{B6A04A18-25BB-9511-9898-C7450F54C416}"/>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46FF079F-34D0-3AC7-7788-7A7D6EEDC5B7}"/>
              </a:ext>
            </a:extLst>
          </p:cNvPr>
          <p:cNvSpPr>
            <a:spLocks noGrp="1"/>
          </p:cNvSpPr>
          <p:nvPr>
            <p:ph type="dt" sz="half" idx="2"/>
          </p:nvPr>
        </p:nvSpPr>
        <p:spPr/>
        <p:txBody>
          <a:bodyPr/>
          <a:lstStyle/>
          <a:p>
            <a:r>
              <a:rPr lang="de-DE"/>
              <a:t>2025-10-08</a:t>
            </a:r>
            <a:endParaRPr lang="nl-NL" dirty="0"/>
          </a:p>
        </p:txBody>
      </p:sp>
      <p:sp>
        <p:nvSpPr>
          <p:cNvPr id="87" name="Content Placeholder 86">
            <a:extLst>
              <a:ext uri="{FF2B5EF4-FFF2-40B4-BE49-F238E27FC236}">
                <a16:creationId xmlns:a16="http://schemas.microsoft.com/office/drawing/2014/main" id="{77612939-DEF6-C74B-2016-412EFF90264B}"/>
              </a:ext>
            </a:extLst>
          </p:cNvPr>
          <p:cNvSpPr>
            <a:spLocks noGrp="1"/>
          </p:cNvSpPr>
          <p:nvPr>
            <p:ph sz="quarter" idx="20"/>
          </p:nvPr>
        </p:nvSpPr>
        <p:spPr/>
        <p:txBody>
          <a:bodyPr/>
          <a:lstStyle/>
          <a:p>
            <a:pPr lvl="4"/>
            <a:r>
              <a:rPr lang="en-US" dirty="0"/>
              <a:t>Purus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uir</a:t>
            </a:r>
            <a:br>
              <a:rPr lang="en-US" dirty="0"/>
            </a:br>
            <a:endParaRPr lang="en-US" dirty="0"/>
          </a:p>
          <a:p>
            <a:br>
              <a:rPr lang="en-US" dirty="0"/>
            </a:b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Purus </a:t>
            </a:r>
            <a:r>
              <a:rPr lang="en-US" dirty="0" err="1"/>
              <a:t>lectus</a:t>
            </a:r>
            <a:r>
              <a:rPr lang="en-US" dirty="0"/>
              <a:t> </a:t>
            </a:r>
            <a:r>
              <a:rPr lang="en-US" dirty="0" err="1"/>
              <a:t>malesuada</a:t>
            </a:r>
            <a:r>
              <a:rPr lang="en-US" dirty="0"/>
              <a:t> libero.</a:t>
            </a:r>
          </a:p>
        </p:txBody>
      </p:sp>
      <p:pic>
        <p:nvPicPr>
          <p:cNvPr id="17" name="Bildplatzhalter 8">
            <a:extLst>
              <a:ext uri="{FF2B5EF4-FFF2-40B4-BE49-F238E27FC236}">
                <a16:creationId xmlns:a16="http://schemas.microsoft.com/office/drawing/2014/main" id="{ACB26C87-7015-5CF3-D7A9-609397978A4F}"/>
              </a:ext>
            </a:extLst>
          </p:cNvPr>
          <p:cNvPicPr>
            <a:picLocks noGrp="1" noChangeAspect="1"/>
          </p:cNvPicPr>
          <p:nvPr>
            <p:ph type="pic" sz="quarter" idx="18"/>
          </p:nvPr>
        </p:nvPicPr>
        <p:blipFill>
          <a:blip r:embed="rId5"/>
          <a:srcRect l="22219" r="22219"/>
          <a:stretch/>
        </p:blipFill>
        <p:spPr/>
      </p:pic>
      <p:sp>
        <p:nvSpPr>
          <p:cNvPr id="86" name="Content Placeholder 85">
            <a:extLst>
              <a:ext uri="{FF2B5EF4-FFF2-40B4-BE49-F238E27FC236}">
                <a16:creationId xmlns:a16="http://schemas.microsoft.com/office/drawing/2014/main" id="{A6957F8B-AF0C-DE8D-822C-7CDB0289E526}"/>
              </a:ext>
            </a:extLst>
          </p:cNvPr>
          <p:cNvSpPr>
            <a:spLocks noGrp="1"/>
          </p:cNvSpPr>
          <p:nvPr>
            <p:ph sz="quarter" idx="19"/>
          </p:nvPr>
        </p:nvSpPr>
        <p:spPr/>
        <p:txBody>
          <a:bodyPr/>
          <a:lstStyle/>
          <a:p>
            <a:pPr lvl="4"/>
            <a:r>
              <a:rPr lang="en-US" dirty="0"/>
              <a:t>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a:t>
            </a:r>
            <a:br>
              <a:rPr lang="en-US" dirty="0"/>
            </a:br>
            <a:br>
              <a:rPr lang="en-US" dirty="0"/>
            </a:br>
            <a:br>
              <a:rPr lang="en-US" dirty="0"/>
            </a:br>
            <a:endParaRPr lang="en-US"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10" name="Picture Placeholder 23">
            <a:extLst>
              <a:ext uri="{FF2B5EF4-FFF2-40B4-BE49-F238E27FC236}">
                <a16:creationId xmlns:a16="http://schemas.microsoft.com/office/drawing/2014/main" id="{DAD2E79F-3046-8825-D876-4096EDA2D583}"/>
              </a:ext>
            </a:extLst>
          </p:cNvPr>
          <p:cNvPicPr>
            <a:picLocks noGrp="1" noChangeAspect="1"/>
          </p:cNvPicPr>
          <p:nvPr>
            <p:ph type="pic" sz="quarter" idx="16"/>
          </p:nvPr>
        </p:nvPicPr>
        <p:blipFill>
          <a:blip r:embed="rId6"/>
          <a:srcRect l="22192" r="22192"/>
          <a:stretch/>
        </p:blipFill>
        <p:spPr/>
      </p:pic>
      <p:sp>
        <p:nvSpPr>
          <p:cNvPr id="67" name="Content Placeholder 66">
            <a:extLst>
              <a:ext uri="{FF2B5EF4-FFF2-40B4-BE49-F238E27FC236}">
                <a16:creationId xmlns:a16="http://schemas.microsoft.com/office/drawing/2014/main" id="{D0D626B6-2927-303D-7C76-20EEF353AC80}"/>
              </a:ext>
            </a:extLst>
          </p:cNvPr>
          <p:cNvSpPr>
            <a:spLocks noGrp="1"/>
          </p:cNvSpPr>
          <p:nvPr>
            <p:ph sz="quarter" idx="15"/>
          </p:nvPr>
        </p:nvSpPr>
        <p:spPr/>
        <p:txBody>
          <a:bodyPr/>
          <a:lstStyle/>
          <a:p>
            <a:pPr lvl="4"/>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br>
              <a:rPr lang="en-US" dirty="0"/>
            </a:br>
            <a:br>
              <a:rPr lang="en-US" dirty="0"/>
            </a:br>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a:t>
            </a:r>
          </a:p>
        </p:txBody>
      </p:sp>
      <p:pic>
        <p:nvPicPr>
          <p:cNvPr id="7" name="Picture Placeholder 18">
            <a:extLst>
              <a:ext uri="{FF2B5EF4-FFF2-40B4-BE49-F238E27FC236}">
                <a16:creationId xmlns:a16="http://schemas.microsoft.com/office/drawing/2014/main" id="{A1188092-8507-7C19-00D5-D7B427CF4683}"/>
              </a:ext>
            </a:extLst>
          </p:cNvPr>
          <p:cNvPicPr>
            <a:picLocks noGrp="1" noChangeAspect="1"/>
          </p:cNvPicPr>
          <p:nvPr>
            <p:ph type="pic" sz="quarter" idx="17"/>
          </p:nvPr>
        </p:nvPicPr>
        <p:blipFill>
          <a:blip r:embed="rId7"/>
          <a:srcRect l="24998" r="24998"/>
          <a:stretch/>
        </p:blipFill>
        <p:spPr/>
      </p:pic>
      <p:sp>
        <p:nvSpPr>
          <p:cNvPr id="26" name="Text Placeholder 25">
            <a:extLst>
              <a:ext uri="{FF2B5EF4-FFF2-40B4-BE49-F238E27FC236}">
                <a16:creationId xmlns:a16="http://schemas.microsoft.com/office/drawing/2014/main" id="{D9F9AB5D-B38A-2010-3A35-27CC7DEADB00}"/>
              </a:ext>
            </a:extLst>
          </p:cNvPr>
          <p:cNvSpPr>
            <a:spLocks noGrp="1"/>
          </p:cNvSpPr>
          <p:nvPr>
            <p:ph type="body" idx="13"/>
          </p:nvPr>
        </p:nvSpPr>
        <p:spPr/>
        <p:txBody>
          <a:bodyPr/>
          <a:lstStyle/>
          <a:p>
            <a:r>
              <a:rPr lang="en-US" dirty="0" err="1"/>
              <a:t>consectetuer</a:t>
            </a:r>
            <a:r>
              <a:rPr lang="en-US" dirty="0"/>
              <a:t> </a:t>
            </a:r>
            <a:r>
              <a:rPr lang="en-US" dirty="0" err="1"/>
              <a:t>adipiscing</a:t>
            </a:r>
            <a:r>
              <a:rPr lang="en-US" dirty="0"/>
              <a:t> </a:t>
            </a:r>
            <a:r>
              <a:rPr lang="en-US" dirty="0" err="1"/>
              <a:t>elit</a:t>
            </a:r>
            <a:endParaRPr lang="en-US" dirty="0"/>
          </a:p>
        </p:txBody>
      </p:sp>
      <p:sp>
        <p:nvSpPr>
          <p:cNvPr id="11" name="Title 10">
            <a:extLst>
              <a:ext uri="{FF2B5EF4-FFF2-40B4-BE49-F238E27FC236}">
                <a16:creationId xmlns:a16="http://schemas.microsoft.com/office/drawing/2014/main" id="{528AF9C4-8AE6-FA6A-60F7-F127F5BEF3F1}"/>
              </a:ext>
            </a:extLst>
          </p:cNvPr>
          <p:cNvSpPr>
            <a:spLocks noGrp="1"/>
          </p:cNvSpPr>
          <p:nvPr>
            <p:ph type="title"/>
          </p:nvPr>
        </p:nvSpPr>
        <p:spPr/>
        <p:txBody>
          <a:bodyPr vert="horz"/>
          <a:lstStyle/>
          <a:p>
            <a:r>
              <a:rPr lang="en-US" dirty="0"/>
              <a:t>Lorem ipsum dolor sit </a:t>
            </a:r>
            <a:r>
              <a:rPr lang="en-US" dirty="0" err="1"/>
              <a:t>amet</a:t>
            </a:r>
            <a:endParaRPr lang="en-US" dirty="0"/>
          </a:p>
        </p:txBody>
      </p:sp>
      <p:sp>
        <p:nvSpPr>
          <p:cNvPr id="221" name="Text Placeholder 220">
            <a:extLst>
              <a:ext uri="{FF2B5EF4-FFF2-40B4-BE49-F238E27FC236}">
                <a16:creationId xmlns:a16="http://schemas.microsoft.com/office/drawing/2014/main" id="{546DB02A-9E77-8E5E-37E0-6724FF07C7BC}"/>
              </a:ext>
            </a:extLst>
          </p:cNvPr>
          <p:cNvSpPr>
            <a:spLocks noGrp="1"/>
          </p:cNvSpPr>
          <p:nvPr>
            <p:ph type="body" sz="quarter" idx="14"/>
          </p:nvPr>
        </p:nvSpPr>
        <p:spPr/>
        <p:txBody>
          <a:bodyPr/>
          <a:lstStyle/>
          <a:p>
            <a:r>
              <a:rPr lang="en-GB" dirty="0"/>
              <a:t>B  018 : title left : </a:t>
            </a:r>
            <a:br>
              <a:rPr lang="en-GB" dirty="0"/>
            </a:br>
            <a:r>
              <a:rPr lang="en-GB" dirty="0"/>
              <a:t>3 pictures : 3 contents</a:t>
            </a:r>
            <a:endParaRPr lang="en-US" dirty="0"/>
          </a:p>
        </p:txBody>
      </p:sp>
    </p:spTree>
    <p:extLst>
      <p:ext uri="{BB962C8B-B14F-4D97-AF65-F5344CB8AC3E}">
        <p14:creationId xmlns:p14="http://schemas.microsoft.com/office/powerpoint/2010/main" val="14829858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CC1EABEF-3209-13C0-1C1A-2DD56F1BD4D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think-cell data - do not delete" hidden="1">
                        <a:extLst>
                          <a:ext uri="{FF2B5EF4-FFF2-40B4-BE49-F238E27FC236}">
                            <a16:creationId xmlns:a16="http://schemas.microsoft.com/office/drawing/2014/main" id="{CC1EABEF-3209-13C0-1C1A-2DD56F1BD4D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1249A87E-6ED0-A63A-674F-D6668F860C73}"/>
              </a:ext>
            </a:extLst>
          </p:cNvPr>
          <p:cNvSpPr>
            <a:spLocks noGrp="1"/>
          </p:cNvSpPr>
          <p:nvPr>
            <p:ph type="sldNum" sz="quarter" idx="4"/>
          </p:nvPr>
        </p:nvSpPr>
        <p:spPr/>
        <p:txBody>
          <a:bodyPr/>
          <a:lstStyle/>
          <a:p>
            <a:fld id="{FA573BCF-C0F1-4720-B5E7-944FE630E67D}" type="slidenum">
              <a:rPr lang="en-US" smtClean="0"/>
              <a:pPr/>
              <a:t>42</a:t>
            </a:fld>
            <a:endParaRPr lang="en-US" dirty="0"/>
          </a:p>
        </p:txBody>
      </p:sp>
      <p:sp>
        <p:nvSpPr>
          <p:cNvPr id="3" name="Footer Placeholder 2">
            <a:extLst>
              <a:ext uri="{FF2B5EF4-FFF2-40B4-BE49-F238E27FC236}">
                <a16:creationId xmlns:a16="http://schemas.microsoft.com/office/drawing/2014/main" id="{DF7A930C-7722-B7BD-ED00-81F8465B0741}"/>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4A414760-0203-DAF6-2941-1DA486FD6C8B}"/>
              </a:ext>
            </a:extLst>
          </p:cNvPr>
          <p:cNvSpPr>
            <a:spLocks noGrp="1"/>
          </p:cNvSpPr>
          <p:nvPr>
            <p:ph type="dt" sz="half" idx="2"/>
          </p:nvPr>
        </p:nvSpPr>
        <p:spPr/>
        <p:txBody>
          <a:bodyPr/>
          <a:lstStyle/>
          <a:p>
            <a:r>
              <a:rPr lang="de-DE"/>
              <a:t>2025-10-08</a:t>
            </a:r>
            <a:endParaRPr lang="nl-NL" dirty="0"/>
          </a:p>
        </p:txBody>
      </p:sp>
      <p:sp>
        <p:nvSpPr>
          <p:cNvPr id="6" name="Content Placeholder 5">
            <a:extLst>
              <a:ext uri="{FF2B5EF4-FFF2-40B4-BE49-F238E27FC236}">
                <a16:creationId xmlns:a16="http://schemas.microsoft.com/office/drawing/2014/main" id="{479F5E6E-7884-E957-C72F-54F268AE3E09}"/>
              </a:ext>
            </a:extLst>
          </p:cNvPr>
          <p:cNvSpPr>
            <a:spLocks noGrp="1"/>
          </p:cNvSpPr>
          <p:nvPr>
            <p:ph sz="quarter" idx="20"/>
          </p:nvPr>
        </p:nvSpPr>
        <p:spPr/>
        <p:txBody>
          <a:bodyPr/>
          <a:lstStyle/>
          <a:p>
            <a:pPr lvl="4"/>
            <a:r>
              <a:rPr lang="en-GB"/>
              <a:t>Who</a:t>
            </a:r>
          </a:p>
          <a:p>
            <a:pPr lvl="4"/>
            <a:endParaRPr lang="en-GB"/>
          </a:p>
          <a:p>
            <a:r>
              <a:rPr lang="de-DE"/>
              <a:t>Speaker</a:t>
            </a:r>
            <a:endParaRPr lang="en-GB"/>
          </a:p>
          <a:p>
            <a:r>
              <a:rPr lang="de-DE"/>
              <a:t>Speaker A</a:t>
            </a:r>
            <a:endParaRPr lang="en-GB"/>
          </a:p>
          <a:p>
            <a:r>
              <a:rPr lang="de-DE"/>
              <a:t>Speaker B</a:t>
            </a:r>
            <a:endParaRPr lang="en-GB"/>
          </a:p>
          <a:p>
            <a:pPr lvl="4"/>
            <a:r>
              <a:rPr lang="de-DE"/>
              <a:t>Break</a:t>
            </a:r>
            <a:endParaRPr lang="en-GB"/>
          </a:p>
          <a:p>
            <a:r>
              <a:rPr lang="de-DE"/>
              <a:t>Speaker C</a:t>
            </a:r>
            <a:endParaRPr lang="en-GB"/>
          </a:p>
          <a:p>
            <a:r>
              <a:rPr lang="de-DE"/>
              <a:t>Speaker D</a:t>
            </a:r>
            <a:endParaRPr lang="en-GB"/>
          </a:p>
          <a:p>
            <a:pPr lvl="4"/>
            <a:r>
              <a:rPr lang="de-DE"/>
              <a:t>Break</a:t>
            </a:r>
            <a:endParaRPr lang="en-GB"/>
          </a:p>
          <a:p>
            <a:r>
              <a:rPr lang="de-DE"/>
              <a:t>Speaker E</a:t>
            </a:r>
            <a:endParaRPr lang="en-GB"/>
          </a:p>
          <a:p>
            <a:r>
              <a:rPr lang="de-DE"/>
              <a:t>Speaker F</a:t>
            </a:r>
            <a:endParaRPr lang="en-GB"/>
          </a:p>
          <a:p>
            <a:pPr lvl="4"/>
            <a:r>
              <a:rPr lang="de-DE"/>
              <a:t>End</a:t>
            </a:r>
            <a:endParaRPr lang="en-GB"/>
          </a:p>
          <a:p>
            <a:endParaRPr lang="en-GB"/>
          </a:p>
        </p:txBody>
      </p:sp>
      <p:pic>
        <p:nvPicPr>
          <p:cNvPr id="20" name="Picture Placeholder 18">
            <a:extLst>
              <a:ext uri="{FF2B5EF4-FFF2-40B4-BE49-F238E27FC236}">
                <a16:creationId xmlns:a16="http://schemas.microsoft.com/office/drawing/2014/main" id="{84036B0B-3A42-BCEA-E163-89D097E7811F}"/>
              </a:ext>
            </a:extLst>
          </p:cNvPr>
          <p:cNvPicPr>
            <a:picLocks noGrp="1" noChangeAspect="1"/>
          </p:cNvPicPr>
          <p:nvPr>
            <p:ph type="pic" sz="quarter" idx="23"/>
          </p:nvPr>
        </p:nvPicPr>
        <p:blipFill>
          <a:blip r:embed="rId5"/>
          <a:srcRect t="10024" b="10024"/>
          <a:stretch/>
        </p:blipFill>
        <p:spPr>
          <a:solidFill>
            <a:schemeClr val="bg1"/>
          </a:solidFill>
          <a:ln w="19050" cap="flat" cmpd="sng" algn="ctr">
            <a:noFill/>
            <a:prstDash val="solid"/>
          </a:ln>
          <a:effectLst/>
        </p:spPr>
      </p:pic>
      <p:sp>
        <p:nvSpPr>
          <p:cNvPr id="7" name="Content Placeholder 6">
            <a:extLst>
              <a:ext uri="{FF2B5EF4-FFF2-40B4-BE49-F238E27FC236}">
                <a16:creationId xmlns:a16="http://schemas.microsoft.com/office/drawing/2014/main" id="{05559F8D-88EC-BA01-DABD-E29EF50694D6}"/>
              </a:ext>
            </a:extLst>
          </p:cNvPr>
          <p:cNvSpPr>
            <a:spLocks noGrp="1"/>
          </p:cNvSpPr>
          <p:nvPr>
            <p:ph sz="quarter" idx="24"/>
          </p:nvPr>
        </p:nvSpPr>
        <p:spPr/>
        <p:txBody>
          <a:bodyPr/>
          <a:lstStyle/>
          <a:p>
            <a:pPr lvl="4"/>
            <a:r>
              <a:rPr lang="de-DE"/>
              <a:t>Title</a:t>
            </a:r>
          </a:p>
          <a:p>
            <a:pPr lvl="4"/>
            <a:endParaRPr lang="en-GB"/>
          </a:p>
          <a:p>
            <a:r>
              <a:rPr lang="de-DE"/>
              <a:t>Welcome and Agenda</a:t>
            </a:r>
            <a:endParaRPr lang="en-GB"/>
          </a:p>
          <a:p>
            <a:r>
              <a:rPr lang="de-DE"/>
              <a:t>Theme A</a:t>
            </a:r>
            <a:endParaRPr lang="en-GB"/>
          </a:p>
          <a:p>
            <a:r>
              <a:rPr lang="de-DE"/>
              <a:t>Theme B</a:t>
            </a:r>
            <a:endParaRPr lang="en-GB"/>
          </a:p>
          <a:p>
            <a:pPr lvl="4"/>
            <a:r>
              <a:rPr lang="de-DE"/>
              <a:t>Break</a:t>
            </a:r>
            <a:endParaRPr lang="en-GB"/>
          </a:p>
          <a:p>
            <a:r>
              <a:rPr lang="de-DE"/>
              <a:t>Theme C</a:t>
            </a:r>
            <a:endParaRPr lang="en-GB"/>
          </a:p>
          <a:p>
            <a:r>
              <a:rPr lang="de-DE"/>
              <a:t>Theme D</a:t>
            </a:r>
            <a:endParaRPr lang="en-GB"/>
          </a:p>
          <a:p>
            <a:pPr lvl="4"/>
            <a:r>
              <a:rPr lang="de-DE"/>
              <a:t>Break</a:t>
            </a:r>
            <a:endParaRPr lang="en-GB"/>
          </a:p>
          <a:p>
            <a:r>
              <a:rPr lang="de-DE"/>
              <a:t>Theme E</a:t>
            </a:r>
            <a:endParaRPr lang="en-GB"/>
          </a:p>
          <a:p>
            <a:r>
              <a:rPr lang="de-DE"/>
              <a:t>Theme F</a:t>
            </a:r>
            <a:endParaRPr lang="en-GB"/>
          </a:p>
          <a:p>
            <a:pPr lvl="4"/>
            <a:r>
              <a:rPr lang="de-DE"/>
              <a:t>End</a:t>
            </a:r>
            <a:endParaRPr lang="en-GB"/>
          </a:p>
          <a:p>
            <a:endParaRPr lang="en-GB"/>
          </a:p>
        </p:txBody>
      </p:sp>
      <p:pic>
        <p:nvPicPr>
          <p:cNvPr id="21" name="Picture Placeholder 23">
            <a:extLst>
              <a:ext uri="{FF2B5EF4-FFF2-40B4-BE49-F238E27FC236}">
                <a16:creationId xmlns:a16="http://schemas.microsoft.com/office/drawing/2014/main" id="{54ED0C5E-F980-0F88-84B0-238AFE7BB72B}"/>
              </a:ext>
            </a:extLst>
          </p:cNvPr>
          <p:cNvPicPr>
            <a:picLocks noGrp="1" noChangeAspect="1"/>
          </p:cNvPicPr>
          <p:nvPr>
            <p:ph type="pic" sz="quarter" idx="22"/>
          </p:nvPr>
        </p:nvPicPr>
        <p:blipFill>
          <a:blip r:embed="rId6"/>
          <a:srcRect t="14077" b="14077"/>
          <a:stretch/>
        </p:blipFill>
        <p:spPr>
          <a:solidFill>
            <a:schemeClr val="bg1"/>
          </a:solidFill>
          <a:ln w="19050" cap="flat" cmpd="sng" algn="ctr">
            <a:noFill/>
            <a:prstDash val="solid"/>
          </a:ln>
          <a:effectLst/>
        </p:spPr>
      </p:pic>
      <p:sp>
        <p:nvSpPr>
          <p:cNvPr id="5" name="Content Placeholder 4">
            <a:extLst>
              <a:ext uri="{FF2B5EF4-FFF2-40B4-BE49-F238E27FC236}">
                <a16:creationId xmlns:a16="http://schemas.microsoft.com/office/drawing/2014/main" id="{9CEE7F2F-4BFC-D85E-781E-79F2306F662C}"/>
              </a:ext>
            </a:extLst>
          </p:cNvPr>
          <p:cNvSpPr>
            <a:spLocks noGrp="1"/>
          </p:cNvSpPr>
          <p:nvPr>
            <p:ph sz="quarter" idx="15"/>
          </p:nvPr>
        </p:nvSpPr>
        <p:spPr/>
        <p:txBody>
          <a:bodyPr/>
          <a:lstStyle/>
          <a:p>
            <a:pPr lvl="4"/>
            <a:r>
              <a:rPr lang="de-DE" dirty="0" err="1"/>
              <a:t>When</a:t>
            </a:r>
            <a:endParaRPr lang="de-DE" dirty="0"/>
          </a:p>
          <a:p>
            <a:pPr lvl="4"/>
            <a:endParaRPr lang="en-GB" dirty="0"/>
          </a:p>
          <a:p>
            <a:r>
              <a:rPr lang="de-DE" dirty="0"/>
              <a:t>9:30 </a:t>
            </a:r>
            <a:endParaRPr lang="en-GB" dirty="0"/>
          </a:p>
          <a:p>
            <a:r>
              <a:rPr lang="de-DE" dirty="0"/>
              <a:t>9:45 </a:t>
            </a:r>
            <a:endParaRPr lang="en-GB" dirty="0"/>
          </a:p>
          <a:p>
            <a:r>
              <a:rPr lang="de-DE" dirty="0"/>
              <a:t>10:10 </a:t>
            </a:r>
            <a:endParaRPr lang="en-GB" dirty="0"/>
          </a:p>
          <a:p>
            <a:pPr lvl="4"/>
            <a:r>
              <a:rPr lang="de-DE" dirty="0"/>
              <a:t>10:35 </a:t>
            </a:r>
            <a:endParaRPr lang="en-GB" dirty="0"/>
          </a:p>
          <a:p>
            <a:r>
              <a:rPr lang="de-DE" dirty="0"/>
              <a:t>10:50 </a:t>
            </a:r>
            <a:endParaRPr lang="en-GB" dirty="0"/>
          </a:p>
          <a:p>
            <a:r>
              <a:rPr lang="de-DE" dirty="0"/>
              <a:t>11:15 </a:t>
            </a:r>
            <a:endParaRPr lang="en-GB" dirty="0"/>
          </a:p>
          <a:p>
            <a:pPr lvl="4"/>
            <a:r>
              <a:rPr lang="de-DE" dirty="0"/>
              <a:t>11:40 </a:t>
            </a:r>
            <a:endParaRPr lang="en-GB" dirty="0"/>
          </a:p>
          <a:p>
            <a:r>
              <a:rPr lang="de-DE" dirty="0"/>
              <a:t>11:55</a:t>
            </a:r>
            <a:endParaRPr lang="en-GB" dirty="0"/>
          </a:p>
          <a:p>
            <a:r>
              <a:rPr lang="de-DE" dirty="0"/>
              <a:t>12:20</a:t>
            </a:r>
            <a:endParaRPr lang="en-GB" dirty="0"/>
          </a:p>
          <a:p>
            <a:pPr lvl="4"/>
            <a:r>
              <a:rPr lang="de-DE" dirty="0"/>
              <a:t>12:30</a:t>
            </a:r>
            <a:endParaRPr lang="en-GB" dirty="0"/>
          </a:p>
          <a:p>
            <a:endParaRPr lang="en-GB" dirty="0"/>
          </a:p>
        </p:txBody>
      </p:sp>
      <p:pic>
        <p:nvPicPr>
          <p:cNvPr id="22" name="Bildplatzhalter 8">
            <a:extLst>
              <a:ext uri="{FF2B5EF4-FFF2-40B4-BE49-F238E27FC236}">
                <a16:creationId xmlns:a16="http://schemas.microsoft.com/office/drawing/2014/main" id="{EB215BC9-71A1-832A-E1BA-B325668F0294}"/>
              </a:ext>
            </a:extLst>
          </p:cNvPr>
          <p:cNvPicPr>
            <a:picLocks noGrp="1" noChangeAspect="1"/>
          </p:cNvPicPr>
          <p:nvPr>
            <p:ph type="pic" sz="quarter" idx="21"/>
          </p:nvPr>
        </p:nvPicPr>
        <p:blipFill>
          <a:blip r:embed="rId7"/>
          <a:srcRect t="14021" b="14021"/>
          <a:stretch/>
        </p:blipFill>
        <p:spPr>
          <a:solidFill>
            <a:schemeClr val="bg1"/>
          </a:solidFill>
          <a:ln w="19050" cap="flat" cmpd="sng" algn="ctr">
            <a:noFill/>
            <a:prstDash val="solid"/>
          </a:ln>
          <a:effectLst/>
        </p:spPr>
      </p:pic>
      <p:sp>
        <p:nvSpPr>
          <p:cNvPr id="13" name="Text Placeholder 12">
            <a:extLst>
              <a:ext uri="{FF2B5EF4-FFF2-40B4-BE49-F238E27FC236}">
                <a16:creationId xmlns:a16="http://schemas.microsoft.com/office/drawing/2014/main" id="{8DCC73CE-4093-49D8-3DF4-6C19B05914D2}"/>
              </a:ext>
            </a:extLst>
          </p:cNvPr>
          <p:cNvSpPr>
            <a:spLocks noGrp="1"/>
          </p:cNvSpPr>
          <p:nvPr>
            <p:ph type="body" idx="13"/>
          </p:nvPr>
        </p:nvSpPr>
        <p:spPr/>
        <p:txBody>
          <a:bodyPr/>
          <a:lstStyle/>
          <a:p>
            <a:r>
              <a:rPr lang="en-US"/>
              <a:t>consectetuer adipiscing elit</a:t>
            </a:r>
          </a:p>
          <a:p>
            <a:endParaRPr lang="en-GB"/>
          </a:p>
        </p:txBody>
      </p:sp>
      <p:sp>
        <p:nvSpPr>
          <p:cNvPr id="12" name="Title 11">
            <a:extLst>
              <a:ext uri="{FF2B5EF4-FFF2-40B4-BE49-F238E27FC236}">
                <a16:creationId xmlns:a16="http://schemas.microsoft.com/office/drawing/2014/main" id="{B9112538-FC14-8389-278E-982B5349800F}"/>
              </a:ext>
            </a:extLst>
          </p:cNvPr>
          <p:cNvSpPr>
            <a:spLocks noGrp="1"/>
          </p:cNvSpPr>
          <p:nvPr>
            <p:ph type="title"/>
          </p:nvPr>
        </p:nvSpPr>
        <p:spPr/>
        <p:txBody>
          <a:bodyPr vert="horz"/>
          <a:lstStyle/>
          <a:p>
            <a:r>
              <a:rPr lang="en-US"/>
              <a:t>Lorem ipsum </a:t>
            </a:r>
            <a:br>
              <a:rPr lang="en-US"/>
            </a:br>
            <a:r>
              <a:rPr lang="en-US"/>
              <a:t>dolor sit amet</a:t>
            </a:r>
            <a:endParaRPr lang="en-GB"/>
          </a:p>
        </p:txBody>
      </p:sp>
      <p:sp>
        <p:nvSpPr>
          <p:cNvPr id="11" name="Text Placeholder 10">
            <a:extLst>
              <a:ext uri="{FF2B5EF4-FFF2-40B4-BE49-F238E27FC236}">
                <a16:creationId xmlns:a16="http://schemas.microsoft.com/office/drawing/2014/main" id="{B3672B3D-D1AD-A87F-BE36-947F59C9BF6C}"/>
              </a:ext>
            </a:extLst>
          </p:cNvPr>
          <p:cNvSpPr>
            <a:spLocks noGrp="1"/>
          </p:cNvSpPr>
          <p:nvPr>
            <p:ph type="body" sz="quarter" idx="14"/>
          </p:nvPr>
        </p:nvSpPr>
        <p:spPr/>
        <p:txBody>
          <a:bodyPr/>
          <a:lstStyle/>
          <a:p>
            <a:r>
              <a:rPr lang="en-GB" dirty="0"/>
              <a:t>B  018a : title small :</a:t>
            </a:r>
            <a:br>
              <a:rPr lang="en-GB" dirty="0"/>
            </a:br>
            <a:r>
              <a:rPr lang="en-GB" dirty="0"/>
              <a:t> 3 contents : picture</a:t>
            </a:r>
          </a:p>
          <a:p>
            <a:endParaRPr lang="en-US" dirty="0"/>
          </a:p>
        </p:txBody>
      </p:sp>
    </p:spTree>
    <p:extLst>
      <p:ext uri="{BB962C8B-B14F-4D97-AF65-F5344CB8AC3E}">
        <p14:creationId xmlns:p14="http://schemas.microsoft.com/office/powerpoint/2010/main" val="25102257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B0C9EC0C-DE9C-0904-C933-4D968C54CD1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think-cell data - do not delete" hidden="1">
                        <a:extLst>
                          <a:ext uri="{FF2B5EF4-FFF2-40B4-BE49-F238E27FC236}">
                            <a16:creationId xmlns:a16="http://schemas.microsoft.com/office/drawing/2014/main" id="{B0C9EC0C-DE9C-0904-C933-4D968C54CD1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AF0DC7E1-5F77-4E44-0288-0591C5D93BE7}"/>
              </a:ext>
            </a:extLst>
          </p:cNvPr>
          <p:cNvSpPr>
            <a:spLocks noGrp="1"/>
          </p:cNvSpPr>
          <p:nvPr>
            <p:ph type="sldNum" sz="quarter" idx="4"/>
          </p:nvPr>
        </p:nvSpPr>
        <p:spPr/>
        <p:txBody>
          <a:bodyPr/>
          <a:lstStyle/>
          <a:p>
            <a:fld id="{FA573BCF-C0F1-4720-B5E7-944FE630E67D}" type="slidenum">
              <a:rPr lang="en-US" smtClean="0"/>
              <a:pPr/>
              <a:t>43</a:t>
            </a:fld>
            <a:endParaRPr lang="en-US" dirty="0"/>
          </a:p>
        </p:txBody>
      </p:sp>
      <p:sp>
        <p:nvSpPr>
          <p:cNvPr id="3" name="Footer Placeholder 2">
            <a:extLst>
              <a:ext uri="{FF2B5EF4-FFF2-40B4-BE49-F238E27FC236}">
                <a16:creationId xmlns:a16="http://schemas.microsoft.com/office/drawing/2014/main" id="{2A84D574-D12C-50ED-A492-C7D46C4A03EC}"/>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5E59C0BD-F99E-D8C5-1557-33A1123DAF88}"/>
              </a:ext>
            </a:extLst>
          </p:cNvPr>
          <p:cNvSpPr>
            <a:spLocks noGrp="1"/>
          </p:cNvSpPr>
          <p:nvPr>
            <p:ph type="dt" sz="half" idx="2"/>
          </p:nvPr>
        </p:nvSpPr>
        <p:spPr/>
        <p:txBody>
          <a:bodyPr/>
          <a:lstStyle/>
          <a:p>
            <a:r>
              <a:rPr lang="de-DE"/>
              <a:t>2025-10-08</a:t>
            </a:r>
            <a:endParaRPr lang="nl-NL" dirty="0"/>
          </a:p>
        </p:txBody>
      </p:sp>
      <p:sp>
        <p:nvSpPr>
          <p:cNvPr id="23" name="Text Placeholder 22">
            <a:extLst>
              <a:ext uri="{FF2B5EF4-FFF2-40B4-BE49-F238E27FC236}">
                <a16:creationId xmlns:a16="http://schemas.microsoft.com/office/drawing/2014/main" id="{D0DEA0B3-1952-39C0-73F2-DB7B3F63E6C1}"/>
              </a:ext>
            </a:extLst>
          </p:cNvPr>
          <p:cNvSpPr>
            <a:spLocks noGrp="1"/>
          </p:cNvSpPr>
          <p:nvPr>
            <p:ph type="body" sz="quarter" idx="26"/>
          </p:nvPr>
        </p:nvSpPr>
        <p:spPr/>
        <p:txBody>
          <a:bodyPr/>
          <a:lstStyle/>
          <a:p>
            <a:pPr lvl="8"/>
            <a:r>
              <a:rPr lang="en-US"/>
              <a:t>C</a:t>
            </a:r>
          </a:p>
          <a:p>
            <a:pPr lvl="8"/>
            <a:endParaRPr lang="en-US"/>
          </a:p>
          <a:p>
            <a:r>
              <a:rPr lang="en-GB"/>
              <a:t>Lorem ipsum dolor sit amet, consectetuer adipiscing elit. Maecenas porttitor congue massa. Fusce posuere, magna sed pulvinar ultricies, purus lectus malesuada libero, sit amet commodo magna eros quis urna</a:t>
            </a:r>
            <a:endParaRPr lang="en-US" dirty="0"/>
          </a:p>
        </p:txBody>
      </p:sp>
      <mc:AlternateContent xmlns:mc="http://schemas.openxmlformats.org/markup-compatibility/2006" xmlns:pslz="http://schemas.microsoft.com/office/powerpoint/2016/slidezoom">
        <mc:Choice Requires="pslz">
          <p:graphicFrame>
            <p:nvGraphicFramePr>
              <p:cNvPr id="29" name="Picture Placeholder 28">
                <a:extLst>
                  <a:ext uri="{FF2B5EF4-FFF2-40B4-BE49-F238E27FC236}">
                    <a16:creationId xmlns:a16="http://schemas.microsoft.com/office/drawing/2014/main" id="{08DE4250-1570-38B9-1FB4-D1B9EA75511D}"/>
                  </a:ext>
                </a:extLst>
              </p:cNvPr>
              <p:cNvGraphicFramePr>
                <a:graphicFrameLocks noGrp="1" noChangeAspect="1"/>
              </p:cNvGraphicFramePr>
              <p:nvPr>
                <p:ph type="pic" sz="quarter" idx="23"/>
              </p:nvPr>
            </p:nvGraphicFramePr>
            <p:xfrm>
              <a:off x="8183563" y="1979613"/>
              <a:ext cx="3455987" cy="2052637"/>
            </p:xfrm>
            <a:graphic>
              <a:graphicData uri="http://schemas.microsoft.com/office/powerpoint/2016/slidezoom">
                <pslz:sldZm>
                  <pslz:sldZmObj sldId="2147472704" cId="1569445246">
                    <pslz:zmPr id="{E6861D6A-3622-49FA-9AD8-A65F9901C341}" transitionDur="1000">
                      <p166:blipFill xmlns:p166="http://schemas.microsoft.com/office/powerpoint/2016/6/main">
                        <a:blip r:embed="rId5"/>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29" name="Picture Placeholder 28">
                <a:hlinkClick r:id="rId6" action="ppaction://hlinksldjump"/>
                <a:extLst>
                  <a:ext uri="{FF2B5EF4-FFF2-40B4-BE49-F238E27FC236}">
                    <a16:creationId xmlns:a16="http://schemas.microsoft.com/office/drawing/2014/main" id="{08DE4250-1570-38B9-1FB4-D1B9EA75511D}"/>
                  </a:ext>
                </a:extLst>
              </p:cNvPr>
              <p:cNvPicPr>
                <a:picLocks noGrp="1" noRot="1" noChangeAspect="1" noMove="1" noResize="1" noEditPoints="1" noAdjustHandles="1" noChangeArrowheads="1" noChangeShapeType="1"/>
              </p:cNvPicPr>
              <p:nvPr/>
            </p:nvPicPr>
            <p:blipFill>
              <a:blip r:embed="rId7"/>
              <a:stretch>
                <a:fillRect/>
              </a:stretch>
            </p:blipFill>
            <p:spPr>
              <a:xfrm>
                <a:off x="8183563" y="1979613"/>
                <a:ext cx="3455987" cy="2052637"/>
              </a:xfrm>
              <a:prstGeom prst="rect">
                <a:avLst/>
              </a:prstGeom>
              <a:ln w="3175">
                <a:solidFill>
                  <a:prstClr val="ltGray"/>
                </a:solidFill>
              </a:ln>
            </p:spPr>
          </p:pic>
        </mc:Fallback>
      </mc:AlternateContent>
      <p:sp>
        <p:nvSpPr>
          <p:cNvPr id="69" name="Text Placeholder 68">
            <a:extLst>
              <a:ext uri="{FF2B5EF4-FFF2-40B4-BE49-F238E27FC236}">
                <a16:creationId xmlns:a16="http://schemas.microsoft.com/office/drawing/2014/main" id="{BA2F0BAF-30AF-2D8B-1944-0658BC2054F7}"/>
              </a:ext>
            </a:extLst>
          </p:cNvPr>
          <p:cNvSpPr>
            <a:spLocks noGrp="1"/>
          </p:cNvSpPr>
          <p:nvPr>
            <p:ph type="body" idx="49"/>
          </p:nvPr>
        </p:nvSpPr>
        <p:spPr/>
        <p:txBody>
          <a:bodyPr/>
          <a:lstStyle/>
          <a:p>
            <a:r>
              <a:rPr lang="de-DE"/>
              <a:t>Lorem ipsum</a:t>
            </a:r>
          </a:p>
        </p:txBody>
      </p:sp>
      <p:sp>
        <p:nvSpPr>
          <p:cNvPr id="22" name="Text Placeholder 21">
            <a:extLst>
              <a:ext uri="{FF2B5EF4-FFF2-40B4-BE49-F238E27FC236}">
                <a16:creationId xmlns:a16="http://schemas.microsoft.com/office/drawing/2014/main" id="{63A4FFC5-7CF4-D51F-DB9D-8ABE1FA475D4}"/>
              </a:ext>
            </a:extLst>
          </p:cNvPr>
          <p:cNvSpPr>
            <a:spLocks noGrp="1"/>
          </p:cNvSpPr>
          <p:nvPr>
            <p:ph type="body" sz="quarter" idx="25"/>
          </p:nvPr>
        </p:nvSpPr>
        <p:spPr/>
        <p:txBody>
          <a:bodyPr/>
          <a:lstStyle/>
          <a:p>
            <a:pPr lvl="8"/>
            <a:r>
              <a:rPr lang="en-US"/>
              <a:t>B</a:t>
            </a:r>
          </a:p>
          <a:p>
            <a:pPr lvl="8"/>
            <a:endParaRPr lang="en-US"/>
          </a:p>
          <a:p>
            <a:r>
              <a:rPr lang="en-GB"/>
              <a:t>Lorem ipsum dolor sit amet, consectetuer adipiscing elit. Maecenas porttitor congue massa. Fusce posuere, magna sed pulvinar ultricies, purus lectus malesuada libero, sit amet commodo magna eros quis urna</a:t>
            </a:r>
            <a:endParaRPr lang="en-US" dirty="0"/>
          </a:p>
        </p:txBody>
      </p:sp>
      <mc:AlternateContent xmlns:mc="http://schemas.openxmlformats.org/markup-compatibility/2006" xmlns:pslz="http://schemas.microsoft.com/office/powerpoint/2016/slidezoom">
        <mc:Choice Requires="pslz">
          <p:graphicFrame>
            <p:nvGraphicFramePr>
              <p:cNvPr id="19" name="Picture Placeholder 18">
                <a:extLst>
                  <a:ext uri="{FF2B5EF4-FFF2-40B4-BE49-F238E27FC236}">
                    <a16:creationId xmlns:a16="http://schemas.microsoft.com/office/drawing/2014/main" id="{9CA7FD9E-B401-C437-B9A6-36E1876A0362}"/>
                  </a:ext>
                </a:extLst>
              </p:cNvPr>
              <p:cNvGraphicFramePr>
                <a:graphicFrameLocks noGrp="1" noChangeAspect="1"/>
              </p:cNvGraphicFramePr>
              <p:nvPr>
                <p:ph type="pic" sz="quarter" idx="22"/>
              </p:nvPr>
            </p:nvGraphicFramePr>
            <p:xfrm>
              <a:off x="4368006" y="1947425"/>
              <a:ext cx="3455988" cy="2052637"/>
            </p:xfrm>
            <a:graphic>
              <a:graphicData uri="http://schemas.microsoft.com/office/powerpoint/2016/slidezoom">
                <pslz:sldZm>
                  <pslz:sldZmObj sldId="2147475247" cId="1381653255">
                    <pslz:zmPr id="{E3DD4470-61F9-4F45-AD0E-156F7DBB9C33}" transitionDur="1000">
                      <p166:blipFill xmlns:p166="http://schemas.microsoft.com/office/powerpoint/2016/6/main">
                        <a:blip r:embed="rId8"/>
                        <a:stretch>
                          <a:fillRect/>
                        </a:stretch>
                      </p166:blipFill>
                      <p166:spPr xmlns:p166="http://schemas.microsoft.com/office/powerpoint/2016/6/main">
                        <a:xfrm>
                          <a:off x="0" y="0"/>
                          <a:ext cx="3455988" cy="2052637"/>
                        </a:xfrm>
                        <a:prstGeom prst="rect">
                          <a:avLst/>
                        </a:prstGeom>
                        <a:ln w="3175">
                          <a:solidFill>
                            <a:prstClr val="ltGray"/>
                          </a:solidFill>
                        </a:ln>
                      </p166:spPr>
                    </pslz:zmPr>
                  </pslz:sldZmObj>
                </pslz:sldZm>
              </a:graphicData>
            </a:graphic>
          </p:graphicFrame>
        </mc:Choice>
        <mc:Fallback xmlns="">
          <p:pic>
            <p:nvPicPr>
              <p:cNvPr id="19" name="Picture Placeholder 18">
                <a:hlinkClick r:id="rId9" action="ppaction://hlinksldjump"/>
                <a:extLst>
                  <a:ext uri="{FF2B5EF4-FFF2-40B4-BE49-F238E27FC236}">
                    <a16:creationId xmlns:a16="http://schemas.microsoft.com/office/drawing/2014/main" id="{9CA7FD9E-B401-C437-B9A6-36E1876A0362}"/>
                  </a:ext>
                </a:extLst>
              </p:cNvPr>
              <p:cNvPicPr>
                <a:picLocks noGrp="1" noRot="1" noChangeAspect="1" noMove="1" noResize="1" noEditPoints="1" noAdjustHandles="1" noChangeArrowheads="1" noChangeShapeType="1"/>
              </p:cNvPicPr>
              <p:nvPr/>
            </p:nvPicPr>
            <p:blipFill>
              <a:blip r:embed="rId10"/>
              <a:stretch>
                <a:fillRect/>
              </a:stretch>
            </p:blipFill>
            <p:spPr>
              <a:xfrm>
                <a:off x="4368006" y="1947425"/>
                <a:ext cx="3455988" cy="2052637"/>
              </a:xfrm>
              <a:prstGeom prst="rect">
                <a:avLst/>
              </a:prstGeom>
              <a:ln w="3175">
                <a:solidFill>
                  <a:prstClr val="ltGray"/>
                </a:solidFill>
              </a:ln>
            </p:spPr>
          </p:pic>
        </mc:Fallback>
      </mc:AlternateContent>
      <p:sp>
        <p:nvSpPr>
          <p:cNvPr id="70" name="Text Placeholder 69">
            <a:extLst>
              <a:ext uri="{FF2B5EF4-FFF2-40B4-BE49-F238E27FC236}">
                <a16:creationId xmlns:a16="http://schemas.microsoft.com/office/drawing/2014/main" id="{808F5C2C-DB53-2887-672D-BAE1B2203081}"/>
              </a:ext>
            </a:extLst>
          </p:cNvPr>
          <p:cNvSpPr>
            <a:spLocks noGrp="1"/>
          </p:cNvSpPr>
          <p:nvPr>
            <p:ph type="body" idx="50"/>
          </p:nvPr>
        </p:nvSpPr>
        <p:spPr/>
        <p:txBody>
          <a:bodyPr/>
          <a:lstStyle/>
          <a:p>
            <a:r>
              <a:rPr lang="de-DE"/>
              <a:t>Lorem ipsum</a:t>
            </a:r>
          </a:p>
        </p:txBody>
      </p:sp>
      <p:sp>
        <p:nvSpPr>
          <p:cNvPr id="21" name="Text Placeholder 20">
            <a:extLst>
              <a:ext uri="{FF2B5EF4-FFF2-40B4-BE49-F238E27FC236}">
                <a16:creationId xmlns:a16="http://schemas.microsoft.com/office/drawing/2014/main" id="{C48E332A-D3E9-6F60-DF71-9270B36E95F6}"/>
              </a:ext>
            </a:extLst>
          </p:cNvPr>
          <p:cNvSpPr>
            <a:spLocks noGrp="1"/>
          </p:cNvSpPr>
          <p:nvPr>
            <p:ph type="body" sz="quarter" idx="24"/>
          </p:nvPr>
        </p:nvSpPr>
        <p:spPr/>
        <p:txBody>
          <a:bodyPr/>
          <a:lstStyle/>
          <a:p>
            <a:pPr lvl="8"/>
            <a:r>
              <a:rPr lang="en-US"/>
              <a:t>A</a:t>
            </a:r>
          </a:p>
          <a:p>
            <a:pPr lvl="8"/>
            <a:endParaRPr lang="en-US"/>
          </a:p>
          <a:p>
            <a:r>
              <a:rPr lang="en-GB"/>
              <a:t>Lorem ipsum dolor sit amet, consectetuer adipiscing elit. Maecenas porttitor congue massa. Fusce posuere, magna sed pulvinar ultricies, purus lectus malesuada libero, sit amet commodo magna eros quis urna.</a:t>
            </a:r>
            <a:endParaRPr lang="en-US" dirty="0"/>
          </a:p>
        </p:txBody>
      </p:sp>
      <mc:AlternateContent xmlns:mc="http://schemas.openxmlformats.org/markup-compatibility/2006" xmlns:pslz="http://schemas.microsoft.com/office/powerpoint/2016/slidezoom">
        <mc:Choice Requires="pslz">
          <p:graphicFrame>
            <p:nvGraphicFramePr>
              <p:cNvPr id="14" name="Picture Placeholder 13">
                <a:extLst>
                  <a:ext uri="{FF2B5EF4-FFF2-40B4-BE49-F238E27FC236}">
                    <a16:creationId xmlns:a16="http://schemas.microsoft.com/office/drawing/2014/main" id="{361E788C-171B-505F-8218-34A0B21FCD6A}"/>
                  </a:ext>
                </a:extLst>
              </p:cNvPr>
              <p:cNvGraphicFramePr>
                <a:graphicFrameLocks noGrp="1" noChangeAspect="1"/>
              </p:cNvGraphicFramePr>
              <p:nvPr>
                <p:ph type="pic" sz="quarter" idx="21"/>
              </p:nvPr>
            </p:nvGraphicFramePr>
            <p:xfrm>
              <a:off x="557213" y="1979613"/>
              <a:ext cx="3455987" cy="2052637"/>
            </p:xfrm>
            <a:graphic>
              <a:graphicData uri="http://schemas.microsoft.com/office/powerpoint/2016/slidezoom">
                <pslz:sldZm>
                  <pslz:sldZmObj sldId="2147472306" cId="4041892368">
                    <pslz:zmPr id="{7F6A2503-EC17-40DB-AA6C-34F5CA755508}" transitionDur="1000">
                      <p166:blipFill xmlns:p166="http://schemas.microsoft.com/office/powerpoint/2016/6/main">
                        <a:blip r:embed="rId11"/>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14" name="Picture Placeholder 13">
                <a:hlinkClick r:id="rId12" action="ppaction://hlinksldjump"/>
                <a:extLst>
                  <a:ext uri="{FF2B5EF4-FFF2-40B4-BE49-F238E27FC236}">
                    <a16:creationId xmlns:a16="http://schemas.microsoft.com/office/drawing/2014/main" id="{361E788C-171B-505F-8218-34A0B21FCD6A}"/>
                  </a:ext>
                </a:extLst>
              </p:cNvPr>
              <p:cNvPicPr>
                <a:picLocks noGrp="1" noRot="1" noChangeAspect="1" noMove="1" noResize="1" noEditPoints="1" noAdjustHandles="1" noChangeArrowheads="1" noChangeShapeType="1"/>
              </p:cNvPicPr>
              <p:nvPr/>
            </p:nvPicPr>
            <p:blipFill>
              <a:blip r:embed="rId13"/>
              <a:stretch>
                <a:fillRect/>
              </a:stretch>
            </p:blipFill>
            <p:spPr>
              <a:xfrm>
                <a:off x="557213" y="1979613"/>
                <a:ext cx="3455987" cy="2052637"/>
              </a:xfrm>
              <a:prstGeom prst="rect">
                <a:avLst/>
              </a:prstGeom>
              <a:ln w="3175">
                <a:solidFill>
                  <a:prstClr val="ltGray"/>
                </a:solidFill>
              </a:ln>
            </p:spPr>
          </p:pic>
        </mc:Fallback>
      </mc:AlternateContent>
      <p:sp>
        <p:nvSpPr>
          <p:cNvPr id="71" name="Text Placeholder 70">
            <a:extLst>
              <a:ext uri="{FF2B5EF4-FFF2-40B4-BE49-F238E27FC236}">
                <a16:creationId xmlns:a16="http://schemas.microsoft.com/office/drawing/2014/main" id="{60ED9E9C-EF04-ED50-22CF-2C92F6D8E00E}"/>
              </a:ext>
            </a:extLst>
          </p:cNvPr>
          <p:cNvSpPr>
            <a:spLocks noGrp="1"/>
          </p:cNvSpPr>
          <p:nvPr>
            <p:ph type="body" idx="51"/>
          </p:nvPr>
        </p:nvSpPr>
        <p:spPr/>
        <p:txBody>
          <a:bodyPr/>
          <a:lstStyle/>
          <a:p>
            <a:r>
              <a:rPr lang="de-DE"/>
              <a:t>Lorem ipsum</a:t>
            </a:r>
          </a:p>
        </p:txBody>
      </p:sp>
      <p:sp>
        <p:nvSpPr>
          <p:cNvPr id="36" name="Title 35">
            <a:extLst>
              <a:ext uri="{FF2B5EF4-FFF2-40B4-BE49-F238E27FC236}">
                <a16:creationId xmlns:a16="http://schemas.microsoft.com/office/drawing/2014/main" id="{A7E45F9F-7187-BE4B-6338-EB9850326694}"/>
              </a:ext>
            </a:extLst>
          </p:cNvPr>
          <p:cNvSpPr>
            <a:spLocks noGrp="1"/>
          </p:cNvSpPr>
          <p:nvPr>
            <p:ph type="title"/>
          </p:nvPr>
        </p:nvSpPr>
        <p:spPr/>
        <p:txBody>
          <a:bodyPr vert="horz"/>
          <a:lstStyle/>
          <a:p>
            <a:r>
              <a:rPr lang="de-DE"/>
              <a:t>Lorem ipsum dolor sit amet</a:t>
            </a:r>
            <a:endParaRPr lang="en-US"/>
          </a:p>
        </p:txBody>
      </p:sp>
      <p:sp>
        <p:nvSpPr>
          <p:cNvPr id="12" name="Text Placeholder 11">
            <a:extLst>
              <a:ext uri="{FF2B5EF4-FFF2-40B4-BE49-F238E27FC236}">
                <a16:creationId xmlns:a16="http://schemas.microsoft.com/office/drawing/2014/main" id="{EA9340CC-D174-7294-84EC-BBF1EDE2E9F3}"/>
              </a:ext>
            </a:extLst>
          </p:cNvPr>
          <p:cNvSpPr>
            <a:spLocks noGrp="1"/>
          </p:cNvSpPr>
          <p:nvPr>
            <p:ph type="body" sz="quarter" idx="14"/>
          </p:nvPr>
        </p:nvSpPr>
        <p:spPr/>
        <p:txBody>
          <a:bodyPr/>
          <a:lstStyle/>
          <a:p>
            <a:r>
              <a:rPr lang="en-GB"/>
              <a:t>B  018b : 3 pictures sqare : 3 texts</a:t>
            </a:r>
            <a:endParaRPr lang="en-US"/>
          </a:p>
        </p:txBody>
      </p:sp>
    </p:spTree>
    <p:extLst>
      <p:ext uri="{BB962C8B-B14F-4D97-AF65-F5344CB8AC3E}">
        <p14:creationId xmlns:p14="http://schemas.microsoft.com/office/powerpoint/2010/main" val="24416143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id="{CBE5C0E6-D357-6085-1FD4-4663B8F5D5C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Object 23" hidden="1">
                        <a:extLst>
                          <a:ext uri="{FF2B5EF4-FFF2-40B4-BE49-F238E27FC236}">
                            <a16:creationId xmlns:a16="http://schemas.microsoft.com/office/drawing/2014/main" id="{CBE5C0E6-D357-6085-1FD4-4663B8F5D5C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p:txBody>
          <a:bodyPr/>
          <a:lstStyle/>
          <a:p>
            <a:fld id="{FA573BCF-C0F1-4720-B5E7-944FE630E67D}" type="slidenum">
              <a:rPr lang="en-US" smtClean="0"/>
              <a:pPr/>
              <a:t>44</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p:txBody>
          <a:bodyPr/>
          <a:lstStyle/>
          <a:p>
            <a:r>
              <a:rPr lang="de-DE"/>
              <a:t>2025-10-08</a:t>
            </a:r>
            <a:endParaRPr lang="nl-NL" dirty="0"/>
          </a:p>
        </p:txBody>
      </p:sp>
      <p:sp>
        <p:nvSpPr>
          <p:cNvPr id="35" name="Content Placeholder 34">
            <a:extLst>
              <a:ext uri="{FF2B5EF4-FFF2-40B4-BE49-F238E27FC236}">
                <a16:creationId xmlns:a16="http://schemas.microsoft.com/office/drawing/2014/main" id="{602E13AF-1E51-FABE-D8AE-5E322AB006DE}"/>
              </a:ext>
            </a:extLst>
          </p:cNvPr>
          <p:cNvSpPr>
            <a:spLocks noGrp="1"/>
          </p:cNvSpPr>
          <p:nvPr>
            <p:ph sz="quarter" idx="20"/>
          </p:nvPr>
        </p:nvSpPr>
        <p:spPr/>
        <p:txBody>
          <a:bodyPr/>
          <a:lstStyle/>
          <a:p>
            <a:pPr lvl="4"/>
            <a:r>
              <a:rPr lang="en-US" dirty="0" err="1"/>
              <a:t>Feugiat</a:t>
            </a:r>
            <a:r>
              <a:rPr lang="en-US" dirty="0"/>
              <a:t> </a:t>
            </a:r>
            <a:r>
              <a:rPr lang="en-US" dirty="0" err="1"/>
              <a:t>nulla</a:t>
            </a:r>
            <a:br>
              <a:rPr lang="en-US" dirty="0"/>
            </a:br>
            <a:r>
              <a:rPr lang="en-US" dirty="0"/>
              <a:t> </a:t>
            </a:r>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 </a:t>
            </a:r>
          </a:p>
        </p:txBody>
      </p:sp>
      <p:pic>
        <p:nvPicPr>
          <p:cNvPr id="56" name="Picture Placeholder 27">
            <a:extLst>
              <a:ext uri="{FF2B5EF4-FFF2-40B4-BE49-F238E27FC236}">
                <a16:creationId xmlns:a16="http://schemas.microsoft.com/office/drawing/2014/main" id="{CA7C3B42-F96A-448A-A02A-9EEA54C3EF75}"/>
              </a:ext>
            </a:extLst>
          </p:cNvPr>
          <p:cNvPicPr>
            <a:picLocks noGrp="1" noChangeAspect="1"/>
          </p:cNvPicPr>
          <p:nvPr>
            <p:ph type="pic" sz="quarter" idx="18"/>
          </p:nvPr>
        </p:nvPicPr>
        <p:blipFill>
          <a:blip r:embed="rId5"/>
          <a:srcRect t="7136" b="7136"/>
          <a:stretch/>
        </p:blipFill>
        <p:spPr>
          <a:solidFill>
            <a:schemeClr val="accent4"/>
          </a:solidFill>
        </p:spPr>
      </p:pic>
      <p:sp>
        <p:nvSpPr>
          <p:cNvPr id="34" name="Content Placeholder 33">
            <a:extLst>
              <a:ext uri="{FF2B5EF4-FFF2-40B4-BE49-F238E27FC236}">
                <a16:creationId xmlns:a16="http://schemas.microsoft.com/office/drawing/2014/main" id="{65B76879-A5A6-4314-58F2-33062AEF0960}"/>
              </a:ext>
            </a:extLst>
          </p:cNvPr>
          <p:cNvSpPr>
            <a:spLocks noGrp="1"/>
          </p:cNvSpPr>
          <p:nvPr>
            <p:ph sz="quarter" idx="19"/>
          </p:nvPr>
        </p:nvSpPr>
        <p:spPr/>
        <p:txBody>
          <a:bodyPr/>
          <a:lstStyle/>
          <a:p>
            <a:pPr lvl="4"/>
            <a:r>
              <a:rPr lang="en-US" dirty="0"/>
              <a:t>Magna sed pulvinar</a:t>
            </a:r>
            <a:br>
              <a:rPr lang="en-US" dirty="0"/>
            </a:br>
            <a:r>
              <a:rPr lang="en-US" dirty="0"/>
              <a:t> </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55" name="Picture Placeholder 24">
            <a:extLst>
              <a:ext uri="{FF2B5EF4-FFF2-40B4-BE49-F238E27FC236}">
                <a16:creationId xmlns:a16="http://schemas.microsoft.com/office/drawing/2014/main" id="{BE7424C2-35CD-A2FF-8A69-B821DBB088E5}"/>
              </a:ext>
            </a:extLst>
          </p:cNvPr>
          <p:cNvPicPr>
            <a:picLocks noGrp="1" noChangeAspect="1"/>
          </p:cNvPicPr>
          <p:nvPr>
            <p:ph type="pic" sz="quarter" idx="16"/>
          </p:nvPr>
        </p:nvPicPr>
        <p:blipFill>
          <a:blip r:embed="rId6"/>
          <a:srcRect t="7163" b="7163"/>
          <a:stretch/>
        </p:blipFill>
        <p:spPr>
          <a:solidFill>
            <a:schemeClr val="accent4"/>
          </a:solidFill>
        </p:spPr>
      </p:pic>
      <p:sp>
        <p:nvSpPr>
          <p:cNvPr id="30" name="Content Placeholder 29">
            <a:extLst>
              <a:ext uri="{FF2B5EF4-FFF2-40B4-BE49-F238E27FC236}">
                <a16:creationId xmlns:a16="http://schemas.microsoft.com/office/drawing/2014/main" id="{42BD11BA-1C1D-97A9-D658-ECAD93AB3DAA}"/>
              </a:ext>
            </a:extLst>
          </p:cNvPr>
          <p:cNvSpPr>
            <a:spLocks noGrp="1"/>
          </p:cNvSpPr>
          <p:nvPr>
            <p:ph sz="quarter" idx="15"/>
          </p:nvPr>
        </p:nvSpPr>
        <p:spPr/>
        <p:txBody>
          <a:bodyPr/>
          <a:lstStyle/>
          <a:p>
            <a:pPr lvl="4"/>
            <a:r>
              <a:rPr lang="en-US" dirty="0" err="1"/>
              <a:t>Ullamcorper</a:t>
            </a:r>
            <a:r>
              <a:rPr lang="en-US" dirty="0"/>
              <a:t> </a:t>
            </a:r>
            <a:r>
              <a:rPr lang="en-US" dirty="0" err="1"/>
              <a:t>suscipit</a:t>
            </a:r>
            <a:br>
              <a:rPr lang="en-US" dirty="0"/>
            </a:br>
            <a:r>
              <a:rPr lang="en-US" dirty="0"/>
              <a:t> </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a:t>
            </a:r>
          </a:p>
        </p:txBody>
      </p:sp>
      <p:pic>
        <p:nvPicPr>
          <p:cNvPr id="54" name="Picture 21">
            <a:extLst>
              <a:ext uri="{FF2B5EF4-FFF2-40B4-BE49-F238E27FC236}">
                <a16:creationId xmlns:a16="http://schemas.microsoft.com/office/drawing/2014/main" id="{FE3E2046-1AE6-8033-9133-660E65793B5E}"/>
              </a:ext>
            </a:extLst>
          </p:cNvPr>
          <p:cNvPicPr>
            <a:picLocks noGrp="1" noChangeAspect="1"/>
          </p:cNvPicPr>
          <p:nvPr>
            <p:ph type="pic" sz="quarter" idx="17"/>
          </p:nvPr>
        </p:nvPicPr>
        <p:blipFill rotWithShape="1">
          <a:blip r:embed="rId7"/>
          <a:srcRect t="7197" b="7197"/>
          <a:stretch/>
        </p:blipFill>
        <p:spPr>
          <a:solidFill>
            <a:schemeClr val="accent4"/>
          </a:solidFill>
        </p:spPr>
      </p:pic>
      <p:sp>
        <p:nvSpPr>
          <p:cNvPr id="36" name="Content Placeholder 35">
            <a:extLst>
              <a:ext uri="{FF2B5EF4-FFF2-40B4-BE49-F238E27FC236}">
                <a16:creationId xmlns:a16="http://schemas.microsoft.com/office/drawing/2014/main" id="{008F8C99-7F61-91FE-8A52-FBD5FB051FCC}"/>
              </a:ext>
            </a:extLst>
          </p:cNvPr>
          <p:cNvSpPr>
            <a:spLocks noGrp="1"/>
          </p:cNvSpPr>
          <p:nvPr>
            <p:ph sz="quarter" idx="21"/>
          </p:nvPr>
        </p:nvSpPr>
        <p:spPr/>
        <p:txBody>
          <a:bodyPr/>
          <a:lstStyle/>
          <a:p>
            <a:pPr lvl="4"/>
            <a:r>
              <a:rPr lang="en-US" dirty="0" err="1"/>
              <a:t>Pellentesque</a:t>
            </a:r>
            <a:r>
              <a:rPr lang="en-US" dirty="0"/>
              <a:t> habitant  </a:t>
            </a:r>
            <a:br>
              <a:rPr lang="en-US" dirty="0"/>
            </a:br>
            <a:endParaRPr lang="en-US" dirty="0"/>
          </a:p>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a:t>
            </a:r>
          </a:p>
        </p:txBody>
      </p:sp>
      <p:pic>
        <p:nvPicPr>
          <p:cNvPr id="53" name="Picture Placeholder 27">
            <a:extLst>
              <a:ext uri="{FF2B5EF4-FFF2-40B4-BE49-F238E27FC236}">
                <a16:creationId xmlns:a16="http://schemas.microsoft.com/office/drawing/2014/main" id="{0CDADBBE-5225-FB51-9740-5548E5844F01}"/>
              </a:ext>
            </a:extLst>
          </p:cNvPr>
          <p:cNvPicPr>
            <a:picLocks noGrp="1" noChangeAspect="1"/>
          </p:cNvPicPr>
          <p:nvPr>
            <p:ph type="pic" sz="quarter" idx="22"/>
          </p:nvPr>
        </p:nvPicPr>
        <p:blipFill>
          <a:blip r:embed="rId8"/>
          <a:srcRect t="1987" b="1987"/>
          <a:stretch/>
        </p:blipFill>
        <p:spPr>
          <a:solidFill>
            <a:schemeClr val="accent4"/>
          </a:solidFill>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29" name="Text Placeholder 28">
            <a:extLst>
              <a:ext uri="{FF2B5EF4-FFF2-40B4-BE49-F238E27FC236}">
                <a16:creationId xmlns:a16="http://schemas.microsoft.com/office/drawing/2014/main" id="{957F89F8-A6EE-E1ED-6C9C-8DF5255DE03C}"/>
              </a:ext>
            </a:extLst>
          </p:cNvPr>
          <p:cNvSpPr>
            <a:spLocks noGrp="1"/>
          </p:cNvSpPr>
          <p:nvPr>
            <p:ph type="body" sz="quarter" idx="14"/>
          </p:nvPr>
        </p:nvSpPr>
        <p:spPr/>
        <p:txBody>
          <a:bodyPr/>
          <a:lstStyle/>
          <a:p>
            <a:r>
              <a:rPr lang="en-GB"/>
              <a:t>B  019 : 4 pictures top : 4 contents</a:t>
            </a:r>
            <a:endParaRPr lang="en-US"/>
          </a:p>
        </p:txBody>
      </p:sp>
    </p:spTree>
    <p:extLst>
      <p:ext uri="{BB962C8B-B14F-4D97-AF65-F5344CB8AC3E}">
        <p14:creationId xmlns:p14="http://schemas.microsoft.com/office/powerpoint/2010/main" val="22823621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4" name="Picture Placeholder 13">
            <a:extLst>
              <a:ext uri="{FF2B5EF4-FFF2-40B4-BE49-F238E27FC236}">
                <a16:creationId xmlns:a16="http://schemas.microsoft.com/office/drawing/2014/main" id="{635A4E5A-94A0-D60B-5308-6553FE051C9D}"/>
              </a:ext>
            </a:extLst>
          </p:cNvPr>
          <p:cNvPicPr>
            <a:picLocks noGrp="1" noChangeAspect="1"/>
          </p:cNvPicPr>
          <p:nvPr>
            <p:ph type="pic" sz="quarter" idx="10"/>
          </p:nvPr>
        </p:nvPicPr>
        <p:blipFill>
          <a:blip r:embed="rId5"/>
          <a:srcRect l="6" r="6"/>
          <a:stretch/>
        </p:blipFill>
        <p:spPr/>
      </p:pic>
      <p:pic>
        <p:nvPicPr>
          <p:cNvPr id="23" name="Picture Placeholder 14">
            <a:extLst>
              <a:ext uri="{FF2B5EF4-FFF2-40B4-BE49-F238E27FC236}">
                <a16:creationId xmlns:a16="http://schemas.microsoft.com/office/drawing/2014/main" id="{76E18F53-483B-36EA-D354-1314A065B0B6}"/>
              </a:ext>
            </a:extLst>
          </p:cNvPr>
          <p:cNvPicPr>
            <a:picLocks noGrp="1" noChangeAspect="1"/>
          </p:cNvPicPr>
          <p:nvPr>
            <p:ph type="pic" sz="quarter" idx="24"/>
          </p:nvPr>
        </p:nvPicPr>
        <p:blipFill>
          <a:blip r:embed="rId6">
            <a:lum bright="100000" contrast="-40000"/>
            <a:extLst>
              <a:ext uri="{96DAC541-7B7A-43D3-8B79-37D633B846F1}">
                <asvg:svgBlip xmlns:asvg="http://schemas.microsoft.com/office/drawing/2016/SVG/main" r:embed="rId7"/>
              </a:ext>
            </a:extLst>
          </a:blip>
          <a:srcRect l="56" r="56"/>
          <a:stretch/>
        </p:blipFill>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45</a:t>
            </a:fld>
            <a:endParaRPr lang="en-US" dirty="0"/>
          </a:p>
        </p:txBody>
      </p:sp>
      <p:sp>
        <p:nvSpPr>
          <p:cNvPr id="7" name="Footer Placeholder 6">
            <a:extLst>
              <a:ext uri="{FF2B5EF4-FFF2-40B4-BE49-F238E27FC236}">
                <a16:creationId xmlns:a16="http://schemas.microsoft.com/office/drawing/2014/main" id="{E19EE871-07A7-6A91-9ED0-418CD8453DB4}"/>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C4BD48C3-A44E-8FE6-A33E-2D08FE4542D6}"/>
              </a:ext>
            </a:extLst>
          </p:cNvPr>
          <p:cNvSpPr>
            <a:spLocks noGrp="1"/>
          </p:cNvSpPr>
          <p:nvPr>
            <p:ph type="dt" sz="half" idx="2"/>
          </p:nvPr>
        </p:nvSpPr>
        <p:spPr/>
        <p:txBody>
          <a:bodyPr/>
          <a:lstStyle/>
          <a:p>
            <a:r>
              <a:rPr lang="de-DE"/>
              <a:t>2025-10-08</a:t>
            </a:r>
            <a:endParaRPr lang="nl-NL" dirty="0"/>
          </a:p>
        </p:txBody>
      </p:sp>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p:txBody>
          <a:bodyPr/>
          <a:lstStyle/>
          <a:p>
            <a:pPr lvl="4"/>
            <a:r>
              <a:rPr lang="en-US"/>
              <a:t>Magna sed pulvinar</a:t>
            </a:r>
            <a:endParaRPr lang="en-ID"/>
          </a:p>
          <a:p>
            <a:r>
              <a:rPr lang="en-US"/>
              <a:t>Lorem ipsum dolor sit amet, consectetuer adipiscing elit, sed diam nonummy nibh euismod tincidunt ut laoreet dolore magna aliquam erat.</a:t>
            </a:r>
            <a:endParaRPr lang="en-US" dirty="0"/>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p:txBody>
          <a:bodyPr/>
          <a:lstStyle/>
          <a:p>
            <a:pPr lvl="4"/>
            <a:r>
              <a:rPr lang="en-US"/>
              <a:t>Feugiat nulla</a:t>
            </a:r>
          </a:p>
          <a:p>
            <a:r>
              <a:rPr lang="en-US"/>
              <a:t>Focus on implementing established best-of-breed solutions (SAP, Teamcenter, Camunda, Ivalua, o9, and many more).</a:t>
            </a:r>
            <a:endParaRPr lang="en-US" dirty="0"/>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p:txBody>
          <a:bodyPr/>
          <a:lstStyle/>
          <a:p>
            <a:pPr lvl="4"/>
            <a:r>
              <a:rPr lang="en-US"/>
              <a:t>Ullamcorper suscipit</a:t>
            </a:r>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p:txBody>
          <a:bodyPr/>
          <a:lstStyle/>
          <a:p>
            <a:pPr lvl="4"/>
            <a:r>
              <a:rPr lang="en-US"/>
              <a:t>Pellentesque habitant</a:t>
            </a:r>
            <a:endParaRPr lang="en-ID"/>
          </a:p>
          <a:p>
            <a:pPr lvl="0"/>
            <a:r>
              <a:rPr lang="en-US"/>
              <a:t>Ut wisi enim ad minim veniam, quis nostrud exerci tation ullamcorper suscipit lobortis nisl ut aliquip ex ea commodo consequat et iusto odio dignissim qui blandit present.</a:t>
            </a:r>
            <a:endParaRPr lang="en-US" dirty="0"/>
          </a:p>
        </p:txBody>
      </p:sp>
      <p:sp>
        <p:nvSpPr>
          <p:cNvPr id="22" name="Textplatzhalter 21">
            <a:extLst>
              <a:ext uri="{FF2B5EF4-FFF2-40B4-BE49-F238E27FC236}">
                <a16:creationId xmlns:a16="http://schemas.microsoft.com/office/drawing/2014/main" id="{D966503E-E4DB-3CFD-D8C4-B65C529497A0}"/>
              </a:ext>
            </a:extLst>
          </p:cNvPr>
          <p:cNvSpPr>
            <a:spLocks noGrp="1"/>
          </p:cNvSpPr>
          <p:nvPr>
            <p:ph type="body" idx="1"/>
          </p:nvPr>
        </p:nvSpPr>
        <p:spPr>
          <a:gradFill>
            <a:gsLst>
              <a:gs pos="0">
                <a:srgbClr val="EF4251"/>
              </a:gs>
              <a:gs pos="100000">
                <a:srgbClr val="F4704D"/>
              </a:gs>
            </a:gsLst>
            <a:lin ang="18900000" scaled="0"/>
          </a:gradFill>
        </p:spPr>
        <p:txBody>
          <a:bodyPr/>
          <a:lstStyle/>
          <a:p>
            <a:endParaRPr lang="de-DE" dirty="0"/>
          </a:p>
        </p:txBody>
      </p:sp>
      <p:pic>
        <p:nvPicPr>
          <p:cNvPr id="44" name="Content Placeholder 50" descr="Box outline">
            <a:extLst>
              <a:ext uri="{FF2B5EF4-FFF2-40B4-BE49-F238E27FC236}">
                <a16:creationId xmlns:a16="http://schemas.microsoft.com/office/drawing/2014/main" id="{0DDCE882-3A60-C8DB-817F-6585A49C532A}"/>
              </a:ext>
            </a:extLst>
          </p:cNvPr>
          <p:cNvPicPr>
            <a:picLocks noGrp="1" noChangeAspect="1"/>
          </p:cNvPicPr>
          <p:nvPr>
            <p:ph sz="quarter" idx="19"/>
          </p:nvPr>
        </p:nvPicPr>
        <p:blipFill>
          <a:blip r:embed="rId8">
            <a:extLst>
              <a:ext uri="{96DAC541-7B7A-43D3-8B79-37D633B846F1}">
                <asvg:svgBlip xmlns:asvg="http://schemas.microsoft.com/office/drawing/2016/SVG/main" r:embed="rId9"/>
              </a:ext>
            </a:extLst>
          </a:blip>
          <a:stretch>
            <a:fillRect/>
          </a:stretch>
        </p:blipFill>
        <p:spPr/>
      </p:pic>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a:t>Lorem ipsum dolor sit amet </a:t>
            </a:r>
            <a:br>
              <a:rPr lang="en-US"/>
            </a:br>
            <a:r>
              <a:rPr lang="en-US"/>
              <a:t>consectetuer adipiscing 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B  020 : picture left : 4 textboxes right</a:t>
            </a:r>
            <a:endParaRPr lang="en-US" dirty="0"/>
          </a:p>
        </p:txBody>
      </p:sp>
    </p:spTree>
    <p:extLst>
      <p:ext uri="{BB962C8B-B14F-4D97-AF65-F5344CB8AC3E}">
        <p14:creationId xmlns:p14="http://schemas.microsoft.com/office/powerpoint/2010/main" val="37534090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635A4E5A-94A0-D60B-5308-6553FE051C9D}"/>
              </a:ext>
            </a:extLst>
          </p:cNvPr>
          <p:cNvPicPr>
            <a:picLocks noGrp="1" noChangeAspect="1"/>
          </p:cNvPicPr>
          <p:nvPr>
            <p:ph type="pic" sz="quarter" idx="10"/>
          </p:nvPr>
        </p:nvPicPr>
        <p:blipFill>
          <a:blip r:embed="rId3"/>
          <a:srcRect l="28354" r="28354"/>
          <a:stretch>
            <a:fillRect/>
          </a:stretch>
        </p:blipFill>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solidFill>
                  <a:schemeClr val="bg2"/>
                </a:solidFill>
              </a:rPr>
              <a:pPr/>
              <a:t>46</a:t>
            </a:fld>
            <a:endParaRPr lang="en-US" dirty="0">
              <a:solidFill>
                <a:schemeClr val="bg2"/>
              </a:solidFill>
            </a:endParaRPr>
          </a:p>
        </p:txBody>
      </p:sp>
      <p:sp>
        <p:nvSpPr>
          <p:cNvPr id="7" name="Footer Placeholder 6">
            <a:extLst>
              <a:ext uri="{FF2B5EF4-FFF2-40B4-BE49-F238E27FC236}">
                <a16:creationId xmlns:a16="http://schemas.microsoft.com/office/drawing/2014/main" id="{E19EE871-07A7-6A91-9ED0-418CD8453DB4}"/>
              </a:ext>
            </a:extLst>
          </p:cNvPr>
          <p:cNvSpPr>
            <a:spLocks noGrp="1"/>
          </p:cNvSpPr>
          <p:nvPr>
            <p:ph type="ftr" sz="quarter" idx="3"/>
          </p:nvPr>
        </p:nvSpPr>
        <p:spPr/>
        <p:txBody>
          <a:bodyPr/>
          <a:lstStyle/>
          <a:p>
            <a:r>
              <a:rPr lang="nl-NL" dirty="0">
                <a:solidFill>
                  <a:schemeClr val="bg2"/>
                </a:solidFill>
              </a:rPr>
              <a:t>Company Presentation Route B</a:t>
            </a:r>
          </a:p>
        </p:txBody>
      </p:sp>
      <p:sp>
        <p:nvSpPr>
          <p:cNvPr id="5" name="Date Placeholder 4">
            <a:extLst>
              <a:ext uri="{FF2B5EF4-FFF2-40B4-BE49-F238E27FC236}">
                <a16:creationId xmlns:a16="http://schemas.microsoft.com/office/drawing/2014/main" id="{C4BD48C3-A44E-8FE6-A33E-2D08FE4542D6}"/>
              </a:ext>
            </a:extLst>
          </p:cNvPr>
          <p:cNvSpPr>
            <a:spLocks noGrp="1"/>
          </p:cNvSpPr>
          <p:nvPr>
            <p:ph type="dt" sz="half" idx="2"/>
          </p:nvPr>
        </p:nvSpPr>
        <p:spPr/>
        <p:txBody>
          <a:bodyPr/>
          <a:lstStyle/>
          <a:p>
            <a:r>
              <a:rPr lang="de-DE"/>
              <a:t>2025-10-08</a:t>
            </a:r>
            <a:endParaRPr lang="nl-NL" dirty="0"/>
          </a:p>
        </p:txBody>
      </p:sp>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p:txBody>
          <a:bodyPr/>
          <a:lstStyle/>
          <a:p>
            <a:pPr lvl="4"/>
            <a:r>
              <a:rPr lang="en-US" dirty="0"/>
              <a:t>Magna sed pulvinar</a:t>
            </a:r>
            <a:endParaRPr lang="en-ID" dirty="0"/>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p:txBody>
          <a:bodyPr/>
          <a:lstStyle/>
          <a:p>
            <a:pPr lvl="4"/>
            <a:r>
              <a:rPr lang="en-US" dirty="0" err="1"/>
              <a:t>Feugiat</a:t>
            </a:r>
            <a:r>
              <a:rPr lang="en-US" dirty="0"/>
              <a:t> </a:t>
            </a:r>
            <a:r>
              <a:rPr lang="en-US" dirty="0" err="1"/>
              <a:t>nulla</a:t>
            </a:r>
            <a:endParaRPr lang="en-US"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p:txBody>
          <a:bodyPr/>
          <a:lstStyle/>
          <a:p>
            <a:pPr lvl="4"/>
            <a:r>
              <a:rPr lang="en-US" dirty="0" err="1"/>
              <a:t>Ullamcorper</a:t>
            </a:r>
            <a:r>
              <a:rPr lang="en-US" dirty="0"/>
              <a:t> </a:t>
            </a:r>
            <a:r>
              <a:rPr lang="en-US" dirty="0" err="1"/>
              <a:t>suscipit</a:t>
            </a:r>
            <a:endParaRPr lang="en-US"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p:txBody>
          <a:bodyPr/>
          <a:lstStyle/>
          <a:p>
            <a:pPr lvl="4"/>
            <a:r>
              <a:rPr lang="en-US" dirty="0" err="1"/>
              <a:t>Pellentesque</a:t>
            </a:r>
            <a:r>
              <a:rPr lang="en-US" dirty="0"/>
              <a:t> habitant</a:t>
            </a:r>
            <a:endParaRPr lang="en-ID"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37" name="Text Placeholder 36">
            <a:extLst>
              <a:ext uri="{FF2B5EF4-FFF2-40B4-BE49-F238E27FC236}">
                <a16:creationId xmlns:a16="http://schemas.microsoft.com/office/drawing/2014/main" id="{26058165-DF2D-3DF9-B0F6-DCB535FFF043}"/>
              </a:ext>
            </a:extLst>
          </p:cNvPr>
          <p:cNvSpPr>
            <a:spLocks noGrp="1"/>
          </p:cNvSpPr>
          <p:nvPr>
            <p:ph type="body" idx="1"/>
          </p:nvPr>
        </p:nvSpPr>
        <p:spPr>
          <a:solidFill>
            <a:srgbClr val="F26050"/>
          </a:solidFill>
        </p:spPr>
        <p:txBody>
          <a:bodyPr/>
          <a:lstStyle/>
          <a:p>
            <a:endParaRPr lang="de-DE" dirty="0"/>
          </a:p>
        </p:txBody>
      </p:sp>
      <p:sp>
        <p:nvSpPr>
          <p:cNvPr id="3" name="Inhaltsplatzhalter 2">
            <a:extLst>
              <a:ext uri="{FF2B5EF4-FFF2-40B4-BE49-F238E27FC236}">
                <a16:creationId xmlns:a16="http://schemas.microsoft.com/office/drawing/2014/main" id="{C20712E1-7147-79A3-BE30-893EC715D817}"/>
              </a:ext>
            </a:extLst>
          </p:cNvPr>
          <p:cNvSpPr>
            <a:spLocks noGrp="1"/>
          </p:cNvSpPr>
          <p:nvPr>
            <p:ph sz="quarter" idx="19"/>
          </p:nvPr>
        </p:nvSpPr>
        <p:spPr/>
        <p:txBody>
          <a:bodyPr/>
          <a:lstStyle/>
          <a:p>
            <a:r>
              <a:rPr lang="de-DE" dirty="0"/>
              <a:t>80%</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8719200" y="1493156"/>
            <a:ext cx="3027662" cy="3600000"/>
          </a:xfrm>
        </p:spPr>
        <p:txBody>
          <a:bodyPr vert="horz"/>
          <a:lstStyle/>
          <a:p>
            <a:br>
              <a:rPr lang="en-US" dirty="0"/>
            </a:br>
            <a:br>
              <a:rPr lang="en-US" dirty="0"/>
            </a:br>
            <a:br>
              <a:rPr lang="en-US" dirty="0"/>
            </a:br>
            <a:br>
              <a:rPr lang="en-US" dirty="0"/>
            </a:br>
            <a:br>
              <a:rPr lang="en-US" dirty="0"/>
            </a:b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B  021 : 4 textboxes left : picture right</a:t>
            </a:r>
            <a:endParaRPr lang="en-US" dirty="0"/>
          </a:p>
        </p:txBody>
      </p:sp>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26143278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291">
            <a:extLst>
              <a:ext uri="{FF2B5EF4-FFF2-40B4-BE49-F238E27FC236}">
                <a16:creationId xmlns:a16="http://schemas.microsoft.com/office/drawing/2014/main" id="{6D46BB46-4208-3B88-7B7C-714F85301DA6}"/>
              </a:ext>
            </a:extLst>
          </p:cNvPr>
          <p:cNvPicPr>
            <a:picLocks noGrp="1" noChangeAspect="1"/>
          </p:cNvPicPr>
          <p:nvPr>
            <p:ph type="pic" sz="quarter" idx="16"/>
          </p:nvPr>
        </p:nvPicPr>
        <p:blipFill rotWithShape="1">
          <a:blip r:embed="rId3"/>
          <a:srcRect t="33767" b="33767"/>
          <a:stretch/>
        </p:blipFill>
        <p:spPr/>
      </p:pic>
      <p:sp>
        <p:nvSpPr>
          <p:cNvPr id="8" name="Foliennummernplatzhalter 7">
            <a:extLst>
              <a:ext uri="{FF2B5EF4-FFF2-40B4-BE49-F238E27FC236}">
                <a16:creationId xmlns:a16="http://schemas.microsoft.com/office/drawing/2014/main" id="{316CB726-54AA-A2D7-52DA-15EECE0A20B0}"/>
              </a:ext>
            </a:extLst>
          </p:cNvPr>
          <p:cNvSpPr>
            <a:spLocks noGrp="1"/>
          </p:cNvSpPr>
          <p:nvPr>
            <p:ph type="sldNum" sz="quarter" idx="4"/>
          </p:nvPr>
        </p:nvSpPr>
        <p:spPr/>
        <p:txBody>
          <a:bodyPr/>
          <a:lstStyle/>
          <a:p>
            <a:fld id="{FA573BCF-C0F1-4720-B5E7-944FE630E67D}" type="slidenum">
              <a:rPr lang="en-US" smtClean="0"/>
              <a:pPr/>
              <a:t>47</a:t>
            </a:fld>
            <a:endParaRPr lang="en-US" dirty="0"/>
          </a:p>
        </p:txBody>
      </p:sp>
      <p:sp>
        <p:nvSpPr>
          <p:cNvPr id="5" name="Fußzeilenplatzhalter 4">
            <a:extLst>
              <a:ext uri="{FF2B5EF4-FFF2-40B4-BE49-F238E27FC236}">
                <a16:creationId xmlns:a16="http://schemas.microsoft.com/office/drawing/2014/main" id="{E4FA5E38-0FE3-FD6B-73D1-4CFEFD7DFDD9}"/>
              </a:ext>
            </a:extLst>
          </p:cNvPr>
          <p:cNvSpPr>
            <a:spLocks noGrp="1"/>
          </p:cNvSpPr>
          <p:nvPr>
            <p:ph type="ftr" sz="quarter" idx="3"/>
          </p:nvPr>
        </p:nvSpPr>
        <p:spPr/>
        <p:txBody>
          <a:bodyPr/>
          <a:lstStyle/>
          <a:p>
            <a:r>
              <a:rPr lang="nl-NL"/>
              <a:t>Company Presentation Route B</a:t>
            </a:r>
          </a:p>
        </p:txBody>
      </p:sp>
      <p:sp>
        <p:nvSpPr>
          <p:cNvPr id="2" name="Datumsplatzhalter 1">
            <a:extLst>
              <a:ext uri="{FF2B5EF4-FFF2-40B4-BE49-F238E27FC236}">
                <a16:creationId xmlns:a16="http://schemas.microsoft.com/office/drawing/2014/main" id="{CFB4D26A-F1D6-0EF7-ADD4-0D6D4A4D9BCC}"/>
              </a:ext>
            </a:extLst>
          </p:cNvPr>
          <p:cNvSpPr>
            <a:spLocks noGrp="1"/>
          </p:cNvSpPr>
          <p:nvPr>
            <p:ph type="dt" sz="half" idx="2"/>
          </p:nvPr>
        </p:nvSpPr>
        <p:spPr/>
        <p:txBody>
          <a:bodyPr/>
          <a:lstStyle/>
          <a:p>
            <a:r>
              <a:rPr lang="de-DE"/>
              <a:t>2025-10-08</a:t>
            </a:r>
            <a:endParaRPr lang="nl-NL" dirty="0"/>
          </a:p>
        </p:txBody>
      </p:sp>
      <p:pic>
        <p:nvPicPr>
          <p:cNvPr id="28" name="valantic logo">
            <a:extLst>
              <a:ext uri="{FF2B5EF4-FFF2-40B4-BE49-F238E27FC236}">
                <a16:creationId xmlns:a16="http://schemas.microsoft.com/office/drawing/2014/main" id="{797D4B67-9DE2-4F51-271F-3F7FC2E3704D}"/>
              </a:ext>
            </a:extLst>
          </p:cNvPr>
          <p:cNvPicPr>
            <a:picLocks noGrp="1" noChangeAspect="1"/>
          </p:cNvPicPr>
          <p:nvPr>
            <p:ph type="pic" sz="quarter" idx="24"/>
          </p:nvPr>
        </p:nvPicPr>
        <p:blipFill>
          <a:blip r:embed="rId4">
            <a:extLst>
              <a:ext uri="{96DAC541-7B7A-43D3-8B79-37D633B846F1}">
                <asvg:svgBlip xmlns:asvg="http://schemas.microsoft.com/office/drawing/2016/SVG/main" r:embed="rId5"/>
              </a:ext>
            </a:extLst>
          </a:blip>
          <a:srcRect l="56" r="56"/>
          <a:stretch/>
        </p:blipFill>
        <p:spPr/>
      </p:pic>
      <p:sp>
        <p:nvSpPr>
          <p:cNvPr id="22" name="Text Placeholder 21">
            <a:extLst>
              <a:ext uri="{FF2B5EF4-FFF2-40B4-BE49-F238E27FC236}">
                <a16:creationId xmlns:a16="http://schemas.microsoft.com/office/drawing/2014/main" id="{5D29BDD6-EBEF-8C73-213B-29A0BCDEC958}"/>
              </a:ext>
            </a:extLst>
          </p:cNvPr>
          <p:cNvSpPr>
            <a:spLocks noGrp="1"/>
          </p:cNvSpPr>
          <p:nvPr>
            <p:ph type="body" sz="quarter" idx="17"/>
          </p:nvPr>
        </p:nvSpPr>
        <p:spPr/>
        <p:txBody>
          <a:bodyPr/>
          <a:lstStyle/>
          <a:p>
            <a:pPr lvl="4"/>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4"/>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4"/>
            <a:endParaRPr lang="en-US" dirty="0"/>
          </a:p>
          <a:p>
            <a:pPr lvl="4"/>
            <a:endParaRPr lang="de-DE" dirty="0"/>
          </a:p>
          <a:p>
            <a:endParaRPr lang="de-DE" dirty="0"/>
          </a:p>
        </p:txBody>
      </p:sp>
      <p:sp>
        <p:nvSpPr>
          <p:cNvPr id="71" name="Picture Placeholder 70">
            <a:extLst>
              <a:ext uri="{FF2B5EF4-FFF2-40B4-BE49-F238E27FC236}">
                <a16:creationId xmlns:a16="http://schemas.microsoft.com/office/drawing/2014/main" id="{A89CFAFC-B020-3FFB-B3C7-890A7121D911}"/>
              </a:ext>
            </a:extLst>
          </p:cNvPr>
          <p:cNvSpPr>
            <a:spLocks noGrp="1"/>
          </p:cNvSpPr>
          <p:nvPr>
            <p:ph type="pic" sz="quarter" idx="66"/>
          </p:nvPr>
        </p:nvSpPr>
        <p:spPr/>
        <p:txBody>
          <a:bodyPr/>
          <a:lstStyle/>
          <a:p>
            <a:endParaRPr lang="de-DE"/>
          </a:p>
        </p:txBody>
      </p:sp>
      <p:pic>
        <p:nvPicPr>
          <p:cNvPr id="27" name="Picture Placeholder 49">
            <a:extLst>
              <a:ext uri="{FF2B5EF4-FFF2-40B4-BE49-F238E27FC236}">
                <a16:creationId xmlns:a16="http://schemas.microsoft.com/office/drawing/2014/main" id="{1DC54CC0-A043-89D6-D1AF-AEB0C43878AD}"/>
              </a:ext>
            </a:extLst>
          </p:cNvPr>
          <p:cNvPicPr>
            <a:picLocks noGrp="1" noChangeAspect="1"/>
          </p:cNvPicPr>
          <p:nvPr>
            <p:ph type="pic" sz="quarter" idx="46"/>
          </p:nvPr>
        </p:nvPicPr>
        <p:blipFill>
          <a:blip r:embed="rId6"/>
          <a:srcRect l="6348" r="6348"/>
          <a:stretch/>
        </p:blipFill>
        <p:spPr/>
      </p:pic>
    </p:spTree>
    <p:extLst>
      <p:ext uri="{BB962C8B-B14F-4D97-AF65-F5344CB8AC3E}">
        <p14:creationId xmlns:p14="http://schemas.microsoft.com/office/powerpoint/2010/main" val="13628615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56AAE908-9FFD-1108-9086-12776398589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4" name="think-cell data - do not delete" hidden="1">
                        <a:extLst>
                          <a:ext uri="{FF2B5EF4-FFF2-40B4-BE49-F238E27FC236}">
                            <a16:creationId xmlns:a16="http://schemas.microsoft.com/office/drawing/2014/main" id="{56AAE908-9FFD-1108-9086-1277639858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6" name="Picture Placeholder 35">
            <a:extLst>
              <a:ext uri="{FF2B5EF4-FFF2-40B4-BE49-F238E27FC236}">
                <a16:creationId xmlns:a16="http://schemas.microsoft.com/office/drawing/2014/main" id="{0B029F27-65D1-D311-E756-445CCB847C9B}"/>
              </a:ext>
            </a:extLst>
          </p:cNvPr>
          <p:cNvSpPr>
            <a:spLocks noGrp="1"/>
          </p:cNvSpPr>
          <p:nvPr>
            <p:ph type="pic" sz="quarter" idx="86"/>
          </p:nvPr>
        </p:nvSpPr>
        <p:spPr>
          <a:solidFill>
            <a:schemeClr val="accent4"/>
          </a:solidFill>
        </p:spPr>
        <p:txBody>
          <a:bodyPr/>
          <a:lstStyle/>
          <a:p>
            <a:endParaRPr lang="de-DE"/>
          </a:p>
        </p:txBody>
      </p:sp>
      <p:sp>
        <p:nvSpPr>
          <p:cNvPr id="3" name="Slide Number Placeholder 2">
            <a:extLst>
              <a:ext uri="{FF2B5EF4-FFF2-40B4-BE49-F238E27FC236}">
                <a16:creationId xmlns:a16="http://schemas.microsoft.com/office/drawing/2014/main" id="{9BC33ABD-D20E-18FF-D868-C42586FC2FF6}"/>
              </a:ext>
            </a:extLst>
          </p:cNvPr>
          <p:cNvSpPr>
            <a:spLocks noGrp="1"/>
          </p:cNvSpPr>
          <p:nvPr>
            <p:ph type="sldNum" sz="quarter" idx="13"/>
          </p:nvPr>
        </p:nvSpPr>
        <p:spPr/>
        <p:txBody>
          <a:bodyPr/>
          <a:lstStyle/>
          <a:p>
            <a:fld id="{D7B5DC5B-6873-43DB-ADC7-B15ACCE0DFDB}" type="slidenum">
              <a:rPr lang="en-US" smtClean="0"/>
              <a:pPr/>
              <a:t>48</a:t>
            </a:fld>
            <a:endParaRPr lang="en-US" dirty="0"/>
          </a:p>
        </p:txBody>
      </p:sp>
      <p:sp>
        <p:nvSpPr>
          <p:cNvPr id="4" name="Footer Placeholder 3">
            <a:extLst>
              <a:ext uri="{FF2B5EF4-FFF2-40B4-BE49-F238E27FC236}">
                <a16:creationId xmlns:a16="http://schemas.microsoft.com/office/drawing/2014/main" id="{A6173BE8-3614-1CF0-C64D-EECB979C3E53}"/>
              </a:ext>
            </a:extLst>
          </p:cNvPr>
          <p:cNvSpPr>
            <a:spLocks noGrp="1"/>
          </p:cNvSpPr>
          <p:nvPr>
            <p:ph type="ftr" sz="quarter" idx="12"/>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ED2CB6C8-01BA-30BA-1943-A842BE44D472}"/>
              </a:ext>
            </a:extLst>
          </p:cNvPr>
          <p:cNvSpPr>
            <a:spLocks noGrp="1"/>
          </p:cNvSpPr>
          <p:nvPr>
            <p:ph type="dt" sz="half" idx="11"/>
          </p:nvPr>
        </p:nvSpPr>
        <p:spPr/>
        <p:txBody>
          <a:bodyPr/>
          <a:lstStyle/>
          <a:p>
            <a:r>
              <a:rPr lang="de-DE"/>
              <a:t>2025-10-08</a:t>
            </a:r>
            <a:endParaRPr lang="nl-NL" dirty="0"/>
          </a:p>
        </p:txBody>
      </p:sp>
      <p:sp>
        <p:nvSpPr>
          <p:cNvPr id="152" name="Text Placeholder 151">
            <a:extLst>
              <a:ext uri="{FF2B5EF4-FFF2-40B4-BE49-F238E27FC236}">
                <a16:creationId xmlns:a16="http://schemas.microsoft.com/office/drawing/2014/main" id="{E3057492-281A-6AA1-0302-98536BE664C4}"/>
              </a:ext>
            </a:extLst>
          </p:cNvPr>
          <p:cNvSpPr>
            <a:spLocks noGrp="1"/>
          </p:cNvSpPr>
          <p:nvPr>
            <p:ph type="body" sz="quarter" idx="84"/>
          </p:nvPr>
        </p:nvSpPr>
        <p:spPr/>
        <p:txBody>
          <a:bodyPr tIns="72000"/>
          <a:lstStyle/>
          <a:p>
            <a:r>
              <a:rPr lang="en-US"/>
              <a:t>Customer satisfaction</a:t>
            </a:r>
            <a:endParaRPr lang="en-US" dirty="0"/>
          </a:p>
        </p:txBody>
      </p:sp>
      <p:sp>
        <p:nvSpPr>
          <p:cNvPr id="32" name="Text Placeholder 31">
            <a:extLst>
              <a:ext uri="{FF2B5EF4-FFF2-40B4-BE49-F238E27FC236}">
                <a16:creationId xmlns:a16="http://schemas.microsoft.com/office/drawing/2014/main" id="{2A9DEAF4-B718-7D2A-58D5-4FD8AC413A85}"/>
              </a:ext>
            </a:extLst>
          </p:cNvPr>
          <p:cNvSpPr>
            <a:spLocks noGrp="1"/>
          </p:cNvSpPr>
          <p:nvPr>
            <p:ph type="body" idx="81"/>
          </p:nvPr>
        </p:nvSpPr>
        <p:spPr/>
        <p:txBody>
          <a:bodyPr/>
          <a:lstStyle/>
          <a:p>
            <a:endParaRPr lang="de-DE"/>
          </a:p>
        </p:txBody>
      </p:sp>
      <p:pic>
        <p:nvPicPr>
          <p:cNvPr id="142" name="Content Placeholder 351" descr="Single gear outline">
            <a:extLst>
              <a:ext uri="{FF2B5EF4-FFF2-40B4-BE49-F238E27FC236}">
                <a16:creationId xmlns:a16="http://schemas.microsoft.com/office/drawing/2014/main" id="{A74929E5-2FAA-A022-42EC-6A79D2C26474}"/>
              </a:ext>
            </a:extLst>
          </p:cNvPr>
          <p:cNvPicPr>
            <a:picLocks noGrp="1" noChangeAspect="1"/>
          </p:cNvPicPr>
          <p:nvPr>
            <p:ph sz="quarter" idx="82"/>
          </p:nvPr>
        </p:nvPicPr>
        <p:blipFill>
          <a:blip r:embed="rId6">
            <a:extLst>
              <a:ext uri="{96DAC541-7B7A-43D3-8B79-37D633B846F1}">
                <asvg:svgBlip xmlns:asvg="http://schemas.microsoft.com/office/drawing/2016/SVG/main" r:embed="rId7"/>
              </a:ext>
            </a:extLst>
          </a:blip>
          <a:stretch>
            <a:fillRect/>
          </a:stretch>
        </p:blipFill>
        <p:spPr>
          <a:xfrm>
            <a:off x="11110119" y="5086350"/>
            <a:ext cx="431800" cy="431800"/>
          </a:xfrm>
        </p:spPr>
      </p:pic>
      <p:sp>
        <p:nvSpPr>
          <p:cNvPr id="105" name="Text Placeholder 104">
            <a:extLst>
              <a:ext uri="{FF2B5EF4-FFF2-40B4-BE49-F238E27FC236}">
                <a16:creationId xmlns:a16="http://schemas.microsoft.com/office/drawing/2014/main" id="{F022DBF9-9FB8-7BED-CCF3-213B01A845D7}"/>
              </a:ext>
            </a:extLst>
          </p:cNvPr>
          <p:cNvSpPr>
            <a:spLocks noGrp="1"/>
          </p:cNvSpPr>
          <p:nvPr>
            <p:ph type="body" sz="quarter" idx="83"/>
          </p:nvPr>
        </p:nvSpPr>
        <p:spPr/>
        <p:txBody>
          <a:bodyPr/>
          <a:lstStyle/>
          <a:p>
            <a:r>
              <a:rPr lang="en-US"/>
              <a:t>Profitability</a:t>
            </a:r>
            <a:endParaRPr lang="en-US" dirty="0"/>
          </a:p>
        </p:txBody>
      </p:sp>
      <p:sp>
        <p:nvSpPr>
          <p:cNvPr id="31" name="Text Placeholder 30">
            <a:extLst>
              <a:ext uri="{FF2B5EF4-FFF2-40B4-BE49-F238E27FC236}">
                <a16:creationId xmlns:a16="http://schemas.microsoft.com/office/drawing/2014/main" id="{F06E688F-CDAB-75B6-0DD5-5A186464473A}"/>
              </a:ext>
            </a:extLst>
          </p:cNvPr>
          <p:cNvSpPr>
            <a:spLocks noGrp="1"/>
          </p:cNvSpPr>
          <p:nvPr>
            <p:ph type="body" idx="79"/>
          </p:nvPr>
        </p:nvSpPr>
        <p:spPr/>
        <p:txBody>
          <a:bodyPr/>
          <a:lstStyle/>
          <a:p>
            <a:endParaRPr lang="de-DE"/>
          </a:p>
        </p:txBody>
      </p:sp>
      <p:sp>
        <p:nvSpPr>
          <p:cNvPr id="85" name="Content Placeholder 84">
            <a:extLst>
              <a:ext uri="{FF2B5EF4-FFF2-40B4-BE49-F238E27FC236}">
                <a16:creationId xmlns:a16="http://schemas.microsoft.com/office/drawing/2014/main" id="{7CA1514C-C55D-76D1-70CE-93FAB6101954}"/>
              </a:ext>
            </a:extLst>
          </p:cNvPr>
          <p:cNvSpPr>
            <a:spLocks noGrp="1"/>
          </p:cNvSpPr>
          <p:nvPr>
            <p:ph sz="quarter" idx="80"/>
          </p:nvPr>
        </p:nvSpPr>
        <p:spPr/>
        <p:txBody>
          <a:bodyPr/>
          <a:lstStyle/>
          <a:p>
            <a:r>
              <a:rPr lang="de-DE"/>
              <a:t>80%</a:t>
            </a:r>
          </a:p>
        </p:txBody>
      </p:sp>
      <p:sp>
        <p:nvSpPr>
          <p:cNvPr id="104" name="Text Placeholder 103">
            <a:extLst>
              <a:ext uri="{FF2B5EF4-FFF2-40B4-BE49-F238E27FC236}">
                <a16:creationId xmlns:a16="http://schemas.microsoft.com/office/drawing/2014/main" id="{50A257DD-314B-DF04-7A7F-494264EDB149}"/>
              </a:ext>
            </a:extLst>
          </p:cNvPr>
          <p:cNvSpPr>
            <a:spLocks noGrp="1"/>
          </p:cNvSpPr>
          <p:nvPr>
            <p:ph type="body" sz="quarter" idx="85"/>
          </p:nvPr>
        </p:nvSpPr>
        <p:spPr/>
        <p:txBody>
          <a:bodyPr/>
          <a:lstStyle/>
          <a:p>
            <a:r>
              <a:rPr lang="en-US"/>
              <a:t>Transparency</a:t>
            </a:r>
            <a:endParaRPr lang="en-US" dirty="0"/>
          </a:p>
        </p:txBody>
      </p:sp>
      <p:sp>
        <p:nvSpPr>
          <p:cNvPr id="30" name="Text Placeholder 29">
            <a:extLst>
              <a:ext uri="{FF2B5EF4-FFF2-40B4-BE49-F238E27FC236}">
                <a16:creationId xmlns:a16="http://schemas.microsoft.com/office/drawing/2014/main" id="{81818C02-9FB5-22B6-68C6-21BDF46452CD}"/>
              </a:ext>
            </a:extLst>
          </p:cNvPr>
          <p:cNvSpPr>
            <a:spLocks noGrp="1"/>
          </p:cNvSpPr>
          <p:nvPr>
            <p:ph type="body" idx="78"/>
          </p:nvPr>
        </p:nvSpPr>
        <p:spPr/>
        <p:txBody>
          <a:bodyPr/>
          <a:lstStyle/>
          <a:p>
            <a:endParaRPr lang="de-DE"/>
          </a:p>
        </p:txBody>
      </p:sp>
      <p:sp>
        <p:nvSpPr>
          <p:cNvPr id="83" name="Content Placeholder 82">
            <a:extLst>
              <a:ext uri="{FF2B5EF4-FFF2-40B4-BE49-F238E27FC236}">
                <a16:creationId xmlns:a16="http://schemas.microsoft.com/office/drawing/2014/main" id="{CBDBD668-8369-883F-66E4-BA9E0CE12DA4}"/>
              </a:ext>
            </a:extLst>
          </p:cNvPr>
          <p:cNvSpPr>
            <a:spLocks noGrp="1"/>
          </p:cNvSpPr>
          <p:nvPr>
            <p:ph sz="quarter" idx="19"/>
          </p:nvPr>
        </p:nvSpPr>
        <p:spPr/>
        <p:txBody>
          <a:bodyPr/>
          <a:lstStyle/>
          <a:p>
            <a:r>
              <a:rPr lang="en-US"/>
              <a:t>80%</a:t>
            </a:r>
          </a:p>
        </p:txBody>
      </p:sp>
      <p:sp>
        <p:nvSpPr>
          <p:cNvPr id="126" name="Text Placeholder 125">
            <a:extLst>
              <a:ext uri="{FF2B5EF4-FFF2-40B4-BE49-F238E27FC236}">
                <a16:creationId xmlns:a16="http://schemas.microsoft.com/office/drawing/2014/main" id="{BB5F5C77-91AE-972F-3450-C90BB729618A}"/>
              </a:ext>
            </a:extLst>
          </p:cNvPr>
          <p:cNvSpPr>
            <a:spLocks noGrp="1"/>
          </p:cNvSpPr>
          <p:nvPr>
            <p:ph type="body" idx="87"/>
          </p:nvPr>
        </p:nvSpPr>
        <p:spPr/>
        <p:txBody>
          <a:bodyPr/>
          <a:lstStyle/>
          <a:p>
            <a:pPr lvl="4"/>
            <a:r>
              <a:rPr lang="de-DE"/>
              <a:t>Branche</a:t>
            </a:r>
          </a:p>
        </p:txBody>
      </p:sp>
      <p:sp>
        <p:nvSpPr>
          <p:cNvPr id="29" name="Picture Placeholder 28">
            <a:extLst>
              <a:ext uri="{FF2B5EF4-FFF2-40B4-BE49-F238E27FC236}">
                <a16:creationId xmlns:a16="http://schemas.microsoft.com/office/drawing/2014/main" id="{D30344B3-6216-B0BE-9F31-1A024C1DF634}"/>
              </a:ext>
            </a:extLst>
          </p:cNvPr>
          <p:cNvSpPr>
            <a:spLocks noGrp="1"/>
          </p:cNvSpPr>
          <p:nvPr>
            <p:ph type="pic" sz="quarter" idx="66"/>
          </p:nvPr>
        </p:nvSpPr>
        <p:spPr/>
        <p:txBody>
          <a:bodyPr/>
          <a:lstStyle/>
          <a:p>
            <a:endParaRPr lang="de-DE"/>
          </a:p>
        </p:txBody>
      </p:sp>
      <p:pic>
        <p:nvPicPr>
          <p:cNvPr id="312" name="Picture Placeholder 49">
            <a:extLst>
              <a:ext uri="{FF2B5EF4-FFF2-40B4-BE49-F238E27FC236}">
                <a16:creationId xmlns:a16="http://schemas.microsoft.com/office/drawing/2014/main" id="{7A657A9E-F37F-5C2E-DC83-92511E5E1A88}"/>
              </a:ext>
            </a:extLst>
          </p:cNvPr>
          <p:cNvPicPr>
            <a:picLocks noGrp="1" noChangeAspect="1"/>
          </p:cNvPicPr>
          <p:nvPr>
            <p:ph type="pic" sz="quarter" idx="46"/>
          </p:nvPr>
        </p:nvPicPr>
        <p:blipFill>
          <a:blip r:embed="rId8"/>
          <a:srcRect l="6348" r="6348"/>
          <a:stretch/>
        </p:blipFill>
        <p:spPr/>
      </p:pic>
      <p:sp>
        <p:nvSpPr>
          <p:cNvPr id="42" name="Text Placeholder 41">
            <a:extLst>
              <a:ext uri="{FF2B5EF4-FFF2-40B4-BE49-F238E27FC236}">
                <a16:creationId xmlns:a16="http://schemas.microsoft.com/office/drawing/2014/main" id="{7E2DA4A5-92CC-3312-9E35-F5B877979950}"/>
              </a:ext>
            </a:extLst>
          </p:cNvPr>
          <p:cNvSpPr>
            <a:spLocks noGrp="1"/>
          </p:cNvSpPr>
          <p:nvPr>
            <p:ph type="body" sz="quarter" idx="50"/>
          </p:nvPr>
        </p:nvSpPr>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43" name="Text Placeholder 42">
            <a:extLst>
              <a:ext uri="{FF2B5EF4-FFF2-40B4-BE49-F238E27FC236}">
                <a16:creationId xmlns:a16="http://schemas.microsoft.com/office/drawing/2014/main" id="{BA82784F-2B86-E3CF-34A4-539EC6092AD6}"/>
              </a:ext>
            </a:extLst>
          </p:cNvPr>
          <p:cNvSpPr>
            <a:spLocks noGrp="1"/>
          </p:cNvSpPr>
          <p:nvPr>
            <p:ph type="body" idx="77"/>
          </p:nvPr>
        </p:nvSpPr>
        <p:spPr/>
        <p:txBody>
          <a:bodyPr/>
          <a:lstStyle/>
          <a:p>
            <a:pPr lvl="4"/>
            <a:r>
              <a:rPr lang="en-US"/>
              <a:t>Consulting approach </a:t>
            </a:r>
            <a:br>
              <a:rPr lang="en-US"/>
            </a:br>
            <a:r>
              <a:rPr lang="en-US"/>
              <a:t>&amp; technologies</a:t>
            </a:r>
          </a:p>
          <a:p>
            <a:endParaRPr lang="en-US"/>
          </a:p>
        </p:txBody>
      </p:sp>
      <p:pic>
        <p:nvPicPr>
          <p:cNvPr id="146" name="Content Placeholder 17" descr="Thumbs up sign outline">
            <a:extLst>
              <a:ext uri="{FF2B5EF4-FFF2-40B4-BE49-F238E27FC236}">
                <a16:creationId xmlns:a16="http://schemas.microsoft.com/office/drawing/2014/main" id="{1EE9EB76-706C-2219-7DCF-CDD761A24144}"/>
              </a:ext>
            </a:extLst>
          </p:cNvPr>
          <p:cNvPicPr>
            <a:picLocks noGrp="1" noChangeAspect="1"/>
          </p:cNvPicPr>
          <p:nvPr>
            <p:ph sz="quarter" idx="51"/>
          </p:nvPr>
        </p:nvPicPr>
        <p:blipFill>
          <a:blip r:embed="rId9">
            <a:extLst>
              <a:ext uri="{96DAC541-7B7A-43D3-8B79-37D633B846F1}">
                <asvg:svgBlip xmlns:asvg="http://schemas.microsoft.com/office/drawing/2016/SVG/main" r:embed="rId10"/>
              </a:ext>
            </a:extLst>
          </a:blip>
          <a:stretch>
            <a:fillRect/>
          </a:stretch>
        </p:blipFill>
        <p:spPr>
          <a:xfrm>
            <a:off x="6211888" y="1486694"/>
            <a:ext cx="431800" cy="431800"/>
          </a:xfrm>
          <a:noFill/>
        </p:spPr>
      </p:pic>
      <p:sp>
        <p:nvSpPr>
          <p:cNvPr id="38" name="Text Placeholder 37">
            <a:extLst>
              <a:ext uri="{FF2B5EF4-FFF2-40B4-BE49-F238E27FC236}">
                <a16:creationId xmlns:a16="http://schemas.microsoft.com/office/drawing/2014/main" id="{B44AFC5F-6C14-259B-6799-5B91403C257D}"/>
              </a:ext>
            </a:extLst>
          </p:cNvPr>
          <p:cNvSpPr>
            <a:spLocks noGrp="1"/>
          </p:cNvSpPr>
          <p:nvPr>
            <p:ph type="body" sz="quarter" idx="47"/>
          </p:nvPr>
        </p:nvSpPr>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57" name="Text Placeholder 56">
            <a:extLst>
              <a:ext uri="{FF2B5EF4-FFF2-40B4-BE49-F238E27FC236}">
                <a16:creationId xmlns:a16="http://schemas.microsoft.com/office/drawing/2014/main" id="{7E7117D8-54C8-3289-6D4B-66B4440D418B}"/>
              </a:ext>
            </a:extLst>
          </p:cNvPr>
          <p:cNvSpPr>
            <a:spLocks noGrp="1"/>
          </p:cNvSpPr>
          <p:nvPr>
            <p:ph type="body" idx="76"/>
          </p:nvPr>
        </p:nvSpPr>
        <p:spPr/>
        <p:txBody>
          <a:bodyPr/>
          <a:lstStyle/>
          <a:p>
            <a:pPr lvl="4"/>
            <a:r>
              <a:rPr lang="de-DE"/>
              <a:t>C</a:t>
            </a:r>
            <a:r>
              <a:rPr lang="en-DE"/>
              <a:t>ustomer </a:t>
            </a:r>
            <a:br>
              <a:rPr lang="de-DE"/>
            </a:br>
            <a:r>
              <a:rPr lang="en-DE"/>
              <a:t>benefit</a:t>
            </a:r>
            <a:endParaRPr lang="en-US"/>
          </a:p>
        </p:txBody>
      </p:sp>
      <p:pic>
        <p:nvPicPr>
          <p:cNvPr id="9" name="Content Placeholder 19" descr="Abacus outline">
            <a:extLst>
              <a:ext uri="{FF2B5EF4-FFF2-40B4-BE49-F238E27FC236}">
                <a16:creationId xmlns:a16="http://schemas.microsoft.com/office/drawing/2014/main" id="{4D5F685B-AB99-19A7-2D60-934A7749C92D}"/>
              </a:ext>
            </a:extLst>
          </p:cNvPr>
          <p:cNvPicPr>
            <a:picLocks noGrp="1" noChangeAspect="1"/>
          </p:cNvPicPr>
          <p:nvPr>
            <p:ph sz="quarter" idx="48"/>
          </p:nvPr>
        </p:nvPicPr>
        <p:blipFill>
          <a:blip r:embed="rId11">
            <a:extLst>
              <a:ext uri="{96DAC541-7B7A-43D3-8B79-37D633B846F1}">
                <asvg:svgBlip xmlns:asvg="http://schemas.microsoft.com/office/drawing/2016/SVG/main" r:embed="rId12"/>
              </a:ext>
            </a:extLst>
          </a:blip>
          <a:stretch>
            <a:fillRect/>
          </a:stretch>
        </p:blipFill>
        <p:spPr>
          <a:xfrm>
            <a:off x="3375819" y="1495425"/>
            <a:ext cx="431800" cy="431800"/>
          </a:xfrm>
          <a:noFill/>
        </p:spPr>
      </p:pic>
      <p:sp>
        <p:nvSpPr>
          <p:cNvPr id="35" name="Text Placeholder 34">
            <a:extLst>
              <a:ext uri="{FF2B5EF4-FFF2-40B4-BE49-F238E27FC236}">
                <a16:creationId xmlns:a16="http://schemas.microsoft.com/office/drawing/2014/main" id="{912860B0-8AF9-ECAF-6DB3-F923681DF9D8}"/>
              </a:ext>
            </a:extLst>
          </p:cNvPr>
          <p:cNvSpPr>
            <a:spLocks noGrp="1"/>
          </p:cNvSpPr>
          <p:nvPr>
            <p:ph type="body" sz="quarter" idx="29"/>
          </p:nvPr>
        </p:nvSpPr>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44" name="Text Placeholder 43">
            <a:extLst>
              <a:ext uri="{FF2B5EF4-FFF2-40B4-BE49-F238E27FC236}">
                <a16:creationId xmlns:a16="http://schemas.microsoft.com/office/drawing/2014/main" id="{A162A27E-FA96-062F-FAFD-0E0A09A993C0}"/>
              </a:ext>
            </a:extLst>
          </p:cNvPr>
          <p:cNvSpPr>
            <a:spLocks noGrp="1"/>
          </p:cNvSpPr>
          <p:nvPr>
            <p:ph type="body" idx="63"/>
          </p:nvPr>
        </p:nvSpPr>
        <p:spPr/>
        <p:txBody>
          <a:bodyPr/>
          <a:lstStyle/>
          <a:p>
            <a:pPr lvl="4"/>
            <a:r>
              <a:rPr lang="de-DE"/>
              <a:t>Challenge</a:t>
            </a:r>
            <a:endParaRPr lang="en-US"/>
          </a:p>
        </p:txBody>
      </p:sp>
      <p:pic>
        <p:nvPicPr>
          <p:cNvPr id="147" name="Content Placeholder 21" descr="Mountains outline">
            <a:extLst>
              <a:ext uri="{FF2B5EF4-FFF2-40B4-BE49-F238E27FC236}">
                <a16:creationId xmlns:a16="http://schemas.microsoft.com/office/drawing/2014/main" id="{501AE9B2-6381-6BF0-CA12-4CB5B6517860}"/>
              </a:ext>
            </a:extLst>
          </p:cNvPr>
          <p:cNvPicPr>
            <a:picLocks noGrp="1" noChangeAspect="1"/>
          </p:cNvPicPr>
          <p:nvPr>
            <p:ph sz="quarter" idx="23"/>
          </p:nvPr>
        </p:nvPicPr>
        <p:blipFill>
          <a:blip r:embed="rId13">
            <a:extLst>
              <a:ext uri="{96DAC541-7B7A-43D3-8B79-37D633B846F1}">
                <asvg:svgBlip xmlns:asvg="http://schemas.microsoft.com/office/drawing/2016/SVG/main" r:embed="rId14"/>
              </a:ext>
            </a:extLst>
          </a:blip>
          <a:stretch>
            <a:fillRect/>
          </a:stretch>
        </p:blipFill>
        <p:spPr>
          <a:noFill/>
        </p:spPr>
      </p:pic>
      <p:sp>
        <p:nvSpPr>
          <p:cNvPr id="28" name="Title 27">
            <a:extLst>
              <a:ext uri="{FF2B5EF4-FFF2-40B4-BE49-F238E27FC236}">
                <a16:creationId xmlns:a16="http://schemas.microsoft.com/office/drawing/2014/main" id="{9FB8220B-4EA4-9E74-0497-46A69D73F9CC}"/>
              </a:ext>
            </a:extLst>
          </p:cNvPr>
          <p:cNvSpPr>
            <a:spLocks noGrp="1"/>
          </p:cNvSpPr>
          <p:nvPr>
            <p:ph type="title"/>
          </p:nvPr>
        </p:nvSpPr>
        <p:spPr/>
        <p:txBody>
          <a:bodyPr vert="horz"/>
          <a:lstStyle/>
          <a:p>
            <a:r>
              <a:rPr lang="en-DE"/>
              <a:t>Hermania</a:t>
            </a:r>
            <a:r>
              <a:rPr lang="de-DE"/>
              <a:t> Insurance</a:t>
            </a:r>
            <a:endParaRPr lang="en-US" dirty="0"/>
          </a:p>
        </p:txBody>
      </p:sp>
      <p:sp>
        <p:nvSpPr>
          <p:cNvPr id="33" name="Text Placeholder 32">
            <a:extLst>
              <a:ext uri="{FF2B5EF4-FFF2-40B4-BE49-F238E27FC236}">
                <a16:creationId xmlns:a16="http://schemas.microsoft.com/office/drawing/2014/main" id="{41E371EC-66D3-5E68-B1F0-2F7D30A6C0F1}"/>
              </a:ext>
            </a:extLst>
          </p:cNvPr>
          <p:cNvSpPr>
            <a:spLocks noGrp="1"/>
          </p:cNvSpPr>
          <p:nvPr>
            <p:ph type="body" sz="quarter" idx="14"/>
          </p:nvPr>
        </p:nvSpPr>
        <p:spPr/>
        <p:txBody>
          <a:bodyPr/>
          <a:lstStyle/>
          <a:p>
            <a:r>
              <a:rPr lang="de-DE"/>
              <a:t>B 022a : references : long form</a:t>
            </a:r>
            <a:endParaRPr lang="de-DE" dirty="0"/>
          </a:p>
        </p:txBody>
      </p:sp>
    </p:spTree>
    <p:extLst>
      <p:ext uri="{BB962C8B-B14F-4D97-AF65-F5344CB8AC3E}">
        <p14:creationId xmlns:p14="http://schemas.microsoft.com/office/powerpoint/2010/main" val="6944557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a:extLst>
              <a:ext uri="{FF2B5EF4-FFF2-40B4-BE49-F238E27FC236}">
                <a16:creationId xmlns:a16="http://schemas.microsoft.com/office/drawing/2014/main" id="{E8BA62C1-9DAF-EC9B-6804-BFF29F75F08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4" name="Object 13" hidden="1">
                        <a:extLst>
                          <a:ext uri="{FF2B5EF4-FFF2-40B4-BE49-F238E27FC236}">
                            <a16:creationId xmlns:a16="http://schemas.microsoft.com/office/drawing/2014/main" id="{E8BA62C1-9DAF-EC9B-6804-BFF29F75F08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5" name="Picture Placeholder 291">
            <a:extLst>
              <a:ext uri="{FF2B5EF4-FFF2-40B4-BE49-F238E27FC236}">
                <a16:creationId xmlns:a16="http://schemas.microsoft.com/office/drawing/2014/main" id="{35EAF467-7167-5BD2-BC0B-9E39F0218660}"/>
              </a:ext>
            </a:extLst>
          </p:cNvPr>
          <p:cNvPicPr>
            <a:picLocks noGrp="1" noChangeAspect="1"/>
          </p:cNvPicPr>
          <p:nvPr>
            <p:ph type="pic" sz="quarter" idx="10"/>
          </p:nvPr>
        </p:nvPicPr>
        <p:blipFill>
          <a:blip r:embed="rId5"/>
          <a:srcRect l="8213" r="8213"/>
          <a:stretch/>
        </p:blipFill>
        <p:spPr/>
      </p:pic>
      <p:sp>
        <p:nvSpPr>
          <p:cNvPr id="3" name="Slide Number Placeholder 2">
            <a:extLst>
              <a:ext uri="{FF2B5EF4-FFF2-40B4-BE49-F238E27FC236}">
                <a16:creationId xmlns:a16="http://schemas.microsoft.com/office/drawing/2014/main" id="{60CBC144-A64D-065A-CC29-CD602796FEEA}"/>
              </a:ext>
            </a:extLst>
          </p:cNvPr>
          <p:cNvSpPr>
            <a:spLocks noGrp="1"/>
          </p:cNvSpPr>
          <p:nvPr>
            <p:ph type="sldNum" sz="quarter" idx="4"/>
          </p:nvPr>
        </p:nvSpPr>
        <p:spPr/>
        <p:txBody>
          <a:bodyPr/>
          <a:lstStyle/>
          <a:p>
            <a:fld id="{D7B5DC5B-6873-43DB-ADC7-B15ACCE0DFDB}" type="slidenum">
              <a:rPr lang="en-GB" smtClean="0"/>
              <a:pPr/>
              <a:t>49</a:t>
            </a:fld>
            <a:endParaRPr lang="en-GB" dirty="0"/>
          </a:p>
        </p:txBody>
      </p:sp>
      <p:sp>
        <p:nvSpPr>
          <p:cNvPr id="4" name="Footer Placeholder 3">
            <a:extLst>
              <a:ext uri="{FF2B5EF4-FFF2-40B4-BE49-F238E27FC236}">
                <a16:creationId xmlns:a16="http://schemas.microsoft.com/office/drawing/2014/main" id="{B1E2395F-EA78-B487-C7B9-9E1DB872DE32}"/>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D76A50B5-949F-5F81-D975-ADF84B79CD2F}"/>
              </a:ext>
            </a:extLst>
          </p:cNvPr>
          <p:cNvSpPr>
            <a:spLocks noGrp="1"/>
          </p:cNvSpPr>
          <p:nvPr>
            <p:ph type="dt" sz="half" idx="2"/>
          </p:nvPr>
        </p:nvSpPr>
        <p:spPr/>
        <p:txBody>
          <a:bodyPr/>
          <a:lstStyle/>
          <a:p>
            <a:r>
              <a:rPr lang="de-DE"/>
              <a:t>2025-10-08</a:t>
            </a:r>
            <a:endParaRPr lang="nl-NL" dirty="0"/>
          </a:p>
        </p:txBody>
      </p:sp>
      <p:sp>
        <p:nvSpPr>
          <p:cNvPr id="6" name="Text Placeholder 5">
            <a:extLst>
              <a:ext uri="{FF2B5EF4-FFF2-40B4-BE49-F238E27FC236}">
                <a16:creationId xmlns:a16="http://schemas.microsoft.com/office/drawing/2014/main" id="{AD10E3FD-0272-B836-DE9E-FE40AFF06A73}"/>
              </a:ext>
            </a:extLst>
          </p:cNvPr>
          <p:cNvSpPr>
            <a:spLocks noGrp="1"/>
          </p:cNvSpPr>
          <p:nvPr>
            <p:ph type="body" idx="1"/>
          </p:nvPr>
        </p:nvSpPr>
        <p:spPr/>
        <p:txBody>
          <a:bodyPr lIns="0" rIns="0"/>
          <a:lstStyle/>
          <a:p>
            <a:r>
              <a:rPr lang="en-GB" dirty="0" err="1"/>
              <a:t>Hermania</a:t>
            </a:r>
            <a:r>
              <a:rPr lang="en-GB" dirty="0"/>
              <a:t> is the leading health / </a:t>
            </a:r>
            <a:br>
              <a:rPr lang="en-GB" dirty="0"/>
            </a:br>
            <a:r>
              <a:rPr lang="en-GB" dirty="0"/>
              <a:t>accident insurer in Switzerland</a:t>
            </a:r>
          </a:p>
        </p:txBody>
      </p:sp>
      <p:sp>
        <p:nvSpPr>
          <p:cNvPr id="25" name="Text Placeholder 24">
            <a:extLst>
              <a:ext uri="{FF2B5EF4-FFF2-40B4-BE49-F238E27FC236}">
                <a16:creationId xmlns:a16="http://schemas.microsoft.com/office/drawing/2014/main" id="{80DCA539-1569-57C4-6E3E-7789316224B0}"/>
              </a:ext>
            </a:extLst>
          </p:cNvPr>
          <p:cNvSpPr>
            <a:spLocks noGrp="1"/>
          </p:cNvSpPr>
          <p:nvPr>
            <p:ph type="body" idx="16"/>
          </p:nvPr>
        </p:nvSpPr>
        <p:spPr/>
        <p:txBody>
          <a:bodyPr/>
          <a:lstStyle/>
          <a:p>
            <a:r>
              <a:rPr lang="en-US" dirty="0">
                <a:solidFill>
                  <a:schemeClr val="tx1"/>
                </a:solidFill>
              </a:rPr>
              <a:t>Insurance​/​Health</a:t>
            </a:r>
          </a:p>
          <a:p>
            <a:endParaRPr lang="en-US" dirty="0"/>
          </a:p>
        </p:txBody>
      </p:sp>
      <p:sp>
        <p:nvSpPr>
          <p:cNvPr id="48" name="Bildplatzhalter 47">
            <a:extLst>
              <a:ext uri="{FF2B5EF4-FFF2-40B4-BE49-F238E27FC236}">
                <a16:creationId xmlns:a16="http://schemas.microsoft.com/office/drawing/2014/main" id="{09ED0620-FCE4-3E4B-3DFC-028A2503BA12}"/>
              </a:ext>
            </a:extLst>
          </p:cNvPr>
          <p:cNvSpPr>
            <a:spLocks noGrp="1"/>
          </p:cNvSpPr>
          <p:nvPr>
            <p:ph type="pic" sz="quarter" idx="66"/>
          </p:nvPr>
        </p:nvSpPr>
        <p:spPr/>
        <p:txBody>
          <a:bodyPr/>
          <a:lstStyle/>
          <a:p>
            <a:endParaRPr lang="de-DE"/>
          </a:p>
        </p:txBody>
      </p:sp>
      <p:pic>
        <p:nvPicPr>
          <p:cNvPr id="13" name="Picture Placeholder 167">
            <a:extLst>
              <a:ext uri="{FF2B5EF4-FFF2-40B4-BE49-F238E27FC236}">
                <a16:creationId xmlns:a16="http://schemas.microsoft.com/office/drawing/2014/main" id="{CDB08EC5-AAEE-C0A8-B47F-79B1CD395D88}"/>
              </a:ext>
            </a:extLst>
          </p:cNvPr>
          <p:cNvPicPr>
            <a:picLocks noGrp="1" noChangeAspect="1"/>
          </p:cNvPicPr>
          <p:nvPr>
            <p:ph type="pic" sz="quarter" idx="46"/>
          </p:nvPr>
        </p:nvPicPr>
        <p:blipFill>
          <a:blip r:embed="rId6"/>
          <a:srcRect l="6348" r="6348"/>
          <a:stretch/>
        </p:blipFill>
        <p:spPr/>
      </p:pic>
      <p:sp>
        <p:nvSpPr>
          <p:cNvPr id="24" name="Content Placeholder 23">
            <a:extLst>
              <a:ext uri="{FF2B5EF4-FFF2-40B4-BE49-F238E27FC236}">
                <a16:creationId xmlns:a16="http://schemas.microsoft.com/office/drawing/2014/main" id="{4BF685C8-7099-E9C9-B443-C1A87D9D3D89}"/>
              </a:ext>
            </a:extLst>
          </p:cNvPr>
          <p:cNvSpPr>
            <a:spLocks noGrp="1"/>
          </p:cNvSpPr>
          <p:nvPr>
            <p:ph sz="quarter" idx="15"/>
          </p:nvPr>
        </p:nvSpPr>
        <p:spPr/>
        <p:txBody>
          <a:bodyPr/>
          <a:lstStyle/>
          <a:p>
            <a:pPr lvl="1"/>
            <a:r>
              <a:rPr lang="en-GB"/>
              <a:t>With 2.2 million insured persons, Hermania is the leading health / accident insurer in Switzerland.</a:t>
            </a:r>
          </a:p>
          <a:p>
            <a:pPr lvl="1"/>
            <a:r>
              <a:rPr lang="en-GB"/>
              <a:t>The profitability of the portfolio and customer satisfaction should be optimized.</a:t>
            </a:r>
          </a:p>
          <a:p>
            <a:pPr lvl="1"/>
            <a:r>
              <a:rPr lang="en-GB"/>
              <a:t>Only through continuous improvement can insurers continue to offer their services at attractive conditions.</a:t>
            </a:r>
          </a:p>
          <a:p>
            <a:pPr lvl="1"/>
            <a:r>
              <a:rPr lang="en-GB"/>
              <a:t>A data-based control cockpit supports employees in analyzing contracts, customers and regions and making adjustments if necessary.</a:t>
            </a:r>
          </a:p>
          <a:p>
            <a:pPr lvl="1"/>
            <a:r>
              <a:rPr lang="en-GB"/>
              <a:t>A central control cockpit and intuitive dashboards strengthen Hermania and increase customer satisfaction.</a:t>
            </a:r>
            <a:endParaRPr lang="en-US"/>
          </a:p>
        </p:txBody>
      </p:sp>
      <p:sp>
        <p:nvSpPr>
          <p:cNvPr id="9" name="Title 8">
            <a:extLst>
              <a:ext uri="{FF2B5EF4-FFF2-40B4-BE49-F238E27FC236}">
                <a16:creationId xmlns:a16="http://schemas.microsoft.com/office/drawing/2014/main" id="{9A86D42B-FE9F-9097-F2A1-435A5CCAC67B}"/>
              </a:ext>
            </a:extLst>
          </p:cNvPr>
          <p:cNvSpPr>
            <a:spLocks noGrp="1"/>
          </p:cNvSpPr>
          <p:nvPr>
            <p:ph type="title"/>
          </p:nvPr>
        </p:nvSpPr>
        <p:spPr/>
        <p:txBody>
          <a:bodyPr vert="horz"/>
          <a:lstStyle/>
          <a:p>
            <a:r>
              <a:rPr lang="en-DE" dirty="0"/>
              <a:t>Hermania</a:t>
            </a:r>
            <a:endParaRPr lang="en-US" dirty="0"/>
          </a:p>
        </p:txBody>
      </p:sp>
      <p:sp>
        <p:nvSpPr>
          <p:cNvPr id="8" name="Text Placeholder 7">
            <a:extLst>
              <a:ext uri="{FF2B5EF4-FFF2-40B4-BE49-F238E27FC236}">
                <a16:creationId xmlns:a16="http://schemas.microsoft.com/office/drawing/2014/main" id="{966C51B3-F940-988A-2C61-56C41CF90D80}"/>
              </a:ext>
            </a:extLst>
          </p:cNvPr>
          <p:cNvSpPr>
            <a:spLocks noGrp="1"/>
          </p:cNvSpPr>
          <p:nvPr>
            <p:ph type="body" sz="quarter" idx="14"/>
          </p:nvPr>
        </p:nvSpPr>
        <p:spPr/>
        <p:txBody>
          <a:bodyPr/>
          <a:lstStyle/>
          <a:p>
            <a:pPr algn="l"/>
            <a:r>
              <a:rPr lang="de-DE"/>
              <a:t>B 022b : references</a:t>
            </a:r>
            <a:r>
              <a:rPr lang="en-GB"/>
              <a:t> : content left : picture right : citiation right</a:t>
            </a:r>
            <a:endParaRPr lang="de-DE" dirty="0"/>
          </a:p>
        </p:txBody>
      </p:sp>
    </p:spTree>
    <p:extLst>
      <p:ext uri="{BB962C8B-B14F-4D97-AF65-F5344CB8AC3E}">
        <p14:creationId xmlns:p14="http://schemas.microsoft.com/office/powerpoint/2010/main" val="2217791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divider </a:t>
            </a:r>
          </a:p>
        </p:txBody>
      </p:sp>
    </p:spTree>
    <p:extLst>
      <p:ext uri="{BB962C8B-B14F-4D97-AF65-F5344CB8AC3E}">
        <p14:creationId xmlns:p14="http://schemas.microsoft.com/office/powerpoint/2010/main" val="41728514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D35E4-96D0-580A-F7C0-473AC7278BFB}"/>
            </a:ext>
          </a:extLst>
        </p:cNvPr>
        <p:cNvGrpSpPr/>
        <p:nvPr/>
      </p:nvGrpSpPr>
      <p:grpSpPr>
        <a:xfrm>
          <a:off x="0" y="0"/>
          <a:ext cx="0" cy="0"/>
          <a:chOff x="0" y="0"/>
          <a:chExt cx="0" cy="0"/>
        </a:xfrm>
      </p:grpSpPr>
      <p:graphicFrame>
        <p:nvGraphicFramePr>
          <p:cNvPr id="18" name="Object 17" hidden="1">
            <a:extLst>
              <a:ext uri="{FF2B5EF4-FFF2-40B4-BE49-F238E27FC236}">
                <a16:creationId xmlns:a16="http://schemas.microsoft.com/office/drawing/2014/main" id="{176CE8FC-BAC4-05ED-6B36-987C33F55CA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Object 17" hidden="1">
                        <a:extLst>
                          <a:ext uri="{FF2B5EF4-FFF2-40B4-BE49-F238E27FC236}">
                            <a16:creationId xmlns:a16="http://schemas.microsoft.com/office/drawing/2014/main" id="{176CE8FC-BAC4-05ED-6B36-987C33F55CA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DE7C5D5A-1928-2EA3-8CD4-85D9BEDBD36F}"/>
              </a:ext>
            </a:extLst>
          </p:cNvPr>
          <p:cNvSpPr>
            <a:spLocks noGrp="1"/>
          </p:cNvSpPr>
          <p:nvPr>
            <p:ph type="sldNum" sz="quarter" idx="4"/>
          </p:nvPr>
        </p:nvSpPr>
        <p:spPr/>
        <p:txBody>
          <a:bodyPr/>
          <a:lstStyle/>
          <a:p>
            <a:fld id="{FA573BCF-C0F1-4720-B5E7-944FE630E67D}" type="slidenum">
              <a:rPr lang="en-US" smtClean="0"/>
              <a:pPr/>
              <a:t>50</a:t>
            </a:fld>
            <a:endParaRPr lang="en-US" dirty="0"/>
          </a:p>
        </p:txBody>
      </p:sp>
      <p:sp>
        <p:nvSpPr>
          <p:cNvPr id="2" name="Footer Placeholder 1">
            <a:extLst>
              <a:ext uri="{FF2B5EF4-FFF2-40B4-BE49-F238E27FC236}">
                <a16:creationId xmlns:a16="http://schemas.microsoft.com/office/drawing/2014/main" id="{E9DA3407-4C25-9744-9EC7-2BB9519E9940}"/>
              </a:ext>
            </a:extLst>
          </p:cNvPr>
          <p:cNvSpPr>
            <a:spLocks noGrp="1"/>
          </p:cNvSpPr>
          <p:nvPr>
            <p:ph type="ftr" sz="quarter" idx="3"/>
          </p:nvPr>
        </p:nvSpPr>
        <p:spPr/>
        <p:txBody>
          <a:bodyPr/>
          <a:lstStyle/>
          <a:p>
            <a:r>
              <a:rPr lang="nl-NL"/>
              <a:t>Company Presentation Route B</a:t>
            </a:r>
            <a:endParaRPr lang="nl-NL" dirty="0"/>
          </a:p>
        </p:txBody>
      </p:sp>
      <p:sp>
        <p:nvSpPr>
          <p:cNvPr id="3" name="Date Placeholder 2">
            <a:extLst>
              <a:ext uri="{FF2B5EF4-FFF2-40B4-BE49-F238E27FC236}">
                <a16:creationId xmlns:a16="http://schemas.microsoft.com/office/drawing/2014/main" id="{47FA4FFE-4EB4-E409-06BC-AB7428DEF6B5}"/>
              </a:ext>
            </a:extLst>
          </p:cNvPr>
          <p:cNvSpPr>
            <a:spLocks noGrp="1"/>
          </p:cNvSpPr>
          <p:nvPr>
            <p:ph type="dt" sz="half" idx="2"/>
          </p:nvPr>
        </p:nvSpPr>
        <p:spPr/>
        <p:txBody>
          <a:bodyPr/>
          <a:lstStyle/>
          <a:p>
            <a:r>
              <a:rPr lang="de-DE"/>
              <a:t>2025-10-08</a:t>
            </a:r>
            <a:endParaRPr lang="nl-NL" dirty="0"/>
          </a:p>
        </p:txBody>
      </p:sp>
      <p:sp>
        <p:nvSpPr>
          <p:cNvPr id="21" name="Content Placeholder 20">
            <a:extLst>
              <a:ext uri="{FF2B5EF4-FFF2-40B4-BE49-F238E27FC236}">
                <a16:creationId xmlns:a16="http://schemas.microsoft.com/office/drawing/2014/main" id="{180FABA2-DE96-5960-9ACD-9DCD0DD8577A}"/>
              </a:ext>
            </a:extLst>
          </p:cNvPr>
          <p:cNvSpPr>
            <a:spLocks noGrp="1"/>
          </p:cNvSpPr>
          <p:nvPr>
            <p:ph sz="quarter" idx="24"/>
          </p:nvPr>
        </p:nvSpPr>
        <p:spPr/>
        <p:txBody>
          <a:bodyPr/>
          <a:lstStyle/>
          <a:p>
            <a:pPr lvl="8"/>
            <a:r>
              <a:rPr lang="de-DE"/>
              <a:t>Customer benefit</a:t>
            </a:r>
            <a:br>
              <a:rPr lang="de-DE"/>
            </a:br>
            <a:endParaRPr lang="de-DE"/>
          </a:p>
          <a:p>
            <a:r>
              <a:rPr lang="en-GB"/>
              <a:t>An intuitive control cockpit and dashboards at different granularities with department-specific evaluations</a:t>
            </a:r>
            <a:endParaRPr lang="en-DE"/>
          </a:p>
          <a:p>
            <a:endParaRPr lang="en-US"/>
          </a:p>
        </p:txBody>
      </p:sp>
      <p:sp>
        <p:nvSpPr>
          <p:cNvPr id="20" name="Content Placeholder 19">
            <a:extLst>
              <a:ext uri="{FF2B5EF4-FFF2-40B4-BE49-F238E27FC236}">
                <a16:creationId xmlns:a16="http://schemas.microsoft.com/office/drawing/2014/main" id="{427EB76B-F4B9-C5B8-F25A-7A842A21E32C}"/>
              </a:ext>
            </a:extLst>
          </p:cNvPr>
          <p:cNvSpPr>
            <a:spLocks noGrp="1"/>
          </p:cNvSpPr>
          <p:nvPr>
            <p:ph sz="quarter" idx="23"/>
          </p:nvPr>
        </p:nvSpPr>
        <p:spPr/>
        <p:txBody>
          <a:bodyPr/>
          <a:lstStyle/>
          <a:p>
            <a:pPr lvl="8"/>
            <a:r>
              <a:rPr lang="de-DE"/>
              <a:t>WHO</a:t>
            </a:r>
            <a:br>
              <a:rPr lang="de-DE"/>
            </a:br>
            <a:endParaRPr lang="de-DE"/>
          </a:p>
          <a:p>
            <a:r>
              <a:rPr lang="en-GB"/>
              <a:t>Higher transparency about the profitability of the portfolio in corporate business, granular control of customer segments</a:t>
            </a:r>
            <a:endParaRPr lang="de-DE"/>
          </a:p>
          <a:p>
            <a:endParaRPr lang="en-US"/>
          </a:p>
        </p:txBody>
      </p:sp>
      <p:sp>
        <p:nvSpPr>
          <p:cNvPr id="16" name="Content Placeholder 15">
            <a:extLst>
              <a:ext uri="{FF2B5EF4-FFF2-40B4-BE49-F238E27FC236}">
                <a16:creationId xmlns:a16="http://schemas.microsoft.com/office/drawing/2014/main" id="{98261260-B32D-855F-25EF-1D260AAB461E}"/>
              </a:ext>
            </a:extLst>
          </p:cNvPr>
          <p:cNvSpPr>
            <a:spLocks noGrp="1"/>
          </p:cNvSpPr>
          <p:nvPr>
            <p:ph sz="quarter" idx="22"/>
          </p:nvPr>
        </p:nvSpPr>
        <p:spPr/>
        <p:txBody>
          <a:bodyPr/>
          <a:lstStyle/>
          <a:p>
            <a:pPr lvl="8"/>
            <a:r>
              <a:rPr lang="de-DE" dirty="0" err="1"/>
              <a:t>What</a:t>
            </a:r>
            <a:br>
              <a:rPr lang="de-DE" dirty="0"/>
            </a:br>
            <a:endParaRPr lang="de-DE" dirty="0"/>
          </a:p>
          <a:p>
            <a:r>
              <a:rPr lang="en-GB"/>
              <a:t>Design, conception and development based on previously defined user stories and workshops</a:t>
            </a:r>
            <a:endParaRPr lang="en-US"/>
          </a:p>
          <a:p>
            <a:endParaRPr lang="en-US" dirty="0"/>
          </a:p>
        </p:txBody>
      </p:sp>
      <p:sp>
        <p:nvSpPr>
          <p:cNvPr id="12" name="Content Placeholder 11">
            <a:extLst>
              <a:ext uri="{FF2B5EF4-FFF2-40B4-BE49-F238E27FC236}">
                <a16:creationId xmlns:a16="http://schemas.microsoft.com/office/drawing/2014/main" id="{184196D9-26A1-918A-09FD-2B5F8649D758}"/>
              </a:ext>
            </a:extLst>
          </p:cNvPr>
          <p:cNvSpPr>
            <a:spLocks noGrp="1"/>
          </p:cNvSpPr>
          <p:nvPr>
            <p:ph sz="quarter" idx="15"/>
          </p:nvPr>
        </p:nvSpPr>
        <p:spPr/>
        <p:txBody>
          <a:bodyPr/>
          <a:lstStyle/>
          <a:p>
            <a:pPr lvl="8"/>
            <a:r>
              <a:rPr lang="de-DE" dirty="0" err="1"/>
              <a:t>Why</a:t>
            </a:r>
            <a:br>
              <a:rPr lang="de-DE" dirty="0"/>
            </a:br>
            <a:endParaRPr lang="de-DE" dirty="0"/>
          </a:p>
          <a:p>
            <a:pPr lvl="4"/>
            <a:r>
              <a:rPr lang="en-GB" dirty="0"/>
              <a:t>Higher transparency about the profitability of the portfolio in corporate business, granular control of customer segments</a:t>
            </a:r>
            <a:br>
              <a:rPr lang="en-GB" dirty="0"/>
            </a:br>
            <a:endParaRPr lang="en-GB" dirty="0"/>
          </a:p>
          <a:p>
            <a:r>
              <a:rPr lang="de-DE" dirty="0"/>
              <a:t>Durch Integrationsansätze werden verschiedene Lösungen und Anwendungen, die von unterschiedlichen Anbietern bereitgestellt werden, miteinander verknüpft und verbunden. </a:t>
            </a:r>
          </a:p>
          <a:p>
            <a:r>
              <a:rPr lang="de-DE" dirty="0"/>
              <a:t>Dabei handelt es sich um komplexe, aber unbedingt erforderliche Lösungen, die sicherstellen, dass Daten miteinander synchronisiert sind. Stellen Sie sicher, dass Ihre IT-Lösungen vollständig verbunden und synchronisiert sind, um die Vorteile der nahtlosen Datenintegration für  Ihre HR-Prozesse zu nutzen.</a:t>
            </a:r>
          </a:p>
          <a:p>
            <a:endParaRPr lang="en-US" dirty="0"/>
          </a:p>
        </p:txBody>
      </p:sp>
      <p:pic>
        <p:nvPicPr>
          <p:cNvPr id="23" name="Bildplatzhalter 8">
            <a:extLst>
              <a:ext uri="{FF2B5EF4-FFF2-40B4-BE49-F238E27FC236}">
                <a16:creationId xmlns:a16="http://schemas.microsoft.com/office/drawing/2014/main" id="{E46DE711-8808-3AE7-56C1-3162B7F9FFB8}"/>
              </a:ext>
            </a:extLst>
          </p:cNvPr>
          <p:cNvPicPr>
            <a:picLocks noGrp="1" noChangeAspect="1"/>
          </p:cNvPicPr>
          <p:nvPr>
            <p:ph type="pic" sz="quarter" idx="19"/>
          </p:nvPr>
        </p:nvPicPr>
        <p:blipFill rotWithShape="1">
          <a:blip r:embed="rId5" cstate="print">
            <a:extLst>
              <a:ext uri="{28A0092B-C50C-407E-A947-70E740481C1C}">
                <a14:useLocalDpi xmlns:a14="http://schemas.microsoft.com/office/drawing/2010/main"/>
              </a:ext>
            </a:extLst>
          </a:blip>
          <a:srcRect t="358" b="358"/>
          <a:stretch/>
        </p:blipFill>
        <p:spPr/>
      </p:pic>
      <p:pic>
        <p:nvPicPr>
          <p:cNvPr id="13" name="Bildplatzhalter 12">
            <a:extLst>
              <a:ext uri="{FF2B5EF4-FFF2-40B4-BE49-F238E27FC236}">
                <a16:creationId xmlns:a16="http://schemas.microsoft.com/office/drawing/2014/main" id="{CB073ECF-6276-E636-DC7B-9932B1329702}"/>
              </a:ext>
            </a:extLst>
          </p:cNvPr>
          <p:cNvPicPr>
            <a:picLocks noGrp="1" noChangeAspect="1"/>
          </p:cNvPicPr>
          <p:nvPr>
            <p:ph type="pic" sz="quarter" idx="46"/>
          </p:nvPr>
        </p:nvPicPr>
        <p:blipFill rotWithShape="1">
          <a:blip r:embed="rId6"/>
          <a:srcRect t="17011" b="17011"/>
          <a:stretch/>
        </p:blipFill>
        <p:spPr/>
      </p:pic>
      <p:sp>
        <p:nvSpPr>
          <p:cNvPr id="5" name="Text Placeholder 4">
            <a:extLst>
              <a:ext uri="{FF2B5EF4-FFF2-40B4-BE49-F238E27FC236}">
                <a16:creationId xmlns:a16="http://schemas.microsoft.com/office/drawing/2014/main" id="{05BD4EA7-8916-B248-17C9-48CEE1ADAB6E}"/>
              </a:ext>
            </a:extLst>
          </p:cNvPr>
          <p:cNvSpPr>
            <a:spLocks noGrp="1"/>
          </p:cNvSpPr>
          <p:nvPr>
            <p:ph type="body" idx="1"/>
          </p:nvPr>
        </p:nvSpPr>
        <p:spPr/>
        <p:txBody>
          <a:bodyPr anchor="ctr"/>
          <a:lstStyle/>
          <a:p>
            <a:r>
              <a:rPr lang="en-US"/>
              <a:t>,,Lorem ipsum.”</a:t>
            </a:r>
          </a:p>
        </p:txBody>
      </p:sp>
      <p:sp>
        <p:nvSpPr>
          <p:cNvPr id="15" name="Title 14">
            <a:extLst>
              <a:ext uri="{FF2B5EF4-FFF2-40B4-BE49-F238E27FC236}">
                <a16:creationId xmlns:a16="http://schemas.microsoft.com/office/drawing/2014/main" id="{26240841-91C0-F192-D62E-797EEF1096FF}"/>
              </a:ext>
            </a:extLst>
          </p:cNvPr>
          <p:cNvSpPr>
            <a:spLocks noGrp="1"/>
          </p:cNvSpPr>
          <p:nvPr>
            <p:ph type="title"/>
          </p:nvPr>
        </p:nvSpPr>
        <p:spPr/>
        <p:txBody>
          <a:bodyPr vert="horz"/>
          <a:lstStyle/>
          <a:p>
            <a:r>
              <a:rPr lang="de-DE" dirty="0"/>
              <a:t>SAP Services</a:t>
            </a:r>
            <a:endParaRPr lang="en-US" dirty="0"/>
          </a:p>
        </p:txBody>
      </p:sp>
      <p:sp>
        <p:nvSpPr>
          <p:cNvPr id="11" name="Text Placeholder 10">
            <a:extLst>
              <a:ext uri="{FF2B5EF4-FFF2-40B4-BE49-F238E27FC236}">
                <a16:creationId xmlns:a16="http://schemas.microsoft.com/office/drawing/2014/main" id="{AED4E45F-7D2F-646C-ECA0-0C2D92E8E7A8}"/>
              </a:ext>
            </a:extLst>
          </p:cNvPr>
          <p:cNvSpPr>
            <a:spLocks noGrp="1"/>
          </p:cNvSpPr>
          <p:nvPr>
            <p:ph type="body" sz="quarter" idx="14"/>
          </p:nvPr>
        </p:nvSpPr>
        <p:spPr/>
        <p:txBody>
          <a:bodyPr/>
          <a:lstStyle/>
          <a:p>
            <a:r>
              <a:rPr lang="en-GB"/>
              <a:t>B  023a : 4 contents  picture above</a:t>
            </a:r>
            <a:endParaRPr lang="en-US"/>
          </a:p>
        </p:txBody>
      </p:sp>
      <p:pic>
        <p:nvPicPr>
          <p:cNvPr id="34" name="Grafik 33">
            <a:extLst>
              <a:ext uri="{FF2B5EF4-FFF2-40B4-BE49-F238E27FC236}">
                <a16:creationId xmlns:a16="http://schemas.microsoft.com/office/drawing/2014/main" id="{8E95DE2B-8142-7787-6DD6-38F0FBB99443}"/>
              </a:ext>
            </a:extLst>
          </p:cNvPr>
          <p:cNvPicPr>
            <a:picLocks noChangeAspect="1"/>
          </p:cNvPicPr>
          <p:nvPr/>
        </p:nvPicPr>
        <p:blipFill>
          <a:blip r:embed="rId7"/>
          <a:stretch>
            <a:fillRect/>
          </a:stretch>
        </p:blipFill>
        <p:spPr>
          <a:xfrm>
            <a:off x="5013866" y="2977857"/>
            <a:ext cx="2164268" cy="902286"/>
          </a:xfrm>
          <a:prstGeom prst="rect">
            <a:avLst/>
          </a:prstGeom>
        </p:spPr>
      </p:pic>
    </p:spTree>
    <p:extLst>
      <p:ext uri="{BB962C8B-B14F-4D97-AF65-F5344CB8AC3E}">
        <p14:creationId xmlns:p14="http://schemas.microsoft.com/office/powerpoint/2010/main" val="3194746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3D57B-25DA-D17A-19F3-AF256CDCED7B}"/>
            </a:ext>
          </a:extLst>
        </p:cNvPr>
        <p:cNvGrpSpPr/>
        <p:nvPr/>
      </p:nvGrpSpPr>
      <p:grpSpPr>
        <a:xfrm>
          <a:off x="0" y="0"/>
          <a:ext cx="0" cy="0"/>
          <a:chOff x="0" y="0"/>
          <a:chExt cx="0" cy="0"/>
        </a:xfrm>
      </p:grpSpPr>
      <p:graphicFrame>
        <p:nvGraphicFramePr>
          <p:cNvPr id="25" name="think-cell data - do not delete" hidden="1">
            <a:extLst>
              <a:ext uri="{FF2B5EF4-FFF2-40B4-BE49-F238E27FC236}">
                <a16:creationId xmlns:a16="http://schemas.microsoft.com/office/drawing/2014/main" id="{4954EA50-F292-CA3B-0DAA-C0CA041A5FD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5" name="think-cell data - do not delete" hidden="1">
                        <a:extLst>
                          <a:ext uri="{FF2B5EF4-FFF2-40B4-BE49-F238E27FC236}">
                            <a16:creationId xmlns:a16="http://schemas.microsoft.com/office/drawing/2014/main" id="{4954EA50-F292-CA3B-0DAA-C0CA041A5FD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6A7F2108-B7AD-C96E-053A-DA33D33D3FA4}"/>
              </a:ext>
            </a:extLst>
          </p:cNvPr>
          <p:cNvSpPr>
            <a:spLocks noGrp="1"/>
          </p:cNvSpPr>
          <p:nvPr>
            <p:ph type="sldNum" sz="quarter" idx="4"/>
          </p:nvPr>
        </p:nvSpPr>
        <p:spPr/>
        <p:txBody>
          <a:bodyPr/>
          <a:lstStyle/>
          <a:p>
            <a:fld id="{FA573BCF-C0F1-4720-B5E7-944FE630E67D}" type="slidenum">
              <a:rPr lang="en-US" smtClean="0"/>
              <a:pPr/>
              <a:t>51</a:t>
            </a:fld>
            <a:endParaRPr lang="en-US" dirty="0"/>
          </a:p>
        </p:txBody>
      </p:sp>
      <p:sp>
        <p:nvSpPr>
          <p:cNvPr id="3" name="Footer Placeholder 2">
            <a:extLst>
              <a:ext uri="{FF2B5EF4-FFF2-40B4-BE49-F238E27FC236}">
                <a16:creationId xmlns:a16="http://schemas.microsoft.com/office/drawing/2014/main" id="{63952A5C-6FD5-BBEF-6A69-21CE6619772E}"/>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B23FEBDA-6C20-756F-8E7A-816460CCD9F5}"/>
              </a:ext>
            </a:extLst>
          </p:cNvPr>
          <p:cNvSpPr>
            <a:spLocks noGrp="1"/>
          </p:cNvSpPr>
          <p:nvPr>
            <p:ph type="dt" sz="half" idx="2"/>
          </p:nvPr>
        </p:nvSpPr>
        <p:spPr/>
        <p:txBody>
          <a:bodyPr/>
          <a:lstStyle/>
          <a:p>
            <a:r>
              <a:rPr lang="de-DE"/>
              <a:t>2025-10-08</a:t>
            </a:r>
            <a:endParaRPr lang="nl-NL" dirty="0"/>
          </a:p>
        </p:txBody>
      </p:sp>
      <p:sp>
        <p:nvSpPr>
          <p:cNvPr id="5" name="Content Placeholder 4">
            <a:extLst>
              <a:ext uri="{FF2B5EF4-FFF2-40B4-BE49-F238E27FC236}">
                <a16:creationId xmlns:a16="http://schemas.microsoft.com/office/drawing/2014/main" id="{7EF7BA45-F300-2A71-C2DA-3A20F05C5F73}"/>
              </a:ext>
            </a:extLst>
          </p:cNvPr>
          <p:cNvSpPr>
            <a:spLocks noGrp="1"/>
          </p:cNvSpPr>
          <p:nvPr>
            <p:ph sz="quarter" idx="24"/>
          </p:nvPr>
        </p:nvSpPr>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p>
        </p:txBody>
      </p:sp>
      <p:pic>
        <p:nvPicPr>
          <p:cNvPr id="143" name="Bildplatzhalter 8">
            <a:extLst>
              <a:ext uri="{FF2B5EF4-FFF2-40B4-BE49-F238E27FC236}">
                <a16:creationId xmlns:a16="http://schemas.microsoft.com/office/drawing/2014/main" id="{46A06F06-0FC1-E22F-092D-A1164687259B}"/>
              </a:ext>
            </a:extLst>
          </p:cNvPr>
          <p:cNvPicPr>
            <a:picLocks noGrp="1" noChangeAspect="1"/>
          </p:cNvPicPr>
          <p:nvPr>
            <p:ph type="pic" sz="quarter" idx="18"/>
          </p:nvPr>
        </p:nvPicPr>
        <p:blipFill>
          <a:blip r:embed="rId5"/>
          <a:srcRect t="3880" b="3880"/>
          <a:stretch/>
        </p:blipFill>
        <p:spPr/>
      </p:pic>
      <p:sp>
        <p:nvSpPr>
          <p:cNvPr id="6" name="Content Placeholder 5">
            <a:extLst>
              <a:ext uri="{FF2B5EF4-FFF2-40B4-BE49-F238E27FC236}">
                <a16:creationId xmlns:a16="http://schemas.microsoft.com/office/drawing/2014/main" id="{1B91A6E7-5A5C-222C-10A1-174455BF7B1B}"/>
              </a:ext>
            </a:extLst>
          </p:cNvPr>
          <p:cNvSpPr>
            <a:spLocks noGrp="1"/>
          </p:cNvSpPr>
          <p:nvPr>
            <p:ph sz="quarter" idx="23"/>
          </p:nvPr>
        </p:nvSpPr>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p>
        </p:txBody>
      </p:sp>
      <p:pic>
        <p:nvPicPr>
          <p:cNvPr id="140" name="Bildplatzhalter 8">
            <a:extLst>
              <a:ext uri="{FF2B5EF4-FFF2-40B4-BE49-F238E27FC236}">
                <a16:creationId xmlns:a16="http://schemas.microsoft.com/office/drawing/2014/main" id="{F366BFD7-07A8-E806-B4A9-21A1D96AD530}"/>
              </a:ext>
            </a:extLst>
          </p:cNvPr>
          <p:cNvPicPr>
            <a:picLocks noGrp="1" noChangeAspect="1"/>
          </p:cNvPicPr>
          <p:nvPr>
            <p:ph type="pic" sz="quarter" idx="16"/>
          </p:nvPr>
        </p:nvPicPr>
        <p:blipFill rotWithShape="1">
          <a:blip r:embed="rId6"/>
          <a:srcRect t="3916" b="3916"/>
          <a:stretch/>
        </p:blipFill>
        <p:spPr/>
      </p:pic>
      <p:sp>
        <p:nvSpPr>
          <p:cNvPr id="7" name="Content Placeholder 6">
            <a:extLst>
              <a:ext uri="{FF2B5EF4-FFF2-40B4-BE49-F238E27FC236}">
                <a16:creationId xmlns:a16="http://schemas.microsoft.com/office/drawing/2014/main" id="{FD9BC53C-6549-2EC9-1840-E7A0F37B1F72}"/>
              </a:ext>
            </a:extLst>
          </p:cNvPr>
          <p:cNvSpPr>
            <a:spLocks noGrp="1"/>
          </p:cNvSpPr>
          <p:nvPr>
            <p:ph sz="quarter" idx="22"/>
          </p:nvPr>
        </p:nvSpPr>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p>
        </p:txBody>
      </p:sp>
      <p:pic>
        <p:nvPicPr>
          <p:cNvPr id="144" name="Bildplatzhalter 8">
            <a:extLst>
              <a:ext uri="{FF2B5EF4-FFF2-40B4-BE49-F238E27FC236}">
                <a16:creationId xmlns:a16="http://schemas.microsoft.com/office/drawing/2014/main" id="{E74FC22D-787C-E8C0-7322-CADDBAD81678}"/>
              </a:ext>
            </a:extLst>
          </p:cNvPr>
          <p:cNvPicPr>
            <a:picLocks noGrp="1" noChangeAspect="1"/>
          </p:cNvPicPr>
          <p:nvPr>
            <p:ph type="pic" sz="quarter" idx="17"/>
          </p:nvPr>
        </p:nvPicPr>
        <p:blipFill>
          <a:blip r:embed="rId7"/>
          <a:srcRect t="3880" b="3880"/>
          <a:stretch/>
        </p:blipFill>
        <p:spPr/>
      </p:pic>
      <p:sp>
        <p:nvSpPr>
          <p:cNvPr id="88" name="Content Placeholder 87">
            <a:extLst>
              <a:ext uri="{FF2B5EF4-FFF2-40B4-BE49-F238E27FC236}">
                <a16:creationId xmlns:a16="http://schemas.microsoft.com/office/drawing/2014/main" id="{7394CC52-537E-8603-77FC-C70E2C0096AC}"/>
              </a:ext>
            </a:extLst>
          </p:cNvPr>
          <p:cNvSpPr>
            <a:spLocks noGrp="1"/>
          </p:cNvSpPr>
          <p:nvPr>
            <p:ph sz="quarter" idx="56"/>
          </p:nvPr>
        </p:nvSpPr>
        <p:spPr/>
        <p:txBody>
          <a:bodyPr/>
          <a:lstStyle/>
          <a:p>
            <a:pPr lvl="8"/>
            <a:r>
              <a:rPr lang="de-DE"/>
              <a:t>Ergebnis</a:t>
            </a:r>
            <a:endParaRPr lang="en-US"/>
          </a:p>
        </p:txBody>
      </p:sp>
      <p:sp>
        <p:nvSpPr>
          <p:cNvPr id="9" name="Content Placeholder 8">
            <a:extLst>
              <a:ext uri="{FF2B5EF4-FFF2-40B4-BE49-F238E27FC236}">
                <a16:creationId xmlns:a16="http://schemas.microsoft.com/office/drawing/2014/main" id="{429E2A0D-FA8A-D855-62A6-A819DE3C9F7D}"/>
              </a:ext>
            </a:extLst>
          </p:cNvPr>
          <p:cNvSpPr>
            <a:spLocks noGrp="1"/>
          </p:cNvSpPr>
          <p:nvPr>
            <p:ph sz="quarter" idx="47"/>
          </p:nvPr>
        </p:nvSpPr>
        <p:spPr/>
        <p:txBody>
          <a:bodyPr/>
          <a:lstStyle/>
          <a:p>
            <a:pPr lvl="8"/>
            <a:r>
              <a:rPr lang="de-DE"/>
              <a:t>Vorgehen</a:t>
            </a:r>
            <a:br>
              <a:rPr lang="de-DE"/>
            </a:br>
            <a:endParaRPr lang="de-DE"/>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p:txBody>
      </p:sp>
      <p:sp>
        <p:nvSpPr>
          <p:cNvPr id="10" name="Content Placeholder 9">
            <a:extLst>
              <a:ext uri="{FF2B5EF4-FFF2-40B4-BE49-F238E27FC236}">
                <a16:creationId xmlns:a16="http://schemas.microsoft.com/office/drawing/2014/main" id="{C722ED94-E6A6-F745-A743-F0623AD38D23}"/>
              </a:ext>
            </a:extLst>
          </p:cNvPr>
          <p:cNvSpPr>
            <a:spLocks noGrp="1"/>
          </p:cNvSpPr>
          <p:nvPr>
            <p:ph sz="quarter" idx="15"/>
          </p:nvPr>
        </p:nvSpPr>
        <p:spPr/>
        <p:txBody>
          <a:bodyPr/>
          <a:lstStyle/>
          <a:p>
            <a:pPr lvl="8"/>
            <a:r>
              <a:rPr lang="de-DE"/>
              <a:t>Ausgangslage</a:t>
            </a:r>
            <a:br>
              <a:rPr lang="de-DE"/>
            </a:br>
            <a:endParaRPr lang="de-DE"/>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endParaRPr lang="en-US"/>
          </a:p>
        </p:txBody>
      </p:sp>
      <p:sp>
        <p:nvSpPr>
          <p:cNvPr id="19" name="Title 18">
            <a:extLst>
              <a:ext uri="{FF2B5EF4-FFF2-40B4-BE49-F238E27FC236}">
                <a16:creationId xmlns:a16="http://schemas.microsoft.com/office/drawing/2014/main" id="{FCD8A456-0450-A502-8C50-449759656EF0}"/>
              </a:ext>
            </a:extLst>
          </p:cNvPr>
          <p:cNvSpPr>
            <a:spLocks noGrp="1"/>
          </p:cNvSpPr>
          <p:nvPr>
            <p:ph type="title"/>
          </p:nvPr>
        </p:nvSpPr>
        <p:spPr/>
        <p:txBody>
          <a:bodyPr vert="horz"/>
          <a:lstStyle/>
          <a:p>
            <a:r>
              <a:rPr lang="en-US"/>
              <a:t>Lorem ipsum dolor sit amet, pictures.</a:t>
            </a:r>
            <a:br>
              <a:rPr lang="en-US"/>
            </a:br>
            <a:endParaRPr lang="en-US"/>
          </a:p>
        </p:txBody>
      </p:sp>
      <p:sp>
        <p:nvSpPr>
          <p:cNvPr id="20" name="Text Placeholder 19">
            <a:extLst>
              <a:ext uri="{FF2B5EF4-FFF2-40B4-BE49-F238E27FC236}">
                <a16:creationId xmlns:a16="http://schemas.microsoft.com/office/drawing/2014/main" id="{E71E8CDD-9C7A-B449-39E1-D6B50650F0E8}"/>
              </a:ext>
            </a:extLst>
          </p:cNvPr>
          <p:cNvSpPr>
            <a:spLocks noGrp="1"/>
          </p:cNvSpPr>
          <p:nvPr>
            <p:ph type="body" sz="quarter" idx="14"/>
          </p:nvPr>
        </p:nvSpPr>
        <p:spPr/>
        <p:txBody>
          <a:bodyPr/>
          <a:lstStyle/>
          <a:p>
            <a:r>
              <a:rPr lang="en-GB"/>
              <a:t>B  023a : 5 contents : 3 Pictures</a:t>
            </a:r>
            <a:endParaRPr lang="en-US"/>
          </a:p>
        </p:txBody>
      </p:sp>
    </p:spTree>
    <p:extLst>
      <p:ext uri="{BB962C8B-B14F-4D97-AF65-F5344CB8AC3E}">
        <p14:creationId xmlns:p14="http://schemas.microsoft.com/office/powerpoint/2010/main" val="38238625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hink-cell data - do not delete" hidden="1">
            <a:extLst>
              <a:ext uri="{FF2B5EF4-FFF2-40B4-BE49-F238E27FC236}">
                <a16:creationId xmlns:a16="http://schemas.microsoft.com/office/drawing/2014/main" id="{09096CF2-1847-A90D-BD3C-83C8EF5DC90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5" name="think-cell data - do not delete" hidden="1">
                        <a:extLst>
                          <a:ext uri="{FF2B5EF4-FFF2-40B4-BE49-F238E27FC236}">
                            <a16:creationId xmlns:a16="http://schemas.microsoft.com/office/drawing/2014/main" id="{09096CF2-1847-A90D-BD3C-83C8EF5DC9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20AB5E7D-FE7A-FFA1-0DCB-3FE04C773D31}"/>
              </a:ext>
            </a:extLst>
          </p:cNvPr>
          <p:cNvSpPr>
            <a:spLocks noGrp="1"/>
          </p:cNvSpPr>
          <p:nvPr>
            <p:ph type="sldNum" sz="quarter" idx="4"/>
          </p:nvPr>
        </p:nvSpPr>
        <p:spPr/>
        <p:txBody>
          <a:bodyPr/>
          <a:lstStyle/>
          <a:p>
            <a:fld id="{FA573BCF-C0F1-4720-B5E7-944FE630E67D}" type="slidenum">
              <a:rPr lang="en-US" smtClean="0"/>
              <a:pPr/>
              <a:t>52</a:t>
            </a:fld>
            <a:endParaRPr lang="en-US" dirty="0"/>
          </a:p>
        </p:txBody>
      </p:sp>
      <p:sp>
        <p:nvSpPr>
          <p:cNvPr id="2" name="Footer Placeholder 1">
            <a:extLst>
              <a:ext uri="{FF2B5EF4-FFF2-40B4-BE49-F238E27FC236}">
                <a16:creationId xmlns:a16="http://schemas.microsoft.com/office/drawing/2014/main" id="{BA7D75CC-118B-1C0A-F38B-4C81E885F3AE}"/>
              </a:ext>
            </a:extLst>
          </p:cNvPr>
          <p:cNvSpPr>
            <a:spLocks noGrp="1"/>
          </p:cNvSpPr>
          <p:nvPr>
            <p:ph type="ftr" sz="quarter" idx="3"/>
          </p:nvPr>
        </p:nvSpPr>
        <p:spPr/>
        <p:txBody>
          <a:bodyPr/>
          <a:lstStyle/>
          <a:p>
            <a:r>
              <a:rPr lang="nl-NL"/>
              <a:t>Company Presentation Route B</a:t>
            </a:r>
            <a:endParaRPr lang="nl-NL" dirty="0"/>
          </a:p>
        </p:txBody>
      </p:sp>
      <p:sp>
        <p:nvSpPr>
          <p:cNvPr id="5" name="date">
            <a:extLst>
              <a:ext uri="{FF2B5EF4-FFF2-40B4-BE49-F238E27FC236}">
                <a16:creationId xmlns:a16="http://schemas.microsoft.com/office/drawing/2014/main" id="{52CD64E7-27DA-68A3-33B3-F45DA7FD8E38}"/>
              </a:ext>
            </a:extLst>
          </p:cNvPr>
          <p:cNvSpPr>
            <a:spLocks noGrp="1"/>
          </p:cNvSpPr>
          <p:nvPr>
            <p:ph type="dt" sz="half" idx="2"/>
          </p:nvPr>
        </p:nvSpPr>
        <p:spPr/>
        <p:txBody>
          <a:bodyPr/>
          <a:lstStyle/>
          <a:p>
            <a:pPr lvl="0"/>
            <a:r>
              <a:rPr lang="de-DE" noProof="0"/>
              <a:t>2025-10-08</a:t>
            </a:r>
            <a:endParaRPr lang="nl-NL" noProof="0" dirty="0"/>
          </a:p>
        </p:txBody>
      </p:sp>
      <p:sp>
        <p:nvSpPr>
          <p:cNvPr id="20" name="content">
            <a:extLst>
              <a:ext uri="{FF2B5EF4-FFF2-40B4-BE49-F238E27FC236}">
                <a16:creationId xmlns:a16="http://schemas.microsoft.com/office/drawing/2014/main" id="{66EA87B3-4FFF-AA25-A554-3EF8A88F4A61}"/>
              </a:ext>
            </a:extLst>
          </p:cNvPr>
          <p:cNvSpPr>
            <a:spLocks noGrp="1"/>
          </p:cNvSpPr>
          <p:nvPr>
            <p:ph sz="quarter" idx="18"/>
          </p:nvPr>
        </p:nvSpPr>
        <p:spPr/>
        <p:txBody>
          <a:bodyPr/>
          <a:lstStyle/>
          <a:p>
            <a:pPr lvl="8"/>
            <a:r>
              <a:rPr lang="en-US"/>
              <a:t>Lorem </a:t>
            </a:r>
            <a:r>
              <a:rPr lang="en-US" dirty="0"/>
              <a:t>ipsum dolor </a:t>
            </a:r>
            <a:r>
              <a:rPr lang="en-US"/>
              <a:t>sit amet</a:t>
            </a:r>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pic>
        <p:nvPicPr>
          <p:cNvPr id="14" name="monitor">
            <a:extLst>
              <a:ext uri="{FF2B5EF4-FFF2-40B4-BE49-F238E27FC236}">
                <a16:creationId xmlns:a16="http://schemas.microsoft.com/office/drawing/2014/main" id="{19373D41-7687-4387-3190-64926755175C}"/>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2680" r="2680"/>
          <a:stretch/>
        </p:blipFill>
        <p:spPr>
          <a:noFill/>
        </p:spPr>
      </p:pic>
      <p:sp>
        <p:nvSpPr>
          <p:cNvPr id="6" name="title">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navigation">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B  024a : pc : content : picture</a:t>
            </a:r>
            <a:endParaRPr lang="nl-NL" dirty="0"/>
          </a:p>
        </p:txBody>
      </p:sp>
    </p:spTree>
    <p:extLst>
      <p:ext uri="{BB962C8B-B14F-4D97-AF65-F5344CB8AC3E}">
        <p14:creationId xmlns:p14="http://schemas.microsoft.com/office/powerpoint/2010/main" val="19590224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A9769B62-CDBB-8099-3450-F85F1431514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think-cell data - do not delete" hidden="1">
                        <a:extLst>
                          <a:ext uri="{FF2B5EF4-FFF2-40B4-BE49-F238E27FC236}">
                            <a16:creationId xmlns:a16="http://schemas.microsoft.com/office/drawing/2014/main" id="{A9769B62-CDBB-8099-3450-F85F1431514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pPr lvl="0"/>
            <a:fld id="{D7B5DC5B-6873-43DB-ADC7-B15ACCE0DFDB}" type="slidenum">
              <a:rPr lang="en-US" noProof="0" smtClean="0"/>
              <a:pPr lvl="0"/>
              <a:t>53</a:t>
            </a:fld>
            <a:endParaRPr lang="en-US" noProof="0" dirty="0"/>
          </a:p>
        </p:txBody>
      </p:sp>
      <p:sp>
        <p:nvSpPr>
          <p:cNvPr id="7" name="Footer Placeholder 6">
            <a:extLst>
              <a:ext uri="{FF2B5EF4-FFF2-40B4-BE49-F238E27FC236}">
                <a16:creationId xmlns:a16="http://schemas.microsoft.com/office/drawing/2014/main" id="{1A43FAB5-7AF4-A1FB-4187-12EFFD760A25}"/>
              </a:ext>
            </a:extLst>
          </p:cNvPr>
          <p:cNvSpPr>
            <a:spLocks noGrp="1"/>
          </p:cNvSpPr>
          <p:nvPr>
            <p:ph type="ftr" sz="quarter" idx="3"/>
          </p:nvPr>
        </p:nvSpPr>
        <p:spPr/>
        <p:txBody>
          <a:bodyPr/>
          <a:lstStyle/>
          <a:p>
            <a:pPr lvl="0"/>
            <a:r>
              <a:rPr lang="nl-NL" noProof="0"/>
              <a:t>Company Presentation Route B</a:t>
            </a:r>
            <a:endParaRPr lang="nl-NL" noProof="0" dirty="0"/>
          </a:p>
        </p:txBody>
      </p:sp>
      <p:sp>
        <p:nvSpPr>
          <p:cNvPr id="5" name="Date Placeholder 4">
            <a:extLst>
              <a:ext uri="{FF2B5EF4-FFF2-40B4-BE49-F238E27FC236}">
                <a16:creationId xmlns:a16="http://schemas.microsoft.com/office/drawing/2014/main" id="{52CD64E7-27DA-68A3-33B3-F45DA7FD8E38}"/>
              </a:ext>
            </a:extLst>
          </p:cNvPr>
          <p:cNvSpPr>
            <a:spLocks noGrp="1"/>
          </p:cNvSpPr>
          <p:nvPr>
            <p:ph type="dt" sz="half" idx="2"/>
          </p:nvPr>
        </p:nvSpPr>
        <p:spPr/>
        <p:txBody>
          <a:bodyPr/>
          <a:lstStyle/>
          <a:p>
            <a:pPr lvl="0"/>
            <a:r>
              <a:rPr lang="de-DE" noProof="0"/>
              <a:t>2025-10-08</a:t>
            </a:r>
            <a:endParaRPr lang="nl-NL" noProof="0" dirty="0"/>
          </a:p>
        </p:txBody>
      </p:sp>
      <p:pic>
        <p:nvPicPr>
          <p:cNvPr id="47" name="mobile">
            <a:extLst>
              <a:ext uri="{FF2B5EF4-FFF2-40B4-BE49-F238E27FC236}">
                <a16:creationId xmlns:a16="http://schemas.microsoft.com/office/drawing/2014/main" id="{44460B7A-0114-9358-4CDF-27713B8CA255}"/>
              </a:ext>
            </a:extLst>
          </p:cNvPr>
          <p:cNvPicPr>
            <a:picLocks noGrp="1" noChangeAspect="1"/>
          </p:cNvPicPr>
          <p:nvPr>
            <p:ph type="pic" sz="quarter" idx="17"/>
          </p:nvPr>
        </p:nvPicPr>
        <p:blipFill rotWithShape="1">
          <a:blip r:embed="rId5">
            <a:extLst>
              <a:ext uri="{28A0092B-C50C-407E-A947-70E740481C1C}">
                <a14:useLocalDpi xmlns:a14="http://schemas.microsoft.com/office/drawing/2010/main" val="0"/>
              </a:ext>
            </a:extLst>
          </a:blip>
          <a:srcRect l="35708" r="35708"/>
          <a:stretch/>
        </p:blipFill>
        <p:spPr>
          <a:solidFill>
            <a:sysClr val="window" lastClr="FFFFFF">
              <a:lumMod val="95000"/>
            </a:sysClr>
          </a:solidFill>
          <a:ln>
            <a:solidFill>
              <a:schemeClr val="tx1"/>
            </a:solidFill>
          </a:ln>
        </p:spPr>
      </p:pic>
      <p:sp>
        <p:nvSpPr>
          <p:cNvPr id="8" name="Inhaltsplatzhalter 7">
            <a:extLst>
              <a:ext uri="{FF2B5EF4-FFF2-40B4-BE49-F238E27FC236}">
                <a16:creationId xmlns:a16="http://schemas.microsoft.com/office/drawing/2014/main" id="{3AF74CA1-809C-3D96-78D4-C189D8D03DD3}"/>
              </a:ext>
            </a:extLst>
          </p:cNvPr>
          <p:cNvSpPr>
            <a:spLocks noGrp="1"/>
          </p:cNvSpPr>
          <p:nvPr>
            <p:ph sz="quarter" idx="19"/>
          </p:nvPr>
        </p:nvSpPr>
        <p:spPr/>
        <p:txBody>
          <a:bodyPr/>
          <a:lstStyle/>
          <a:p>
            <a:pPr lvl="8"/>
            <a:r>
              <a:rPr lang="de-DE" dirty="0"/>
              <a:t> </a:t>
            </a:r>
          </a:p>
          <a:p>
            <a:pPr lvl="8"/>
            <a:endParaRPr lang="de-DE" dirty="0"/>
          </a:p>
          <a:p>
            <a:pPr lvl="8"/>
            <a:r>
              <a:rPr lang="en-US" dirty="0"/>
              <a:t>Lorem ipsum dolor sit </a:t>
            </a:r>
            <a:r>
              <a:rPr lang="en-US" dirty="0" err="1"/>
              <a:t>amet</a:t>
            </a:r>
            <a:endParaRPr lang="en-US" dirty="0"/>
          </a:p>
          <a:p>
            <a:pPr lvl="8"/>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8"/>
          </p:nvPr>
        </p:nvSpPr>
        <p:spPr/>
        <p:txBody>
          <a:bodyPr/>
          <a:lstStyle/>
          <a:p>
            <a:pPr lvl="8"/>
            <a:endParaRPr lang="en-US" dirty="0"/>
          </a:p>
          <a:p>
            <a:pPr lvl="8"/>
            <a:endParaRPr lang="en-US" dirty="0"/>
          </a:p>
          <a:p>
            <a:pPr lvl="8"/>
            <a:r>
              <a:rPr lang="en-US" dirty="0"/>
              <a:t>Lorem ipsum dolor sit </a:t>
            </a:r>
            <a:r>
              <a:rPr lang="en-US" dirty="0" err="1"/>
              <a:t>amet</a:t>
            </a:r>
            <a:endParaRPr lang="en-US" dirty="0"/>
          </a:p>
          <a:p>
            <a:pPr lvl="8"/>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nl-NL"/>
              <a:t>B  024b : mobile : 2 contents</a:t>
            </a:r>
            <a:endParaRPr lang="nl-NL" dirty="0"/>
          </a:p>
        </p:txBody>
      </p:sp>
    </p:spTree>
    <p:extLst>
      <p:ext uri="{BB962C8B-B14F-4D97-AF65-F5344CB8AC3E}">
        <p14:creationId xmlns:p14="http://schemas.microsoft.com/office/powerpoint/2010/main" val="1381653255"/>
      </p:ext>
    </p:extLst>
  </p:cSld>
  <p:clrMapOvr>
    <a:masterClrMapping/>
  </p:clrMapOvr>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A9769B62-CDBB-8099-3450-F85F14315140}"/>
              </a:ext>
            </a:extLst>
          </p:cNvPr>
          <p:cNvGraphicFramePr>
            <a:graphicFrameLocks noChangeAspect="1"/>
          </p:cNvGraphicFramePr>
          <p:nvPr>
            <p:custDataLst>
              <p:tags r:id="rId1"/>
            </p:custDataLst>
            <p:extLst>
              <p:ext uri="{D42A27DB-BD31-4B8C-83A1-F6EECF244321}">
                <p14:modId xmlns:p14="http://schemas.microsoft.com/office/powerpoint/2010/main" val="38765903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think-cell data - do not delete" hidden="1">
                        <a:extLst>
                          <a:ext uri="{FF2B5EF4-FFF2-40B4-BE49-F238E27FC236}">
                            <a16:creationId xmlns:a16="http://schemas.microsoft.com/office/drawing/2014/main" id="{A9769B62-CDBB-8099-3450-F85F1431514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a:xfrm>
            <a:off x="11353138" y="6379200"/>
            <a:ext cx="288000" cy="180000"/>
          </a:xfrm>
        </p:spPr>
        <p:txBody>
          <a:bodyPr/>
          <a:lstStyle/>
          <a:p>
            <a:pPr lvl="0"/>
            <a:fld id="{D7B5DC5B-6873-43DB-ADC7-B15ACCE0DFDB}" type="slidenum">
              <a:rPr lang="en-US" noProof="0" smtClean="0"/>
              <a:pPr lvl="0"/>
              <a:t>53</a:t>
            </a:fld>
            <a:endParaRPr lang="en-US" noProof="0" dirty="0"/>
          </a:p>
        </p:txBody>
      </p:sp>
      <p:sp>
        <p:nvSpPr>
          <p:cNvPr id="7" name="Footer Placeholder 6">
            <a:extLst>
              <a:ext uri="{FF2B5EF4-FFF2-40B4-BE49-F238E27FC236}">
                <a16:creationId xmlns:a16="http://schemas.microsoft.com/office/drawing/2014/main" id="{1A43FAB5-7AF4-A1FB-4187-12EFFD760A25}"/>
              </a:ext>
            </a:extLst>
          </p:cNvPr>
          <p:cNvSpPr>
            <a:spLocks noGrp="1"/>
          </p:cNvSpPr>
          <p:nvPr>
            <p:ph type="ftr" sz="quarter" idx="3"/>
          </p:nvPr>
        </p:nvSpPr>
        <p:spPr>
          <a:xfrm>
            <a:off x="7270749" y="6379200"/>
            <a:ext cx="4082389" cy="180000"/>
          </a:xfrm>
        </p:spPr>
        <p:txBody>
          <a:bodyPr/>
          <a:lstStyle/>
          <a:p>
            <a:pPr lvl="0"/>
            <a:r>
              <a:rPr lang="en-GB" noProof="0"/>
              <a:t>valantic layout samples Route B</a:t>
            </a:r>
            <a:endParaRPr lang="nl-NL" noProof="0" dirty="0"/>
          </a:p>
        </p:txBody>
      </p:sp>
      <p:sp>
        <p:nvSpPr>
          <p:cNvPr id="5" name="Date Placeholder 4">
            <a:extLst>
              <a:ext uri="{FF2B5EF4-FFF2-40B4-BE49-F238E27FC236}">
                <a16:creationId xmlns:a16="http://schemas.microsoft.com/office/drawing/2014/main" id="{52CD64E7-27DA-68A3-33B3-F45DA7FD8E38}"/>
              </a:ext>
            </a:extLst>
          </p:cNvPr>
          <p:cNvSpPr>
            <a:spLocks noGrp="1"/>
          </p:cNvSpPr>
          <p:nvPr>
            <p:ph type="dt" sz="half" idx="2"/>
          </p:nvPr>
        </p:nvSpPr>
        <p:spPr>
          <a:xfrm>
            <a:off x="5040000" y="6379200"/>
            <a:ext cx="2160000" cy="180000"/>
          </a:xfrm>
        </p:spPr>
        <p:txBody>
          <a:bodyPr/>
          <a:lstStyle/>
          <a:p>
            <a:pPr lvl="0"/>
            <a:r>
              <a:rPr lang="en-US" noProof="0"/>
              <a:t>April 26 2024</a:t>
            </a:r>
            <a:endParaRPr lang="nl-NL" noProof="0" dirty="0"/>
          </a:p>
        </p:txBody>
      </p:sp>
      <p:pic>
        <p:nvPicPr>
          <p:cNvPr id="47" name="mobile">
            <a:extLst>
              <a:ext uri="{FF2B5EF4-FFF2-40B4-BE49-F238E27FC236}">
                <a16:creationId xmlns:a16="http://schemas.microsoft.com/office/drawing/2014/main" id="{44460B7A-0114-9358-4CDF-27713B8CA255}"/>
              </a:ext>
            </a:extLst>
          </p:cNvPr>
          <p:cNvPicPr>
            <a:picLocks noGrp="1" noChangeAspect="1"/>
          </p:cNvPicPr>
          <p:nvPr>
            <p:ph type="pic" sz="quarter" idx="17"/>
          </p:nvPr>
        </p:nvPicPr>
        <p:blipFill rotWithShape="1">
          <a:blip r:embed="rId5">
            <a:extLst>
              <a:ext uri="{28A0092B-C50C-407E-A947-70E740481C1C}">
                <a14:useLocalDpi xmlns:a14="http://schemas.microsoft.com/office/drawing/2010/main" val="0"/>
              </a:ext>
            </a:extLst>
          </a:blip>
          <a:srcRect l="35708" r="35708"/>
          <a:stretch/>
        </p:blipFill>
        <p:spPr>
          <a:xfrm>
            <a:off x="8412002" y="1627187"/>
            <a:ext cx="2340000" cy="4613955"/>
          </a:xfrm>
          <a:solidFill>
            <a:sysClr val="window" lastClr="FFFFFF">
              <a:lumMod val="95000"/>
            </a:sysClr>
          </a:solidFill>
          <a:ln>
            <a:solidFill>
              <a:schemeClr val="tx1"/>
            </a:solidFill>
          </a:ln>
        </p:spPr>
      </p:pic>
      <p:sp>
        <p:nvSpPr>
          <p:cNvPr id="8" name="Inhaltsplatzhalter 7">
            <a:extLst>
              <a:ext uri="{FF2B5EF4-FFF2-40B4-BE49-F238E27FC236}">
                <a16:creationId xmlns:a16="http://schemas.microsoft.com/office/drawing/2014/main" id="{3AF74CA1-809C-3D96-78D4-C189D8D03DD3}"/>
              </a:ext>
            </a:extLst>
          </p:cNvPr>
          <p:cNvSpPr>
            <a:spLocks noGrp="1"/>
          </p:cNvSpPr>
          <p:nvPr>
            <p:ph sz="quarter" idx="19"/>
          </p:nvPr>
        </p:nvSpPr>
        <p:spPr>
          <a:xfrm>
            <a:off x="4205025" y="1476000"/>
            <a:ext cx="3420000" cy="4681537"/>
          </a:xfrm>
        </p:spPr>
        <p:txBody>
          <a:bodyPr/>
          <a:lstStyle/>
          <a:p>
            <a:pPr lvl="8"/>
            <a:r>
              <a:rPr lang="de-DE" dirty="0"/>
              <a:t> </a:t>
            </a:r>
          </a:p>
          <a:p>
            <a:pPr lvl="8"/>
            <a:endParaRPr lang="de-DE" dirty="0"/>
          </a:p>
          <a:p>
            <a:pPr lvl="8"/>
            <a:r>
              <a:rPr lang="en-US" dirty="0"/>
              <a:t>Lorem ipsum dolor sit </a:t>
            </a:r>
            <a:r>
              <a:rPr lang="en-US" dirty="0" err="1"/>
              <a:t>amet</a:t>
            </a:r>
            <a:endParaRPr lang="en-US" dirty="0"/>
          </a:p>
          <a:p>
            <a:pPr lvl="8"/>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8"/>
          </p:nvPr>
        </p:nvSpPr>
        <p:spPr>
          <a:xfrm>
            <a:off x="540000" y="1476000"/>
            <a:ext cx="3420000" cy="4681537"/>
          </a:xfrm>
        </p:spPr>
        <p:txBody>
          <a:bodyPr/>
          <a:lstStyle/>
          <a:p>
            <a:pPr lvl="8"/>
            <a:endParaRPr lang="en-US" dirty="0"/>
          </a:p>
          <a:p>
            <a:pPr lvl="8"/>
            <a:endParaRPr lang="en-US" dirty="0"/>
          </a:p>
          <a:p>
            <a:pPr lvl="8"/>
            <a:r>
              <a:rPr lang="en-US" dirty="0"/>
              <a:t>Lorem ipsum dolor sit </a:t>
            </a:r>
            <a:r>
              <a:rPr lang="en-US" dirty="0" err="1"/>
              <a:t>amet</a:t>
            </a:r>
            <a:endParaRPr lang="en-US" dirty="0"/>
          </a:p>
          <a:p>
            <a:pPr lvl="8"/>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540000" y="622301"/>
            <a:ext cx="11088000" cy="648000"/>
          </a:xfrm>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000" y="396000"/>
            <a:ext cx="11052000" cy="144000"/>
          </a:xfrm>
        </p:spPr>
        <p:txBody>
          <a:bodyPr/>
          <a:lstStyle/>
          <a:p>
            <a:r>
              <a:rPr lang="nl-NL"/>
              <a:t>B  024b : mobile : 2 contents</a:t>
            </a:r>
            <a:endParaRPr lang="nl-NL" dirty="0"/>
          </a:p>
        </p:txBody>
      </p:sp>
    </p:spTree>
    <p:extLst>
      <p:ext uri="{BB962C8B-B14F-4D97-AF65-F5344CB8AC3E}">
        <p14:creationId xmlns:p14="http://schemas.microsoft.com/office/powerpoint/2010/main" val="13816532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D06FAA31-5718-3A88-0FA8-CF1FADE9D80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D06FAA31-5718-3A88-0FA8-CF1FADE9D80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ED29E94-D94C-439A-FAF1-A9245DB5A9AA}"/>
              </a:ext>
            </a:extLst>
          </p:cNvPr>
          <p:cNvSpPr>
            <a:spLocks noGrp="1"/>
          </p:cNvSpPr>
          <p:nvPr>
            <p:ph type="sldNum" sz="quarter" idx="4"/>
          </p:nvPr>
        </p:nvSpPr>
        <p:spPr/>
        <p:txBody>
          <a:bodyPr/>
          <a:lstStyle/>
          <a:p>
            <a:fld id="{FA573BCF-C0F1-4720-B5E7-944FE630E67D}" type="slidenum">
              <a:rPr lang="en-US" smtClean="0"/>
              <a:pPr/>
              <a:t>54</a:t>
            </a:fld>
            <a:endParaRPr lang="en-US" dirty="0"/>
          </a:p>
        </p:txBody>
      </p:sp>
      <p:sp>
        <p:nvSpPr>
          <p:cNvPr id="3" name="footer">
            <a:extLst>
              <a:ext uri="{FF2B5EF4-FFF2-40B4-BE49-F238E27FC236}">
                <a16:creationId xmlns:a16="http://schemas.microsoft.com/office/drawing/2014/main" id="{0CB85771-B9F9-03C7-77DB-07B27F92D78A}"/>
              </a:ext>
            </a:extLst>
          </p:cNvPr>
          <p:cNvSpPr>
            <a:spLocks noGrp="1"/>
          </p:cNvSpPr>
          <p:nvPr>
            <p:ph type="ftr" sz="quarter" idx="3"/>
          </p:nvPr>
        </p:nvSpPr>
        <p:spPr/>
        <p:txBody>
          <a:bodyPr/>
          <a:lstStyle/>
          <a:p>
            <a:r>
              <a:rPr lang="nl-NL"/>
              <a:t>Company Presentation Route B</a:t>
            </a:r>
            <a:endParaRPr lang="nl-NL" dirty="0"/>
          </a:p>
        </p:txBody>
      </p:sp>
      <p:sp>
        <p:nvSpPr>
          <p:cNvPr id="4" name="date">
            <a:extLst>
              <a:ext uri="{FF2B5EF4-FFF2-40B4-BE49-F238E27FC236}">
                <a16:creationId xmlns:a16="http://schemas.microsoft.com/office/drawing/2014/main" id="{48BF76CB-E35B-1F1A-B212-7B2818778BBC}"/>
              </a:ext>
            </a:extLst>
          </p:cNvPr>
          <p:cNvSpPr>
            <a:spLocks noGrp="1"/>
          </p:cNvSpPr>
          <p:nvPr>
            <p:ph type="dt" sz="half" idx="2"/>
          </p:nvPr>
        </p:nvSpPr>
        <p:spPr/>
        <p:txBody>
          <a:bodyPr/>
          <a:lstStyle/>
          <a:p>
            <a:r>
              <a:rPr lang="de-DE"/>
              <a:t>2025-10-08</a:t>
            </a:r>
            <a:endParaRPr lang="nl-NL" dirty="0"/>
          </a:p>
        </p:txBody>
      </p:sp>
      <p:sp>
        <p:nvSpPr>
          <p:cNvPr id="12" name="content">
            <a:extLst>
              <a:ext uri="{FF2B5EF4-FFF2-40B4-BE49-F238E27FC236}">
                <a16:creationId xmlns:a16="http://schemas.microsoft.com/office/drawing/2014/main" id="{254D2B8B-2DCE-11B8-66D2-6E66E549B1DF}"/>
              </a:ext>
            </a:extLst>
          </p:cNvPr>
          <p:cNvSpPr>
            <a:spLocks noGrp="1"/>
          </p:cNvSpPr>
          <p:nvPr>
            <p:ph sz="quarter" idx="18"/>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5" name="title">
            <a:extLst>
              <a:ext uri="{FF2B5EF4-FFF2-40B4-BE49-F238E27FC236}">
                <a16:creationId xmlns:a16="http://schemas.microsoft.com/office/drawing/2014/main" id="{930E9A61-10AD-B6DC-3EB1-C4C40EC136F3}"/>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nl-NL" dirty="0"/>
          </a:p>
        </p:txBody>
      </p:sp>
      <p:sp>
        <p:nvSpPr>
          <p:cNvPr id="161" name="navigation">
            <a:extLst>
              <a:ext uri="{FF2B5EF4-FFF2-40B4-BE49-F238E27FC236}">
                <a16:creationId xmlns:a16="http://schemas.microsoft.com/office/drawing/2014/main" id="{DB260933-FAAF-0B6A-C1B6-66EC41E7A205}"/>
              </a:ext>
            </a:extLst>
          </p:cNvPr>
          <p:cNvSpPr>
            <a:spLocks noGrp="1"/>
          </p:cNvSpPr>
          <p:nvPr>
            <p:ph type="body" sz="quarter" idx="14"/>
          </p:nvPr>
        </p:nvSpPr>
        <p:spPr/>
        <p:txBody>
          <a:bodyPr/>
          <a:lstStyle/>
          <a:p>
            <a:r>
              <a:rPr lang="en-US"/>
              <a:t>B  024c : pc : mobile : laptop </a:t>
            </a:r>
          </a:p>
        </p:txBody>
      </p:sp>
      <p:pic>
        <p:nvPicPr>
          <p:cNvPr id="23" name="laptop">
            <a:extLst>
              <a:ext uri="{FF2B5EF4-FFF2-40B4-BE49-F238E27FC236}">
                <a16:creationId xmlns:a16="http://schemas.microsoft.com/office/drawing/2014/main" id="{99419263-996C-05AF-5C75-848BA8907F10}"/>
              </a:ext>
            </a:extLst>
          </p:cNvPr>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t="5509" b="5509"/>
          <a:stretch/>
        </p:blipFill>
        <p:spPr>
          <a:solidFill>
            <a:sysClr val="window" lastClr="FFFFFF">
              <a:lumMod val="95000"/>
            </a:sysClr>
          </a:solidFill>
        </p:spPr>
      </p:pic>
      <p:pic>
        <p:nvPicPr>
          <p:cNvPr id="24" name="mobile">
            <a:extLst>
              <a:ext uri="{FF2B5EF4-FFF2-40B4-BE49-F238E27FC236}">
                <a16:creationId xmlns:a16="http://schemas.microsoft.com/office/drawing/2014/main" id="{C3C777F7-EC5B-7C5C-7991-1BE163A27C33}"/>
              </a:ext>
            </a:extLst>
          </p:cNvPr>
          <p:cNvPicPr>
            <a:picLocks noGrp="1" noChangeAspect="1"/>
          </p:cNvPicPr>
          <p:nvPr>
            <p:ph type="pic" sz="quarter" idx="24"/>
          </p:nvPr>
        </p:nvPicPr>
        <p:blipFill>
          <a:blip r:embed="rId6">
            <a:extLst>
              <a:ext uri="{28A0092B-C50C-407E-A947-70E740481C1C}">
                <a14:useLocalDpi xmlns:a14="http://schemas.microsoft.com/office/drawing/2010/main" val="0"/>
              </a:ext>
            </a:extLst>
          </a:blip>
          <a:srcRect l="3320" r="3320"/>
          <a:stretch/>
        </p:blipFill>
        <p:spPr>
          <a:solidFill>
            <a:sysClr val="window" lastClr="FFFFFF">
              <a:lumMod val="95000"/>
            </a:sysClr>
          </a:solidFill>
        </p:spPr>
      </p:pic>
      <p:pic>
        <p:nvPicPr>
          <p:cNvPr id="22" name="monitor">
            <a:extLst>
              <a:ext uri="{FF2B5EF4-FFF2-40B4-BE49-F238E27FC236}">
                <a16:creationId xmlns:a16="http://schemas.microsoft.com/office/drawing/2014/main" id="{95E5DA19-6B74-D44E-D1DE-9CC97A4B9C6A}"/>
              </a:ext>
            </a:extLst>
          </p:cNvPr>
          <p:cNvPicPr>
            <a:picLocks noGrp="1" noChangeAspect="1"/>
          </p:cNvPicPr>
          <p:nvPr>
            <p:ph type="pic" sz="quarter" idx="17"/>
          </p:nvPr>
        </p:nvPicPr>
        <p:blipFill>
          <a:blip r:embed="rId7">
            <a:extLst>
              <a:ext uri="{28A0092B-C50C-407E-A947-70E740481C1C}">
                <a14:useLocalDpi xmlns:a14="http://schemas.microsoft.com/office/drawing/2010/main" val="0"/>
              </a:ext>
            </a:extLst>
          </a:blip>
          <a:srcRect l="38043" r="38043"/>
          <a:stretch/>
        </p:blipFill>
        <p:spPr>
          <a:solidFill>
            <a:sysClr val="window" lastClr="FFFFFF">
              <a:lumMod val="95000"/>
            </a:sysClr>
          </a:solidFill>
        </p:spPr>
      </p:pic>
    </p:spTree>
    <p:extLst>
      <p:ext uri="{BB962C8B-B14F-4D97-AF65-F5344CB8AC3E}">
        <p14:creationId xmlns:p14="http://schemas.microsoft.com/office/powerpoint/2010/main" val="9776234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22C2240-C757-6CCE-82A4-A2D4D5A24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 name="Object 3" hidden="1">
                        <a:extLst>
                          <a:ext uri="{FF2B5EF4-FFF2-40B4-BE49-F238E27FC236}">
                            <a16:creationId xmlns:a16="http://schemas.microsoft.com/office/drawing/2014/main" id="{B22C2240-C757-6CCE-82A4-A2D4D5A24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dirty="0" err="1"/>
              <a:t>text</a:t>
            </a:r>
            <a:r>
              <a:rPr lang="de-DE" dirty="0"/>
              <a:t> &amp;</a:t>
            </a:r>
            <a:br>
              <a:rPr lang="de-DE" dirty="0"/>
            </a:br>
            <a:r>
              <a:rPr lang="de-DE" dirty="0" err="1"/>
              <a:t>graphics</a:t>
            </a:r>
            <a:endParaRPr lang="en-US" dirty="0"/>
          </a:p>
        </p:txBody>
      </p:sp>
    </p:spTree>
    <p:extLst>
      <p:ext uri="{BB962C8B-B14F-4D97-AF65-F5344CB8AC3E}">
        <p14:creationId xmlns:p14="http://schemas.microsoft.com/office/powerpoint/2010/main" val="27754922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8F0D7-A059-80C2-C26D-576954737E64}"/>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02C319FC-725A-EB43-4724-B64208C6875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1" name="think-cell data - do not delete" hidden="1">
                        <a:extLst>
                          <a:ext uri="{FF2B5EF4-FFF2-40B4-BE49-F238E27FC236}">
                            <a16:creationId xmlns:a16="http://schemas.microsoft.com/office/drawing/2014/main" id="{02C319FC-725A-EB43-4724-B64208C6875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E905BE1C-2EC7-828B-F537-2661958FA087}"/>
              </a:ext>
            </a:extLst>
          </p:cNvPr>
          <p:cNvSpPr>
            <a:spLocks noGrp="1"/>
          </p:cNvSpPr>
          <p:nvPr>
            <p:ph type="sldNum" sz="quarter" idx="4"/>
          </p:nvPr>
        </p:nvSpPr>
        <p:spPr/>
        <p:txBody>
          <a:bodyPr/>
          <a:lstStyle/>
          <a:p>
            <a:fld id="{FA573BCF-C0F1-4720-B5E7-944FE630E67D}" type="slidenum">
              <a:rPr lang="en-US" smtClean="0"/>
              <a:pPr/>
              <a:t>56</a:t>
            </a:fld>
            <a:endParaRPr lang="en-US" dirty="0"/>
          </a:p>
        </p:txBody>
      </p:sp>
      <p:sp>
        <p:nvSpPr>
          <p:cNvPr id="3" name="Footer Placeholder 2">
            <a:extLst>
              <a:ext uri="{FF2B5EF4-FFF2-40B4-BE49-F238E27FC236}">
                <a16:creationId xmlns:a16="http://schemas.microsoft.com/office/drawing/2014/main" id="{AF7E3F76-4039-F594-F8F6-E403533189D2}"/>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115C1EBF-90BF-6F34-9F64-E7E885FF37E7}"/>
              </a:ext>
            </a:extLst>
          </p:cNvPr>
          <p:cNvSpPr>
            <a:spLocks noGrp="1"/>
          </p:cNvSpPr>
          <p:nvPr>
            <p:ph type="dt" sz="half" idx="2"/>
          </p:nvPr>
        </p:nvSpPr>
        <p:spPr/>
        <p:txBody>
          <a:bodyPr/>
          <a:lstStyle/>
          <a:p>
            <a:r>
              <a:rPr lang="de-DE"/>
              <a:t>2025-10-08</a:t>
            </a:r>
            <a:endParaRPr lang="nl-NL" dirty="0"/>
          </a:p>
        </p:txBody>
      </p:sp>
      <p:sp>
        <p:nvSpPr>
          <p:cNvPr id="5" name="Text Placeholder 4">
            <a:extLst>
              <a:ext uri="{FF2B5EF4-FFF2-40B4-BE49-F238E27FC236}">
                <a16:creationId xmlns:a16="http://schemas.microsoft.com/office/drawing/2014/main" id="{7C03A6E7-A3B3-BD26-09F3-E877B321055C}"/>
              </a:ext>
            </a:extLst>
          </p:cNvPr>
          <p:cNvSpPr>
            <a:spLocks noGrp="1"/>
          </p:cNvSpPr>
          <p:nvPr>
            <p:ph type="body" sz="quarter" idx="34"/>
          </p:nvPr>
        </p:nvSpPr>
        <p:spPr/>
        <p:txBody>
          <a:bodyPr/>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 </a:t>
            </a:r>
            <a:endParaRPr lang="en-GB"/>
          </a:p>
        </p:txBody>
      </p:sp>
      <p:sp>
        <p:nvSpPr>
          <p:cNvPr id="6" name="Text Placeholder 5">
            <a:extLst>
              <a:ext uri="{FF2B5EF4-FFF2-40B4-BE49-F238E27FC236}">
                <a16:creationId xmlns:a16="http://schemas.microsoft.com/office/drawing/2014/main" id="{B8EE7BE2-5D2B-ECAC-2AF7-ED5140095CA9}"/>
              </a:ext>
            </a:extLst>
          </p:cNvPr>
          <p:cNvSpPr>
            <a:spLocks noGrp="1"/>
          </p:cNvSpPr>
          <p:nvPr>
            <p:ph type="body" sz="quarter" idx="29"/>
          </p:nvPr>
        </p:nvSpPr>
        <p:spPr/>
        <p:txBody>
          <a:bodyPr/>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 </a:t>
            </a:r>
            <a:endParaRPr lang="en-GB"/>
          </a:p>
        </p:txBody>
      </p:sp>
      <p:sp>
        <p:nvSpPr>
          <p:cNvPr id="7" name="Title 6">
            <a:extLst>
              <a:ext uri="{FF2B5EF4-FFF2-40B4-BE49-F238E27FC236}">
                <a16:creationId xmlns:a16="http://schemas.microsoft.com/office/drawing/2014/main" id="{B750DE1B-80EC-4499-3C06-330B946A407E}"/>
              </a:ext>
            </a:extLst>
          </p:cNvPr>
          <p:cNvSpPr>
            <a:spLocks noGrp="1"/>
          </p:cNvSpPr>
          <p:nvPr>
            <p:ph type="title"/>
          </p:nvPr>
        </p:nvSpPr>
        <p:spPr/>
        <p:txBody>
          <a:bodyPr vert="horz"/>
          <a:lstStyle/>
          <a:p>
            <a:r>
              <a:rPr lang="en-US"/>
              <a:t>Duis autem vel eum iriure dolor in hendrerit in vulputate velit esse</a:t>
            </a:r>
            <a:endParaRPr lang="de-DE"/>
          </a:p>
        </p:txBody>
      </p:sp>
      <p:sp>
        <p:nvSpPr>
          <p:cNvPr id="8" name="Text Placeholder 7">
            <a:extLst>
              <a:ext uri="{FF2B5EF4-FFF2-40B4-BE49-F238E27FC236}">
                <a16:creationId xmlns:a16="http://schemas.microsoft.com/office/drawing/2014/main" id="{9039FDF2-494D-7F19-134A-77248087F3FD}"/>
              </a:ext>
            </a:extLst>
          </p:cNvPr>
          <p:cNvSpPr>
            <a:spLocks noGrp="1"/>
          </p:cNvSpPr>
          <p:nvPr>
            <p:ph type="body" sz="quarter" idx="14"/>
          </p:nvPr>
        </p:nvSpPr>
        <p:spPr/>
        <p:txBody>
          <a:bodyPr/>
          <a:lstStyle/>
          <a:p>
            <a:r>
              <a:rPr lang="fr-FR"/>
              <a:t>B  025 : 2 text circles</a:t>
            </a:r>
            <a:endParaRPr lang="en-US"/>
          </a:p>
          <a:p>
            <a:endParaRPr lang="de-DE"/>
          </a:p>
        </p:txBody>
      </p:sp>
      <p:grpSp>
        <p:nvGrpSpPr>
          <p:cNvPr id="39" name="Group 38">
            <a:extLst>
              <a:ext uri="{FF2B5EF4-FFF2-40B4-BE49-F238E27FC236}">
                <a16:creationId xmlns:a16="http://schemas.microsoft.com/office/drawing/2014/main" id="{C0F0CE40-081A-38D1-8D69-84F917FEF980}"/>
              </a:ext>
            </a:extLst>
          </p:cNvPr>
          <p:cNvGrpSpPr/>
          <p:nvPr/>
        </p:nvGrpSpPr>
        <p:grpSpPr>
          <a:xfrm>
            <a:off x="1940812" y="1484313"/>
            <a:ext cx="8310376" cy="4650761"/>
            <a:chOff x="2183431" y="1743074"/>
            <a:chExt cx="7848000" cy="4392000"/>
          </a:xfrm>
        </p:grpSpPr>
        <p:sp>
          <p:nvSpPr>
            <p:cNvPr id="31" name="Freeform: Shape 30">
              <a:extLst>
                <a:ext uri="{FF2B5EF4-FFF2-40B4-BE49-F238E27FC236}">
                  <a16:creationId xmlns:a16="http://schemas.microsoft.com/office/drawing/2014/main" id="{2FC39994-6B6C-F2F9-3048-7E631C4F1760}"/>
                </a:ext>
              </a:extLst>
            </p:cNvPr>
            <p:cNvSpPr/>
            <p:nvPr/>
          </p:nvSpPr>
          <p:spPr>
            <a:xfrm>
              <a:off x="5389813" y="2357484"/>
              <a:ext cx="1424840" cy="3163179"/>
            </a:xfrm>
            <a:custGeom>
              <a:avLst/>
              <a:gdLst>
                <a:gd name="connsiteX0" fmla="*/ 712420 w 1424840"/>
                <a:gd name="connsiteY0" fmla="*/ 0 h 3163179"/>
                <a:gd name="connsiteX1" fmla="*/ 745852 w 1424840"/>
                <a:gd name="connsiteY1" fmla="*/ 28783 h 3163179"/>
                <a:gd name="connsiteX2" fmla="*/ 1424840 w 1424840"/>
                <a:gd name="connsiteY2" fmla="*/ 1581589 h 3163179"/>
                <a:gd name="connsiteX3" fmla="*/ 745852 w 1424840"/>
                <a:gd name="connsiteY3" fmla="*/ 3134395 h 3163179"/>
                <a:gd name="connsiteX4" fmla="*/ 712420 w 1424840"/>
                <a:gd name="connsiteY4" fmla="*/ 3163179 h 3163179"/>
                <a:gd name="connsiteX5" fmla="*/ 678988 w 1424840"/>
                <a:gd name="connsiteY5" fmla="*/ 3134395 h 3163179"/>
                <a:gd name="connsiteX6" fmla="*/ 0 w 1424840"/>
                <a:gd name="connsiteY6" fmla="*/ 1581589 h 3163179"/>
                <a:gd name="connsiteX7" fmla="*/ 678988 w 1424840"/>
                <a:gd name="connsiteY7" fmla="*/ 28783 h 3163179"/>
                <a:gd name="connsiteX8" fmla="*/ 712420 w 1424840"/>
                <a:gd name="connsiteY8" fmla="*/ 0 h 31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840" h="3163179">
                  <a:moveTo>
                    <a:pt x="712420" y="0"/>
                  </a:moveTo>
                  <a:lnTo>
                    <a:pt x="745852" y="28783"/>
                  </a:lnTo>
                  <a:cubicBezTo>
                    <a:pt x="1165366" y="426181"/>
                    <a:pt x="1424840" y="975181"/>
                    <a:pt x="1424840" y="1581589"/>
                  </a:cubicBezTo>
                  <a:cubicBezTo>
                    <a:pt x="1424840" y="2187998"/>
                    <a:pt x="1165366" y="2736998"/>
                    <a:pt x="745852" y="3134395"/>
                  </a:cubicBezTo>
                  <a:lnTo>
                    <a:pt x="712420" y="3163179"/>
                  </a:lnTo>
                  <a:lnTo>
                    <a:pt x="678988" y="3134395"/>
                  </a:lnTo>
                  <a:cubicBezTo>
                    <a:pt x="259475" y="2736998"/>
                    <a:pt x="0" y="2187998"/>
                    <a:pt x="0" y="1581589"/>
                  </a:cubicBezTo>
                  <a:cubicBezTo>
                    <a:pt x="0" y="975181"/>
                    <a:pt x="259475" y="426181"/>
                    <a:pt x="678988" y="28783"/>
                  </a:cubicBezTo>
                  <a:lnTo>
                    <a:pt x="712420" y="0"/>
                  </a:lnTo>
                  <a:close/>
                </a:path>
              </a:pathLst>
            </a:custGeom>
            <a:gradFill>
              <a:gsLst>
                <a:gs pos="0">
                  <a:srgbClr val="FF4B4B"/>
                </a:gs>
                <a:gs pos="100000">
                  <a:srgbClr val="FF744F"/>
                </a:gs>
              </a:gsLst>
              <a:lin ang="18900000" scaled="0"/>
            </a:gradFill>
            <a:ln w="19050" cap="flat">
              <a:gradFill flip="none" rotWithShape="1">
                <a:gsLst>
                  <a:gs pos="0">
                    <a:srgbClr val="FF4B4B"/>
                  </a:gs>
                  <a:gs pos="100000">
                    <a:srgbClr val="FF744F"/>
                  </a:gs>
                </a:gsLst>
                <a:lin ang="0" scaled="0"/>
                <a:tileRect/>
              </a:grad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pic>
          <p:nvPicPr>
            <p:cNvPr id="9" name="Grafik 10">
              <a:extLst>
                <a:ext uri="{FF2B5EF4-FFF2-40B4-BE49-F238E27FC236}">
                  <a16:creationId xmlns:a16="http://schemas.microsoft.com/office/drawing/2014/main" id="{40B4D79E-E0A1-7504-CF13-F8B4F555A7D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27133" y="3655219"/>
              <a:ext cx="1391896" cy="535781"/>
            </a:xfrm>
            <a:prstGeom prst="rect">
              <a:avLst/>
            </a:prstGeom>
          </p:spPr>
        </p:pic>
        <p:sp>
          <p:nvSpPr>
            <p:cNvPr id="23" name="Freeform: Shape 22">
              <a:extLst>
                <a:ext uri="{FF2B5EF4-FFF2-40B4-BE49-F238E27FC236}">
                  <a16:creationId xmlns:a16="http://schemas.microsoft.com/office/drawing/2014/main" id="{C31679AA-13BF-694A-6C19-7C79AEC3003F}"/>
                </a:ext>
              </a:extLst>
            </p:cNvPr>
            <p:cNvSpPr/>
            <p:nvPr/>
          </p:nvSpPr>
          <p:spPr>
            <a:xfrm>
              <a:off x="2183431" y="1743074"/>
              <a:ext cx="3924000" cy="4392000"/>
            </a:xfrm>
            <a:custGeom>
              <a:avLst/>
              <a:gdLst>
                <a:gd name="connsiteX0" fmla="*/ 2318210 w 3924000"/>
                <a:gd name="connsiteY0" fmla="*/ 0 h 4392000"/>
                <a:gd name="connsiteX1" fmla="*/ 3792807 w 3924000"/>
                <a:gd name="connsiteY1" fmla="*/ 501460 h 4392000"/>
                <a:gd name="connsiteX2" fmla="*/ 3924000 w 3924000"/>
                <a:gd name="connsiteY2" fmla="*/ 614411 h 4392000"/>
                <a:gd name="connsiteX3" fmla="*/ 3890568 w 3924000"/>
                <a:gd name="connsiteY3" fmla="*/ 643194 h 4392000"/>
                <a:gd name="connsiteX4" fmla="*/ 3211580 w 3924000"/>
                <a:gd name="connsiteY4" fmla="*/ 2196000 h 4392000"/>
                <a:gd name="connsiteX5" fmla="*/ 3890568 w 3924000"/>
                <a:gd name="connsiteY5" fmla="*/ 3748806 h 4392000"/>
                <a:gd name="connsiteX6" fmla="*/ 3924000 w 3924000"/>
                <a:gd name="connsiteY6" fmla="*/ 3777590 h 4392000"/>
                <a:gd name="connsiteX7" fmla="*/ 3792807 w 3924000"/>
                <a:gd name="connsiteY7" fmla="*/ 3890540 h 4392000"/>
                <a:gd name="connsiteX8" fmla="*/ 2318210 w 3924000"/>
                <a:gd name="connsiteY8" fmla="*/ 4392000 h 4392000"/>
                <a:gd name="connsiteX9" fmla="*/ 0 w 3924000"/>
                <a:gd name="connsiteY9" fmla="*/ 2196000 h 4392000"/>
                <a:gd name="connsiteX10" fmla="*/ 231821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2318210" y="0"/>
                  </a:moveTo>
                  <a:cubicBezTo>
                    <a:pt x="2878346" y="0"/>
                    <a:pt x="3392084" y="188187"/>
                    <a:pt x="3792807" y="501460"/>
                  </a:cubicBezTo>
                  <a:lnTo>
                    <a:pt x="3924000" y="614411"/>
                  </a:lnTo>
                  <a:lnTo>
                    <a:pt x="3890568" y="643194"/>
                  </a:lnTo>
                  <a:cubicBezTo>
                    <a:pt x="3471055" y="1040592"/>
                    <a:pt x="3211580" y="1589592"/>
                    <a:pt x="3211580" y="2196000"/>
                  </a:cubicBezTo>
                  <a:cubicBezTo>
                    <a:pt x="3211580" y="2802409"/>
                    <a:pt x="3471055" y="3351409"/>
                    <a:pt x="3890568" y="3748806"/>
                  </a:cubicBezTo>
                  <a:lnTo>
                    <a:pt x="3924000" y="3777590"/>
                  </a:lnTo>
                  <a:lnTo>
                    <a:pt x="3792807" y="3890540"/>
                  </a:lnTo>
                  <a:cubicBezTo>
                    <a:pt x="3392084" y="4203813"/>
                    <a:pt x="2878346" y="4392000"/>
                    <a:pt x="2318210" y="4392000"/>
                  </a:cubicBezTo>
                  <a:cubicBezTo>
                    <a:pt x="1037898" y="4392000"/>
                    <a:pt x="0" y="3408817"/>
                    <a:pt x="0" y="2196000"/>
                  </a:cubicBezTo>
                  <a:cubicBezTo>
                    <a:pt x="0" y="983183"/>
                    <a:pt x="1037898" y="0"/>
                    <a:pt x="2318210" y="0"/>
                  </a:cubicBezTo>
                  <a:close/>
                </a:path>
              </a:pathLst>
            </a:custGeom>
            <a:noFill/>
            <a:ln w="19050" cap="flat">
              <a:gradFill flip="none" rotWithShape="1">
                <a:gsLst>
                  <a:gs pos="0">
                    <a:srgbClr val="FF4B4B"/>
                  </a:gs>
                  <a:gs pos="100000">
                    <a:srgbClr val="FF744F"/>
                  </a:gs>
                </a:gsLst>
                <a:lin ang="0" scaled="0"/>
                <a:tileRect/>
              </a:grad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sp>
          <p:nvSpPr>
            <p:cNvPr id="24" name="Freeform: Shape 23">
              <a:extLst>
                <a:ext uri="{FF2B5EF4-FFF2-40B4-BE49-F238E27FC236}">
                  <a16:creationId xmlns:a16="http://schemas.microsoft.com/office/drawing/2014/main" id="{6733A6ED-D367-E80F-4E38-4F38E8530F97}"/>
                </a:ext>
              </a:extLst>
            </p:cNvPr>
            <p:cNvSpPr/>
            <p:nvPr/>
          </p:nvSpPr>
          <p:spPr>
            <a:xfrm>
              <a:off x="6107431" y="1743074"/>
              <a:ext cx="3924000" cy="4392000"/>
            </a:xfrm>
            <a:custGeom>
              <a:avLst/>
              <a:gdLst>
                <a:gd name="connsiteX0" fmla="*/ 1605790 w 3924000"/>
                <a:gd name="connsiteY0" fmla="*/ 0 h 4392000"/>
                <a:gd name="connsiteX1" fmla="*/ 3924000 w 3924000"/>
                <a:gd name="connsiteY1" fmla="*/ 2196000 h 4392000"/>
                <a:gd name="connsiteX2" fmla="*/ 1605790 w 3924000"/>
                <a:gd name="connsiteY2" fmla="*/ 4392000 h 4392000"/>
                <a:gd name="connsiteX3" fmla="*/ 131193 w 3924000"/>
                <a:gd name="connsiteY3" fmla="*/ 3890540 h 4392000"/>
                <a:gd name="connsiteX4" fmla="*/ 0 w 3924000"/>
                <a:gd name="connsiteY4" fmla="*/ 3777590 h 4392000"/>
                <a:gd name="connsiteX5" fmla="*/ 33432 w 3924000"/>
                <a:gd name="connsiteY5" fmla="*/ 3748806 h 4392000"/>
                <a:gd name="connsiteX6" fmla="*/ 712420 w 3924000"/>
                <a:gd name="connsiteY6" fmla="*/ 2196000 h 4392000"/>
                <a:gd name="connsiteX7" fmla="*/ 33432 w 3924000"/>
                <a:gd name="connsiteY7" fmla="*/ 643194 h 4392000"/>
                <a:gd name="connsiteX8" fmla="*/ 0 w 3924000"/>
                <a:gd name="connsiteY8" fmla="*/ 614411 h 4392000"/>
                <a:gd name="connsiteX9" fmla="*/ 131193 w 3924000"/>
                <a:gd name="connsiteY9" fmla="*/ 501460 h 4392000"/>
                <a:gd name="connsiteX10" fmla="*/ 160579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1605790" y="0"/>
                  </a:moveTo>
                  <a:cubicBezTo>
                    <a:pt x="2886102" y="0"/>
                    <a:pt x="3924000" y="983183"/>
                    <a:pt x="3924000" y="2196000"/>
                  </a:cubicBezTo>
                  <a:cubicBezTo>
                    <a:pt x="3924000" y="3408817"/>
                    <a:pt x="2886102" y="4392000"/>
                    <a:pt x="1605790" y="4392000"/>
                  </a:cubicBezTo>
                  <a:cubicBezTo>
                    <a:pt x="1045654" y="4392000"/>
                    <a:pt x="531917" y="4203813"/>
                    <a:pt x="131193" y="3890540"/>
                  </a:cubicBezTo>
                  <a:lnTo>
                    <a:pt x="0" y="3777590"/>
                  </a:lnTo>
                  <a:lnTo>
                    <a:pt x="33432" y="3748806"/>
                  </a:lnTo>
                  <a:cubicBezTo>
                    <a:pt x="452946" y="3351409"/>
                    <a:pt x="712420" y="2802409"/>
                    <a:pt x="712420" y="2196000"/>
                  </a:cubicBezTo>
                  <a:cubicBezTo>
                    <a:pt x="712420" y="1589592"/>
                    <a:pt x="452946" y="1040592"/>
                    <a:pt x="33432" y="643194"/>
                  </a:cubicBezTo>
                  <a:lnTo>
                    <a:pt x="0" y="614411"/>
                  </a:lnTo>
                  <a:lnTo>
                    <a:pt x="131193" y="501460"/>
                  </a:lnTo>
                  <a:cubicBezTo>
                    <a:pt x="531917" y="188187"/>
                    <a:pt x="1045654" y="0"/>
                    <a:pt x="1605790" y="0"/>
                  </a:cubicBezTo>
                  <a:close/>
                </a:path>
              </a:pathLst>
            </a:custGeom>
            <a:noFill/>
            <a:ln w="19050" cap="flat">
              <a:gradFill flip="none" rotWithShape="1">
                <a:gsLst>
                  <a:gs pos="0">
                    <a:srgbClr val="FF4B4B"/>
                  </a:gs>
                  <a:gs pos="100000">
                    <a:srgbClr val="FF744F"/>
                  </a:gs>
                </a:gsLst>
                <a:lin ang="0" scaled="0"/>
                <a:tileRect/>
              </a:grad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grpSp>
    </p:spTree>
    <p:extLst>
      <p:ext uri="{BB962C8B-B14F-4D97-AF65-F5344CB8AC3E}">
        <p14:creationId xmlns:p14="http://schemas.microsoft.com/office/powerpoint/2010/main" val="12804486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B077B64-2471-0C5E-E262-90A26BEFE5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6" name="think-cell data - do not delete" hidden="1">
                        <a:extLst>
                          <a:ext uri="{FF2B5EF4-FFF2-40B4-BE49-F238E27FC236}">
                            <a16:creationId xmlns:a16="http://schemas.microsoft.com/office/drawing/2014/main" id="{4B077B64-2471-0C5E-E262-90A26BEFE5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1E84A5BF-801A-C665-0CC7-2B011C27DA76}"/>
              </a:ext>
            </a:extLst>
          </p:cNvPr>
          <p:cNvSpPr>
            <a:spLocks noGrp="1"/>
          </p:cNvSpPr>
          <p:nvPr>
            <p:ph type="sldNum" sz="quarter" idx="4"/>
          </p:nvPr>
        </p:nvSpPr>
        <p:spPr/>
        <p:txBody>
          <a:bodyPr/>
          <a:lstStyle/>
          <a:p>
            <a:fld id="{FA573BCF-C0F1-4720-B5E7-944FE630E67D}" type="slidenum">
              <a:rPr lang="en-US" smtClean="0"/>
              <a:pPr/>
              <a:t>57</a:t>
            </a:fld>
            <a:endParaRPr lang="en-US" dirty="0"/>
          </a:p>
        </p:txBody>
      </p:sp>
      <p:sp>
        <p:nvSpPr>
          <p:cNvPr id="2" name="Footer Placeholder 1">
            <a:extLst>
              <a:ext uri="{FF2B5EF4-FFF2-40B4-BE49-F238E27FC236}">
                <a16:creationId xmlns:a16="http://schemas.microsoft.com/office/drawing/2014/main" id="{9EBA42F4-657D-3932-90CA-6DF599787B20}"/>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0407AFF3-522C-D4EF-7CC4-ACB699818419}"/>
              </a:ext>
            </a:extLst>
          </p:cNvPr>
          <p:cNvSpPr>
            <a:spLocks noGrp="1"/>
          </p:cNvSpPr>
          <p:nvPr>
            <p:ph type="dt" sz="half" idx="2"/>
          </p:nvPr>
        </p:nvSpPr>
        <p:spPr/>
        <p:txBody>
          <a:bodyPr/>
          <a:lstStyle/>
          <a:p>
            <a:r>
              <a:rPr lang="de-DE"/>
              <a:t>2025-10-08</a:t>
            </a:r>
            <a:endParaRPr lang="nl-NL" dirty="0"/>
          </a:p>
        </p:txBody>
      </p:sp>
      <p:sp>
        <p:nvSpPr>
          <p:cNvPr id="30" name="Text Placeholder 29">
            <a:extLst>
              <a:ext uri="{FF2B5EF4-FFF2-40B4-BE49-F238E27FC236}">
                <a16:creationId xmlns:a16="http://schemas.microsoft.com/office/drawing/2014/main" id="{295A84DE-3E07-4FCD-9EBD-44EFE290255C}"/>
              </a:ext>
            </a:extLst>
          </p:cNvPr>
          <p:cNvSpPr>
            <a:spLocks noGrp="1"/>
          </p:cNvSpPr>
          <p:nvPr>
            <p:ph type="body" idx="1"/>
          </p:nvPr>
        </p:nvSpPr>
        <p:spPr>
          <a:gradFill>
            <a:gsLst>
              <a:gs pos="0">
                <a:srgbClr val="FF4B4B">
                  <a:lumMod val="97000"/>
                </a:srgbClr>
              </a:gs>
              <a:gs pos="100000">
                <a:srgbClr val="FF744F"/>
              </a:gs>
            </a:gsLst>
          </a:gradFill>
          <a:ln w="3175">
            <a:noFill/>
          </a:ln>
          <a:effectLst>
            <a:outerShdw blurRad="63500" algn="ctr" rotWithShape="0">
              <a:schemeClr val="accent4">
                <a:alpha val="50000"/>
              </a:schemeClr>
            </a:outerShdw>
          </a:effectLst>
        </p:spPr>
        <p:txBody>
          <a:bodyPr vert="horz" lIns="0" tIns="288000" rIns="0" bIns="0" rtlCol="0" anchor="t" anchorCtr="1">
            <a:noAutofit/>
          </a:bodyPr>
          <a:lstStyle/>
          <a:p>
            <a:r>
              <a:rPr lang="en-US"/>
              <a:t>Lorem ipsum dolor sit amet, consectetuer adipiscing elit.</a:t>
            </a:r>
          </a:p>
        </p:txBody>
      </p:sp>
      <p:sp>
        <p:nvSpPr>
          <p:cNvPr id="12" name="Text Placeholder 11">
            <a:extLst>
              <a:ext uri="{FF2B5EF4-FFF2-40B4-BE49-F238E27FC236}">
                <a16:creationId xmlns:a16="http://schemas.microsoft.com/office/drawing/2014/main" id="{350092E7-9C0D-DEE7-831F-792CB7A81280}"/>
              </a:ext>
            </a:extLst>
          </p:cNvPr>
          <p:cNvSpPr>
            <a:spLocks noGrp="1"/>
          </p:cNvSpPr>
          <p:nvPr>
            <p:ph type="body" sz="quarter" idx="34"/>
          </p:nvPr>
        </p:nvSpPr>
        <p:spPr>
          <a:xfrm>
            <a:off x="6096000" y="2412000"/>
            <a:ext cx="3960000" cy="3600000"/>
          </a:xfrm>
        </p:spPr>
        <p:txBody>
          <a:bodyPr tIns="1044000" rIns="36000"/>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pic>
        <p:nvPicPr>
          <p:cNvPr id="40" name="Content Placeholder 38" descr="Gantt Chart outline">
            <a:extLst>
              <a:ext uri="{FF2B5EF4-FFF2-40B4-BE49-F238E27FC236}">
                <a16:creationId xmlns:a16="http://schemas.microsoft.com/office/drawing/2014/main" id="{7924D6E6-381D-8C1A-C725-FF933A524E29}"/>
              </a:ext>
            </a:extLst>
          </p:cNvPr>
          <p:cNvPicPr>
            <a:picLocks noGrp="1" noChangeAspect="1"/>
          </p:cNvPicPr>
          <p:nvPr>
            <p:ph sz="quarter" idx="27"/>
          </p:nvPr>
        </p:nvPicPr>
        <p:blipFill>
          <a:blip r:embed="rId5">
            <a:extLst>
              <a:ext uri="{96DAC541-7B7A-43D3-8B79-37D633B846F1}">
                <asvg:svgBlip xmlns:asvg="http://schemas.microsoft.com/office/drawing/2016/SVG/main" r:embed="rId6"/>
              </a:ext>
            </a:extLst>
          </a:blip>
          <a:stretch>
            <a:fillRect/>
          </a:stretch>
        </p:blipFill>
        <p:spPr>
          <a:xfrm>
            <a:off x="6302375" y="2628106"/>
            <a:ext cx="539750" cy="539750"/>
          </a:xfrm>
        </p:spPr>
      </p:pic>
      <p:sp>
        <p:nvSpPr>
          <p:cNvPr id="10" name="Text Placeholder 9">
            <a:extLst>
              <a:ext uri="{FF2B5EF4-FFF2-40B4-BE49-F238E27FC236}">
                <a16:creationId xmlns:a16="http://schemas.microsoft.com/office/drawing/2014/main" id="{50DC32F1-168D-0166-8E9E-240DC4CCF3B3}"/>
              </a:ext>
            </a:extLst>
          </p:cNvPr>
          <p:cNvSpPr>
            <a:spLocks noGrp="1"/>
          </p:cNvSpPr>
          <p:nvPr>
            <p:ph type="body" sz="quarter" idx="29"/>
          </p:nvPr>
        </p:nvSpPr>
        <p:spPr>
          <a:xfrm>
            <a:off x="1762898" y="2412000"/>
            <a:ext cx="3960000" cy="3600000"/>
          </a:xfrm>
          <a:ln>
            <a:solidFill>
              <a:schemeClr val="accent4">
                <a:lumMod val="90000"/>
              </a:schemeClr>
            </a:solidFill>
          </a:ln>
        </p:spPr>
        <p:txBody>
          <a:bodyPr tIns="1044000"/>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pic>
        <p:nvPicPr>
          <p:cNvPr id="37" name="Content Placeholder 36" descr="Lightbulb outline">
            <a:extLst>
              <a:ext uri="{FF2B5EF4-FFF2-40B4-BE49-F238E27FC236}">
                <a16:creationId xmlns:a16="http://schemas.microsoft.com/office/drawing/2014/main" id="{6F0F4BD6-7F40-B72A-0DBB-866C513FF52B}"/>
              </a:ext>
            </a:extLst>
          </p:cNvPr>
          <p:cNvPicPr>
            <a:picLocks noGrp="1" noChangeAspect="1"/>
          </p:cNvPicPr>
          <p:nvPr>
            <p:ph sz="quarter" idx="23"/>
          </p:nvPr>
        </p:nvPicPr>
        <p:blipFill>
          <a:blip r:embed="rId7">
            <a:extLst>
              <a:ext uri="{96DAC541-7B7A-43D3-8B79-37D633B846F1}">
                <asvg:svgBlip xmlns:asvg="http://schemas.microsoft.com/office/drawing/2016/SVG/main" r:embed="rId8"/>
              </a:ext>
            </a:extLst>
          </a:blip>
          <a:stretch>
            <a:fillRect/>
          </a:stretch>
        </p:blipFill>
        <p:spPr/>
      </p:pic>
      <p:sp>
        <p:nvSpPr>
          <p:cNvPr id="29" name="Title 28">
            <a:extLst>
              <a:ext uri="{FF2B5EF4-FFF2-40B4-BE49-F238E27FC236}">
                <a16:creationId xmlns:a16="http://schemas.microsoft.com/office/drawing/2014/main" id="{211CD693-0930-78B1-7218-C52816334EC3}"/>
              </a:ext>
            </a:extLst>
          </p:cNvPr>
          <p:cNvSpPr>
            <a:spLocks noGrp="1"/>
          </p:cNvSpPr>
          <p:nvPr>
            <p:ph type="title"/>
          </p:nvPr>
        </p:nvSpPr>
        <p:spPr/>
        <p:txBody>
          <a:bodyPr vert="horz"/>
          <a:lstStyle/>
          <a:p>
            <a:r>
              <a:rPr lang="en-US"/>
              <a:t>Duis autem vel eum iriure dolor in hendrerit in vulputate velit esse 	</a:t>
            </a:r>
            <a:r>
              <a:rPr lang="de-DE"/>
              <a:t>1 of 2</a:t>
            </a:r>
            <a:br>
              <a:rPr lang="en-GB"/>
            </a:br>
            <a:endParaRPr lang="en-GB"/>
          </a:p>
        </p:txBody>
      </p:sp>
      <p:sp>
        <p:nvSpPr>
          <p:cNvPr id="31" name="Text Placeholder 30">
            <a:extLst>
              <a:ext uri="{FF2B5EF4-FFF2-40B4-BE49-F238E27FC236}">
                <a16:creationId xmlns:a16="http://schemas.microsoft.com/office/drawing/2014/main" id="{17D49B94-6CB7-A605-1C29-06ECFA04AF71}"/>
              </a:ext>
            </a:extLst>
          </p:cNvPr>
          <p:cNvSpPr>
            <a:spLocks noGrp="1"/>
          </p:cNvSpPr>
          <p:nvPr>
            <p:ph type="body" sz="quarter" idx="14"/>
          </p:nvPr>
        </p:nvSpPr>
        <p:spPr/>
        <p:txBody>
          <a:bodyPr/>
          <a:lstStyle/>
          <a:p>
            <a:r>
              <a:rPr lang="en-US"/>
              <a:t>B  025 : 2 text boxes : Icons</a:t>
            </a:r>
          </a:p>
          <a:p>
            <a:endParaRPr lang="en-GB"/>
          </a:p>
        </p:txBody>
      </p:sp>
    </p:spTree>
    <p:extLst>
      <p:ext uri="{BB962C8B-B14F-4D97-AF65-F5344CB8AC3E}">
        <p14:creationId xmlns:p14="http://schemas.microsoft.com/office/powerpoint/2010/main" val="42897783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4B077B64-2471-0C5E-E262-90A26BEFE5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6" name="think-cell data - do not delete" hidden="1">
                        <a:extLst>
                          <a:ext uri="{FF2B5EF4-FFF2-40B4-BE49-F238E27FC236}">
                            <a16:creationId xmlns:a16="http://schemas.microsoft.com/office/drawing/2014/main" id="{4B077B64-2471-0C5E-E262-90A26BEFE5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1E84A5BF-801A-C665-0CC7-2B011C27DA76}"/>
              </a:ext>
            </a:extLst>
          </p:cNvPr>
          <p:cNvSpPr>
            <a:spLocks noGrp="1"/>
          </p:cNvSpPr>
          <p:nvPr>
            <p:ph type="sldNum" sz="quarter" idx="4"/>
          </p:nvPr>
        </p:nvSpPr>
        <p:spPr/>
        <p:txBody>
          <a:bodyPr/>
          <a:lstStyle/>
          <a:p>
            <a:fld id="{FA573BCF-C0F1-4720-B5E7-944FE630E67D}" type="slidenum">
              <a:rPr lang="en-US" smtClean="0"/>
              <a:pPr/>
              <a:t>58</a:t>
            </a:fld>
            <a:endParaRPr lang="en-US" dirty="0"/>
          </a:p>
        </p:txBody>
      </p:sp>
      <p:sp>
        <p:nvSpPr>
          <p:cNvPr id="2" name="Footer Placeholder 1">
            <a:extLst>
              <a:ext uri="{FF2B5EF4-FFF2-40B4-BE49-F238E27FC236}">
                <a16:creationId xmlns:a16="http://schemas.microsoft.com/office/drawing/2014/main" id="{9EBA42F4-657D-3932-90CA-6DF599787B20}"/>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0407AFF3-522C-D4EF-7CC4-ACB699818419}"/>
              </a:ext>
            </a:extLst>
          </p:cNvPr>
          <p:cNvSpPr>
            <a:spLocks noGrp="1"/>
          </p:cNvSpPr>
          <p:nvPr>
            <p:ph type="dt" sz="half" idx="2"/>
          </p:nvPr>
        </p:nvSpPr>
        <p:spPr/>
        <p:txBody>
          <a:bodyPr/>
          <a:lstStyle/>
          <a:p>
            <a:r>
              <a:rPr lang="de-DE"/>
              <a:t>2025-10-08</a:t>
            </a:r>
            <a:endParaRPr lang="nl-NL" dirty="0"/>
          </a:p>
        </p:txBody>
      </p:sp>
      <p:sp>
        <p:nvSpPr>
          <p:cNvPr id="30" name="Text Placeholder 29">
            <a:extLst>
              <a:ext uri="{FF2B5EF4-FFF2-40B4-BE49-F238E27FC236}">
                <a16:creationId xmlns:a16="http://schemas.microsoft.com/office/drawing/2014/main" id="{295A84DE-3E07-4FCD-9EBD-44EFE290255C}"/>
              </a:ext>
            </a:extLst>
          </p:cNvPr>
          <p:cNvSpPr>
            <a:spLocks noGrp="1"/>
          </p:cNvSpPr>
          <p:nvPr>
            <p:ph type="body" idx="1"/>
          </p:nvPr>
        </p:nvSpPr>
        <p:spPr>
          <a:gradFill>
            <a:gsLst>
              <a:gs pos="0">
                <a:srgbClr val="FF4B4B">
                  <a:lumMod val="97000"/>
                </a:srgbClr>
              </a:gs>
              <a:gs pos="100000">
                <a:srgbClr val="FF744F"/>
              </a:gs>
            </a:gsLst>
          </a:gradFill>
          <a:ln w="3175">
            <a:noFill/>
          </a:ln>
          <a:effectLst>
            <a:outerShdw blurRad="63500" algn="ctr" rotWithShape="0">
              <a:schemeClr val="accent4">
                <a:alpha val="50000"/>
              </a:schemeClr>
            </a:outerShdw>
          </a:effectLst>
        </p:spPr>
        <p:txBody>
          <a:bodyPr vert="horz" lIns="0" tIns="288000" rIns="0" bIns="0" rtlCol="0" anchor="t" anchorCtr="1">
            <a:noAutofit/>
          </a:bodyPr>
          <a:lstStyle/>
          <a:p>
            <a:r>
              <a:rPr lang="en-US"/>
              <a:t>Lorem ipsum dolor sit amet, consectetuer adipiscing elit.</a:t>
            </a:r>
          </a:p>
        </p:txBody>
      </p:sp>
      <p:sp>
        <p:nvSpPr>
          <p:cNvPr id="11" name="Text Placeholder 10">
            <a:extLst>
              <a:ext uri="{FF2B5EF4-FFF2-40B4-BE49-F238E27FC236}">
                <a16:creationId xmlns:a16="http://schemas.microsoft.com/office/drawing/2014/main" id="{37DE127F-17C0-3505-EDC5-C402E801AEC8}"/>
              </a:ext>
            </a:extLst>
          </p:cNvPr>
          <p:cNvSpPr>
            <a:spLocks noGrp="1"/>
          </p:cNvSpPr>
          <p:nvPr>
            <p:ph type="body" sz="quarter" idx="34"/>
          </p:nvPr>
        </p:nvSpPr>
        <p:spPr/>
        <p:txBody>
          <a:bodyPr tIns="1044000"/>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pic>
        <p:nvPicPr>
          <p:cNvPr id="44" name="Content Placeholder 43" descr="Playbook outline">
            <a:extLst>
              <a:ext uri="{FF2B5EF4-FFF2-40B4-BE49-F238E27FC236}">
                <a16:creationId xmlns:a16="http://schemas.microsoft.com/office/drawing/2014/main" id="{07842DD7-35B8-76FA-1933-4D772B06A3FA}"/>
              </a:ext>
            </a:extLst>
          </p:cNvPr>
          <p:cNvPicPr>
            <a:picLocks noGrp="1" noChangeAspect="1"/>
          </p:cNvPicPr>
          <p:nvPr>
            <p:ph sz="quarter" idx="27"/>
          </p:nvPr>
        </p:nvPicPr>
        <p:blipFill>
          <a:blip r:embed="rId5">
            <a:extLst>
              <a:ext uri="{96DAC541-7B7A-43D3-8B79-37D633B846F1}">
                <asvg:svgBlip xmlns:asvg="http://schemas.microsoft.com/office/drawing/2016/SVG/main" r:embed="rId6"/>
              </a:ext>
            </a:extLst>
          </a:blip>
          <a:stretch>
            <a:fillRect/>
          </a:stretch>
        </p:blipFill>
        <p:spPr/>
      </p:pic>
      <p:sp>
        <p:nvSpPr>
          <p:cNvPr id="12" name="Text Placeholder 11">
            <a:extLst>
              <a:ext uri="{FF2B5EF4-FFF2-40B4-BE49-F238E27FC236}">
                <a16:creationId xmlns:a16="http://schemas.microsoft.com/office/drawing/2014/main" id="{350092E7-9C0D-DEE7-831F-792CB7A81280}"/>
              </a:ext>
            </a:extLst>
          </p:cNvPr>
          <p:cNvSpPr>
            <a:spLocks noGrp="1"/>
          </p:cNvSpPr>
          <p:nvPr>
            <p:ph type="body" sz="quarter" idx="33"/>
          </p:nvPr>
        </p:nvSpPr>
        <p:spPr/>
        <p:txBody>
          <a:bodyPr tIns="1044000" rIns="36000"/>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pic>
        <p:nvPicPr>
          <p:cNvPr id="40" name="Content Placeholder 38" descr="Gantt Chart outline">
            <a:extLst>
              <a:ext uri="{FF2B5EF4-FFF2-40B4-BE49-F238E27FC236}">
                <a16:creationId xmlns:a16="http://schemas.microsoft.com/office/drawing/2014/main" id="{7924D6E6-381D-8C1A-C725-FF933A524E29}"/>
              </a:ext>
            </a:extLst>
          </p:cNvPr>
          <p:cNvPicPr>
            <a:picLocks noGrp="1" noChangeAspect="1"/>
          </p:cNvPicPr>
          <p:nvPr>
            <p:ph sz="quarter" idx="24"/>
          </p:nvPr>
        </p:nvPicPr>
        <p:blipFill>
          <a:blip r:embed="rId7">
            <a:extLst>
              <a:ext uri="{96DAC541-7B7A-43D3-8B79-37D633B846F1}">
                <asvg:svgBlip xmlns:asvg="http://schemas.microsoft.com/office/drawing/2016/SVG/main" r:embed="rId8"/>
              </a:ext>
            </a:extLst>
          </a:blip>
          <a:stretch>
            <a:fillRect/>
          </a:stretch>
        </p:blipFill>
        <p:spPr>
          <a:xfrm>
            <a:off x="4667250" y="2628106"/>
            <a:ext cx="539750" cy="539750"/>
          </a:xfrm>
        </p:spPr>
      </p:pic>
      <p:sp>
        <p:nvSpPr>
          <p:cNvPr id="10" name="Text Placeholder 9">
            <a:extLst>
              <a:ext uri="{FF2B5EF4-FFF2-40B4-BE49-F238E27FC236}">
                <a16:creationId xmlns:a16="http://schemas.microsoft.com/office/drawing/2014/main" id="{50DC32F1-168D-0166-8E9E-240DC4CCF3B3}"/>
              </a:ext>
            </a:extLst>
          </p:cNvPr>
          <p:cNvSpPr>
            <a:spLocks noGrp="1"/>
          </p:cNvSpPr>
          <p:nvPr>
            <p:ph type="body" sz="quarter" idx="29"/>
          </p:nvPr>
        </p:nvSpPr>
        <p:spPr/>
        <p:txBody>
          <a:bodyPr tIns="1044000"/>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pic>
        <p:nvPicPr>
          <p:cNvPr id="37" name="Content Placeholder 36" descr="Lightbulb outline">
            <a:extLst>
              <a:ext uri="{FF2B5EF4-FFF2-40B4-BE49-F238E27FC236}">
                <a16:creationId xmlns:a16="http://schemas.microsoft.com/office/drawing/2014/main" id="{6F0F4BD6-7F40-B72A-0DBB-866C513FF52B}"/>
              </a:ext>
            </a:extLst>
          </p:cNvPr>
          <p:cNvPicPr>
            <a:picLocks noGrp="1" noChangeAspect="1"/>
          </p:cNvPicPr>
          <p:nvPr>
            <p:ph sz="quarter" idx="23"/>
          </p:nvPr>
        </p:nvPicPr>
        <p:blipFill>
          <a:blip r:embed="rId9">
            <a:extLst>
              <a:ext uri="{96DAC541-7B7A-43D3-8B79-37D633B846F1}">
                <asvg:svgBlip xmlns:asvg="http://schemas.microsoft.com/office/drawing/2016/SVG/main" r:embed="rId10"/>
              </a:ext>
            </a:extLst>
          </a:blip>
          <a:stretch>
            <a:fillRect/>
          </a:stretch>
        </p:blipFill>
        <p:spPr>
          <a:xfrm>
            <a:off x="1025525" y="2628106"/>
            <a:ext cx="539750" cy="539750"/>
          </a:xfrm>
        </p:spPr>
      </p:pic>
      <p:sp>
        <p:nvSpPr>
          <p:cNvPr id="29" name="Title 28">
            <a:extLst>
              <a:ext uri="{FF2B5EF4-FFF2-40B4-BE49-F238E27FC236}">
                <a16:creationId xmlns:a16="http://schemas.microsoft.com/office/drawing/2014/main" id="{211CD693-0930-78B1-7218-C52816334EC3}"/>
              </a:ext>
            </a:extLst>
          </p:cNvPr>
          <p:cNvSpPr>
            <a:spLocks noGrp="1"/>
          </p:cNvSpPr>
          <p:nvPr>
            <p:ph type="title"/>
          </p:nvPr>
        </p:nvSpPr>
        <p:spPr/>
        <p:txBody>
          <a:bodyPr vert="horz"/>
          <a:lstStyle/>
          <a:p>
            <a:r>
              <a:rPr lang="en-US"/>
              <a:t>Duis autem vel eum iriure dolor in hendrerit in vulputate velit esse 	</a:t>
            </a:r>
            <a:r>
              <a:rPr lang="de-DE"/>
              <a:t>1 of 2</a:t>
            </a:r>
            <a:br>
              <a:rPr lang="en-GB"/>
            </a:br>
            <a:endParaRPr lang="en-GB"/>
          </a:p>
        </p:txBody>
      </p:sp>
      <p:sp>
        <p:nvSpPr>
          <p:cNvPr id="31" name="Text Placeholder 30">
            <a:extLst>
              <a:ext uri="{FF2B5EF4-FFF2-40B4-BE49-F238E27FC236}">
                <a16:creationId xmlns:a16="http://schemas.microsoft.com/office/drawing/2014/main" id="{17D49B94-6CB7-A605-1C29-06ECFA04AF71}"/>
              </a:ext>
            </a:extLst>
          </p:cNvPr>
          <p:cNvSpPr>
            <a:spLocks noGrp="1"/>
          </p:cNvSpPr>
          <p:nvPr>
            <p:ph type="body" sz="quarter" idx="14"/>
          </p:nvPr>
        </p:nvSpPr>
        <p:spPr/>
        <p:txBody>
          <a:bodyPr/>
          <a:lstStyle/>
          <a:p>
            <a:r>
              <a:rPr lang="en-US"/>
              <a:t>B  025 : 3 text boxes : Icons</a:t>
            </a:r>
          </a:p>
          <a:p>
            <a:endParaRPr lang="en-GB"/>
          </a:p>
        </p:txBody>
      </p:sp>
    </p:spTree>
    <p:extLst>
      <p:ext uri="{BB962C8B-B14F-4D97-AF65-F5344CB8AC3E}">
        <p14:creationId xmlns:p14="http://schemas.microsoft.com/office/powerpoint/2010/main" val="6945692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C17E6-D16F-4E49-DD53-FE8E119CE376}"/>
            </a:ext>
          </a:extLst>
        </p:cNvPr>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94F77712-8312-A547-A635-CFF48D716B8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94F77712-8312-A547-A635-CFF48D716B8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3C3830CE-9F30-0E97-FCC4-2304A0D3B893}"/>
              </a:ext>
            </a:extLst>
          </p:cNvPr>
          <p:cNvSpPr>
            <a:spLocks noGrp="1"/>
          </p:cNvSpPr>
          <p:nvPr>
            <p:ph type="sldNum" sz="quarter" idx="4"/>
          </p:nvPr>
        </p:nvSpPr>
        <p:spPr/>
        <p:txBody>
          <a:bodyPr/>
          <a:lstStyle/>
          <a:p>
            <a:fld id="{D7B5DC5B-6873-43DB-ADC7-B15ACCE0DFDB}" type="slidenum">
              <a:rPr lang="de-DE" smtClean="0"/>
              <a:pPr/>
              <a:t>59</a:t>
            </a:fld>
            <a:endParaRPr lang="de-DE" dirty="0"/>
          </a:p>
        </p:txBody>
      </p:sp>
      <p:sp>
        <p:nvSpPr>
          <p:cNvPr id="9" name="Footer Placeholder 8">
            <a:extLst>
              <a:ext uri="{FF2B5EF4-FFF2-40B4-BE49-F238E27FC236}">
                <a16:creationId xmlns:a16="http://schemas.microsoft.com/office/drawing/2014/main" id="{60AB5AB9-9BAA-55F7-58BF-8BE4B606385C}"/>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021AC431-4178-0AF2-6BFB-00869F600453}"/>
              </a:ext>
            </a:extLst>
          </p:cNvPr>
          <p:cNvSpPr>
            <a:spLocks noGrp="1"/>
          </p:cNvSpPr>
          <p:nvPr>
            <p:ph type="dt" sz="half" idx="2"/>
          </p:nvPr>
        </p:nvSpPr>
        <p:spPr/>
        <p:txBody>
          <a:bodyPr/>
          <a:lstStyle/>
          <a:p>
            <a:r>
              <a:rPr lang="de-DE"/>
              <a:t>2025-10-08</a:t>
            </a:r>
            <a:endParaRPr lang="de-DE" dirty="0"/>
          </a:p>
        </p:txBody>
      </p:sp>
      <p:sp>
        <p:nvSpPr>
          <p:cNvPr id="21" name="Text Placeholder 20">
            <a:extLst>
              <a:ext uri="{FF2B5EF4-FFF2-40B4-BE49-F238E27FC236}">
                <a16:creationId xmlns:a16="http://schemas.microsoft.com/office/drawing/2014/main" id="{E7943D73-15A9-D06B-77F0-6B900E67FD68}"/>
              </a:ext>
            </a:extLst>
          </p:cNvPr>
          <p:cNvSpPr>
            <a:spLocks noGrp="1"/>
          </p:cNvSpPr>
          <p:nvPr>
            <p:ph type="body" idx="1"/>
          </p:nvPr>
        </p:nvSpPr>
        <p:spPr>
          <a:gradFill>
            <a:gsLst>
              <a:gs pos="0">
                <a:srgbClr val="FF4B4B">
                  <a:lumMod val="97000"/>
                </a:srgbClr>
              </a:gs>
              <a:gs pos="100000">
                <a:srgbClr val="FF744F"/>
              </a:gs>
            </a:gsLst>
          </a:gradFill>
          <a:ln w="3175">
            <a:noFill/>
          </a:ln>
          <a:effectLst>
            <a:outerShdw blurRad="63500" algn="ctr" rotWithShape="0">
              <a:schemeClr val="accent4">
                <a:alpha val="50000"/>
              </a:schemeClr>
            </a:outerShdw>
          </a:effectLst>
        </p:spPr>
        <p:txBody>
          <a:bodyPr vert="horz" lIns="0" tIns="288000" rIns="0" bIns="0" rtlCol="0" anchor="t" anchorCtr="1">
            <a:noAutofit/>
          </a:bodyPr>
          <a:lstStyle/>
          <a:p>
            <a:r>
              <a:rPr lang="en-US"/>
              <a:t>Lorem ipsum dolor sit amet, consectetuer adipiscing elit.</a:t>
            </a:r>
          </a:p>
        </p:txBody>
      </p:sp>
      <p:sp>
        <p:nvSpPr>
          <p:cNvPr id="55" name="Text Placeholder 54">
            <a:extLst>
              <a:ext uri="{FF2B5EF4-FFF2-40B4-BE49-F238E27FC236}">
                <a16:creationId xmlns:a16="http://schemas.microsoft.com/office/drawing/2014/main" id="{00E17CAB-4737-2EDD-B692-23BD598199E5}"/>
              </a:ext>
            </a:extLst>
          </p:cNvPr>
          <p:cNvSpPr>
            <a:spLocks noGrp="1"/>
          </p:cNvSpPr>
          <p:nvPr>
            <p:ph type="body" sz="quarter" idx="35"/>
          </p:nvPr>
        </p:nvSpPr>
        <p:spPr/>
        <p:txBody>
          <a:bodyPr/>
          <a:lstStyle/>
          <a:p>
            <a:pPr lvl="8"/>
            <a:r>
              <a:rPr lang="de-DE"/>
              <a:t>Local </a:t>
            </a:r>
            <a:br>
              <a:rPr lang="de-DE"/>
            </a:br>
            <a:r>
              <a:rPr lang="de-DE"/>
              <a:t>Onboarding </a:t>
            </a:r>
          </a:p>
          <a:p>
            <a:r>
              <a:rPr lang="de-DE" dirty="0"/>
              <a:t>on </a:t>
            </a:r>
            <a:r>
              <a:rPr lang="de-DE" dirty="0" err="1"/>
              <a:t>site</a:t>
            </a:r>
            <a:br>
              <a:rPr lang="de-DE" dirty="0"/>
            </a:br>
            <a:endParaRPr lang="de-DE" dirty="0"/>
          </a:p>
          <a:p>
            <a:pPr lvl="4"/>
            <a:r>
              <a:rPr lang="de-DE" dirty="0" err="1"/>
              <a:t>day</a:t>
            </a:r>
            <a:r>
              <a:rPr lang="de-DE" dirty="0"/>
              <a:t> 4</a:t>
            </a:r>
          </a:p>
          <a:p>
            <a:pPr lvl="4"/>
            <a:r>
              <a:rPr lang="en-GB" dirty="0"/>
              <a:t>October</a:t>
            </a:r>
            <a:r>
              <a:rPr lang="de-DE" dirty="0"/>
              <a:t> 11</a:t>
            </a:r>
          </a:p>
        </p:txBody>
      </p:sp>
      <p:pic>
        <p:nvPicPr>
          <p:cNvPr id="72" name="Content Placeholder 53" descr="Thumbs up sign outline">
            <a:extLst>
              <a:ext uri="{FF2B5EF4-FFF2-40B4-BE49-F238E27FC236}">
                <a16:creationId xmlns:a16="http://schemas.microsoft.com/office/drawing/2014/main" id="{DAF0CC15-5A1D-549C-1E88-7434A936178D}"/>
              </a:ext>
            </a:extLst>
          </p:cNvPr>
          <p:cNvPicPr>
            <a:picLocks noGrp="1" noChangeAspect="1"/>
          </p:cNvPicPr>
          <p:nvPr>
            <p:ph sz="quarter" idx="28"/>
          </p:nvPr>
        </p:nvPicPr>
        <p:blipFill>
          <a:blip r:embed="rId5">
            <a:extLst>
              <a:ext uri="{96DAC541-7B7A-43D3-8B79-37D633B846F1}">
                <asvg:svgBlip xmlns:asvg="http://schemas.microsoft.com/office/drawing/2016/SVG/main" r:embed="rId6"/>
              </a:ext>
            </a:extLst>
          </a:blip>
          <a:stretch>
            <a:fillRect/>
          </a:stretch>
        </p:blipFill>
        <p:spPr>
          <a:xfrm>
            <a:off x="8928100" y="2628106"/>
            <a:ext cx="539750" cy="539750"/>
          </a:xfrm>
        </p:spPr>
      </p:pic>
      <p:sp>
        <p:nvSpPr>
          <p:cNvPr id="5" name="Text Placeholder 4">
            <a:extLst>
              <a:ext uri="{FF2B5EF4-FFF2-40B4-BE49-F238E27FC236}">
                <a16:creationId xmlns:a16="http://schemas.microsoft.com/office/drawing/2014/main" id="{5419F340-FC4B-3530-AEA5-2535AF44F176}"/>
              </a:ext>
            </a:extLst>
          </p:cNvPr>
          <p:cNvSpPr>
            <a:spLocks noGrp="1"/>
          </p:cNvSpPr>
          <p:nvPr>
            <p:ph type="body" sz="quarter" idx="34"/>
          </p:nvPr>
        </p:nvSpPr>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3</a:t>
            </a:r>
          </a:p>
          <a:p>
            <a:pPr lvl="4"/>
            <a:r>
              <a:rPr lang="en-GB" dirty="0"/>
              <a:t>October</a:t>
            </a:r>
            <a:r>
              <a:rPr lang="de-DE" dirty="0"/>
              <a:t> 10</a:t>
            </a:r>
          </a:p>
        </p:txBody>
      </p:sp>
      <p:pic>
        <p:nvPicPr>
          <p:cNvPr id="71" name="Content Placeholder 35" descr="Hang Loose Hand Gesture outline">
            <a:extLst>
              <a:ext uri="{FF2B5EF4-FFF2-40B4-BE49-F238E27FC236}">
                <a16:creationId xmlns:a16="http://schemas.microsoft.com/office/drawing/2014/main" id="{7E39F320-9B55-8041-6CD2-8EE94F631534}"/>
              </a:ext>
            </a:extLst>
          </p:cNvPr>
          <p:cNvPicPr>
            <a:picLocks noGrp="1" noChangeAspect="1"/>
          </p:cNvPicPr>
          <p:nvPr>
            <p:ph sz="quarter" idx="27"/>
          </p:nvPr>
        </p:nvPicPr>
        <p:blipFill>
          <a:blip r:embed="rId7">
            <a:extLst>
              <a:ext uri="{96DAC541-7B7A-43D3-8B79-37D633B846F1}">
                <asvg:svgBlip xmlns:asvg="http://schemas.microsoft.com/office/drawing/2016/SVG/main" r:embed="rId8"/>
              </a:ext>
            </a:extLst>
          </a:blip>
          <a:stretch>
            <a:fillRect/>
          </a:stretch>
        </p:blipFill>
        <p:spPr>
          <a:xfrm>
            <a:off x="6407150" y="2628106"/>
            <a:ext cx="539750" cy="539750"/>
          </a:xfrm>
        </p:spPr>
      </p:pic>
      <p:sp>
        <p:nvSpPr>
          <p:cNvPr id="4" name="Text Placeholder 3">
            <a:extLst>
              <a:ext uri="{FF2B5EF4-FFF2-40B4-BE49-F238E27FC236}">
                <a16:creationId xmlns:a16="http://schemas.microsoft.com/office/drawing/2014/main" id="{06A7945A-24A1-450C-FA04-3B8E73FB8E36}"/>
              </a:ext>
            </a:extLst>
          </p:cNvPr>
          <p:cNvSpPr>
            <a:spLocks noGrp="1"/>
          </p:cNvSpPr>
          <p:nvPr>
            <p:ph type="body" sz="quarter" idx="33"/>
          </p:nvPr>
        </p:nvSpPr>
        <p:spPr/>
        <p:txBody>
          <a:bodyPr/>
          <a:lstStyle/>
          <a:p>
            <a:pPr lvl="8"/>
            <a:r>
              <a:rPr lang="de-DE"/>
              <a:t>Local </a:t>
            </a:r>
            <a:br>
              <a:rPr lang="de-DE"/>
            </a:br>
            <a:r>
              <a:rPr lang="de-DE"/>
              <a:t>Onboarding </a:t>
            </a:r>
          </a:p>
          <a:p>
            <a:r>
              <a:rPr lang="de-DE" dirty="0"/>
              <a:t>on </a:t>
            </a:r>
            <a:r>
              <a:rPr lang="de-DE" dirty="0" err="1"/>
              <a:t>site</a:t>
            </a:r>
            <a:br>
              <a:rPr lang="de-DE" dirty="0"/>
            </a:br>
            <a:endParaRPr lang="de-DE" dirty="0"/>
          </a:p>
          <a:p>
            <a:pPr lvl="4"/>
            <a:r>
              <a:rPr lang="de-DE" dirty="0" err="1"/>
              <a:t>day</a:t>
            </a:r>
            <a:r>
              <a:rPr lang="de-DE" dirty="0"/>
              <a:t> 2 </a:t>
            </a:r>
            <a:r>
              <a:rPr lang="de-DE" dirty="0" err="1"/>
              <a:t>details</a:t>
            </a:r>
            <a:endParaRPr lang="de-DE" dirty="0"/>
          </a:p>
          <a:p>
            <a:pPr lvl="4"/>
            <a:r>
              <a:rPr lang="en-GB" dirty="0"/>
              <a:t>October</a:t>
            </a:r>
            <a:r>
              <a:rPr lang="de-DE" dirty="0"/>
              <a:t> 5</a:t>
            </a:r>
          </a:p>
        </p:txBody>
      </p:sp>
      <p:pic>
        <p:nvPicPr>
          <p:cNvPr id="70" name="Content Placeholder 34" descr="Rating 3 Star outline">
            <a:extLst>
              <a:ext uri="{FF2B5EF4-FFF2-40B4-BE49-F238E27FC236}">
                <a16:creationId xmlns:a16="http://schemas.microsoft.com/office/drawing/2014/main" id="{562F9F01-6AAC-8088-40DF-C4780607CB17}"/>
              </a:ext>
            </a:extLst>
          </p:cNvPr>
          <p:cNvPicPr>
            <a:picLocks noGrp="1" noChangeAspect="1"/>
          </p:cNvPicPr>
          <p:nvPr>
            <p:ph sz="quarter" idx="24"/>
          </p:nvPr>
        </p:nvPicPr>
        <p:blipFill>
          <a:blip r:embed="rId9">
            <a:extLst>
              <a:ext uri="{96DAC541-7B7A-43D3-8B79-37D633B846F1}">
                <asvg:svgBlip xmlns:asvg="http://schemas.microsoft.com/office/drawing/2016/SVG/main" r:embed="rId10"/>
              </a:ext>
            </a:extLst>
          </a:blip>
          <a:stretch>
            <a:fillRect/>
          </a:stretch>
        </p:blipFill>
        <p:spPr>
          <a:xfrm>
            <a:off x="3886200" y="2628106"/>
            <a:ext cx="539750" cy="539750"/>
          </a:xfrm>
        </p:spPr>
      </p:pic>
      <p:sp>
        <p:nvSpPr>
          <p:cNvPr id="3" name="Text Placeholder 2">
            <a:extLst>
              <a:ext uri="{FF2B5EF4-FFF2-40B4-BE49-F238E27FC236}">
                <a16:creationId xmlns:a16="http://schemas.microsoft.com/office/drawing/2014/main" id="{E62CFC2C-8708-1598-3C47-A53613DD436A}"/>
              </a:ext>
            </a:extLst>
          </p:cNvPr>
          <p:cNvSpPr>
            <a:spLocks noGrp="1"/>
          </p:cNvSpPr>
          <p:nvPr>
            <p:ph type="body" sz="quarter" idx="29"/>
          </p:nvPr>
        </p:nvSpPr>
        <p:spPr/>
        <p:txBody>
          <a:bodyPr/>
          <a:lstStyle/>
          <a:p>
            <a:pPr lvl="8"/>
            <a:r>
              <a:rPr lang="de-DE"/>
              <a:t>Local </a:t>
            </a:r>
            <a:br>
              <a:rPr lang="de-DE"/>
            </a:br>
            <a:r>
              <a:rPr lang="de-DE"/>
              <a:t>Onboarding </a:t>
            </a:r>
          </a:p>
          <a:p>
            <a:r>
              <a:rPr lang="de-DE"/>
              <a:t>on site</a:t>
            </a:r>
            <a:br>
              <a:rPr lang="de-DE"/>
            </a:br>
            <a:endParaRPr lang="de-DE"/>
          </a:p>
          <a:p>
            <a:pPr lvl="4"/>
            <a:r>
              <a:rPr lang="de-DE"/>
              <a:t>day 1</a:t>
            </a:r>
          </a:p>
          <a:p>
            <a:pPr lvl="4"/>
            <a:r>
              <a:rPr lang="en-GB"/>
              <a:t>October</a:t>
            </a:r>
            <a:r>
              <a:rPr lang="de-DE"/>
              <a:t> 1</a:t>
            </a:r>
          </a:p>
        </p:txBody>
      </p:sp>
      <p:pic>
        <p:nvPicPr>
          <p:cNvPr id="69" name="Content Placeholder 33" descr="Fingerprint outline">
            <a:extLst>
              <a:ext uri="{FF2B5EF4-FFF2-40B4-BE49-F238E27FC236}">
                <a16:creationId xmlns:a16="http://schemas.microsoft.com/office/drawing/2014/main" id="{9920A695-212D-0AFB-BBB0-9C0BA55E968A}"/>
              </a:ext>
            </a:extLst>
          </p:cNvPr>
          <p:cNvPicPr>
            <a:picLocks noGrp="1" noChangeAspect="1"/>
          </p:cNvPicPr>
          <p:nvPr>
            <p:ph sz="quarter" idx="23"/>
          </p:nvPr>
        </p:nvPicPr>
        <p:blipFill>
          <a:blip r:embed="rId11">
            <a:extLst>
              <a:ext uri="{96DAC541-7B7A-43D3-8B79-37D633B846F1}">
                <asvg:svgBlip xmlns:asvg="http://schemas.microsoft.com/office/drawing/2016/SVG/main" r:embed="rId12"/>
              </a:ext>
            </a:extLst>
          </a:blip>
          <a:stretch>
            <a:fillRect/>
          </a:stretch>
        </p:blipFill>
        <p:spPr>
          <a:xfrm>
            <a:off x="1365250" y="2628106"/>
            <a:ext cx="539750" cy="539750"/>
          </a:xfrm>
        </p:spPr>
      </p:pic>
      <p:sp>
        <p:nvSpPr>
          <p:cNvPr id="36" name="Title 35">
            <a:extLst>
              <a:ext uri="{FF2B5EF4-FFF2-40B4-BE49-F238E27FC236}">
                <a16:creationId xmlns:a16="http://schemas.microsoft.com/office/drawing/2014/main" id="{EF2FDA26-E584-E0D5-C9A9-6A54A0854DB1}"/>
              </a:ext>
            </a:extLst>
          </p:cNvPr>
          <p:cNvSpPr>
            <a:spLocks noGrp="1"/>
          </p:cNvSpPr>
          <p:nvPr>
            <p:ph type="title"/>
          </p:nvPr>
        </p:nvSpPr>
        <p:spPr/>
        <p:txBody>
          <a:bodyPr vert="horz"/>
          <a:lstStyle/>
          <a:p>
            <a:r>
              <a:rPr lang="en-US"/>
              <a:t>Duis autem vel eum iriure dolor in hendrerit in vulputate velit esse 	</a:t>
            </a:r>
            <a:r>
              <a:rPr lang="de-DE"/>
              <a:t>1 of 2</a:t>
            </a:r>
            <a:br>
              <a:rPr lang="en-GB"/>
            </a:br>
            <a:endParaRPr lang="en-US" dirty="0"/>
          </a:p>
        </p:txBody>
      </p:sp>
      <p:sp>
        <p:nvSpPr>
          <p:cNvPr id="141" name="Text Placeholder 140">
            <a:extLst>
              <a:ext uri="{FF2B5EF4-FFF2-40B4-BE49-F238E27FC236}">
                <a16:creationId xmlns:a16="http://schemas.microsoft.com/office/drawing/2014/main" id="{CAB4F741-74DA-7AAA-D28E-E42C04E3CBD0}"/>
              </a:ext>
            </a:extLst>
          </p:cNvPr>
          <p:cNvSpPr>
            <a:spLocks noGrp="1"/>
          </p:cNvSpPr>
          <p:nvPr>
            <p:ph type="body" sz="quarter" idx="14"/>
          </p:nvPr>
        </p:nvSpPr>
        <p:spPr/>
        <p:txBody>
          <a:bodyPr/>
          <a:lstStyle/>
          <a:p>
            <a:r>
              <a:rPr lang="en-US"/>
              <a:t>B  025 : 4 text boxes : Icons</a:t>
            </a:r>
          </a:p>
          <a:p>
            <a:endParaRPr lang="en-US"/>
          </a:p>
        </p:txBody>
      </p:sp>
      <p:cxnSp>
        <p:nvCxnSpPr>
          <p:cNvPr id="24" name="Straight Connector 23">
            <a:extLst>
              <a:ext uri="{FF2B5EF4-FFF2-40B4-BE49-F238E27FC236}">
                <a16:creationId xmlns:a16="http://schemas.microsoft.com/office/drawing/2014/main" id="{B8EFD1F1-F364-7DA5-8BAF-BD7B9372DD36}"/>
              </a:ext>
            </a:extLst>
          </p:cNvPr>
          <p:cNvCxnSpPr>
            <a:cxnSpLocks/>
          </p:cNvCxnSpPr>
          <p:nvPr/>
        </p:nvCxnSpPr>
        <p:spPr bwMode="auto">
          <a:xfrm>
            <a:off x="2179320" y="5046345"/>
            <a:ext cx="1620545" cy="0"/>
          </a:xfrm>
          <a:prstGeom prst="line">
            <a:avLst/>
          </a:prstGeom>
          <a:solidFill>
            <a:schemeClr val="accent1"/>
          </a:solidFill>
          <a:ln w="6350" cap="flat" cmpd="sng" algn="ctr">
            <a:gradFill>
              <a:gsLst>
                <a:gs pos="0">
                  <a:srgbClr val="FF4B4B"/>
                </a:gs>
                <a:gs pos="100000">
                  <a:srgbClr val="FF744F"/>
                </a:gs>
              </a:gsLst>
              <a:lin ang="5400000" scaled="1"/>
            </a:gradFill>
            <a:prstDash val="solid"/>
            <a:round/>
            <a:headEnd type="none" w="med" len="med"/>
            <a:tailEnd type="none"/>
          </a:ln>
          <a:effectLst/>
        </p:spPr>
      </p:cxnSp>
      <p:cxnSp>
        <p:nvCxnSpPr>
          <p:cNvPr id="26" name="Straight Connector 25">
            <a:extLst>
              <a:ext uri="{FF2B5EF4-FFF2-40B4-BE49-F238E27FC236}">
                <a16:creationId xmlns:a16="http://schemas.microsoft.com/office/drawing/2014/main" id="{A2C8CC64-3034-73C3-3B0D-D3977AD7BB3E}"/>
              </a:ext>
            </a:extLst>
          </p:cNvPr>
          <p:cNvCxnSpPr>
            <a:cxnSpLocks/>
          </p:cNvCxnSpPr>
          <p:nvPr/>
        </p:nvCxnSpPr>
        <p:spPr bwMode="auto">
          <a:xfrm>
            <a:off x="4692333" y="5046345"/>
            <a:ext cx="1620545" cy="0"/>
          </a:xfrm>
          <a:prstGeom prst="line">
            <a:avLst/>
          </a:prstGeom>
          <a:solidFill>
            <a:schemeClr val="accent1"/>
          </a:solidFill>
          <a:ln w="6350" cap="flat" cmpd="sng" algn="ctr">
            <a:gradFill>
              <a:gsLst>
                <a:gs pos="0">
                  <a:srgbClr val="FF4B4B"/>
                </a:gs>
                <a:gs pos="100000">
                  <a:srgbClr val="FF744F"/>
                </a:gs>
              </a:gsLst>
              <a:lin ang="5400000" scaled="1"/>
            </a:gradFill>
            <a:prstDash val="solid"/>
            <a:round/>
            <a:headEnd type="none" w="med" len="med"/>
            <a:tailEnd type="none"/>
          </a:ln>
          <a:effectLst/>
        </p:spPr>
      </p:cxnSp>
      <p:cxnSp>
        <p:nvCxnSpPr>
          <p:cNvPr id="27" name="Straight Connector 26">
            <a:extLst>
              <a:ext uri="{FF2B5EF4-FFF2-40B4-BE49-F238E27FC236}">
                <a16:creationId xmlns:a16="http://schemas.microsoft.com/office/drawing/2014/main" id="{F3C67181-FF84-4C2F-45BB-A207BB3BC007}"/>
              </a:ext>
            </a:extLst>
          </p:cNvPr>
          <p:cNvCxnSpPr>
            <a:cxnSpLocks/>
          </p:cNvCxnSpPr>
          <p:nvPr/>
        </p:nvCxnSpPr>
        <p:spPr bwMode="auto">
          <a:xfrm>
            <a:off x="7252653" y="5046345"/>
            <a:ext cx="1620545" cy="0"/>
          </a:xfrm>
          <a:prstGeom prst="line">
            <a:avLst/>
          </a:prstGeom>
          <a:solidFill>
            <a:schemeClr val="accent1"/>
          </a:solidFill>
          <a:ln w="6350" cap="flat" cmpd="sng" algn="ctr">
            <a:gradFill>
              <a:gsLst>
                <a:gs pos="0">
                  <a:srgbClr val="FF4B4B"/>
                </a:gs>
                <a:gs pos="100000">
                  <a:srgbClr val="FF744F"/>
                </a:gs>
              </a:gsLst>
              <a:lin ang="5400000" scaled="1"/>
            </a:gradFill>
            <a:prstDash val="solid"/>
            <a:round/>
            <a:headEnd type="none" w="med" len="med"/>
            <a:tailEnd type="none"/>
          </a:ln>
          <a:effectLst/>
        </p:spPr>
      </p:cxnSp>
    </p:spTree>
    <p:extLst>
      <p:ext uri="{BB962C8B-B14F-4D97-AF65-F5344CB8AC3E}">
        <p14:creationId xmlns:p14="http://schemas.microsoft.com/office/powerpoint/2010/main" val="283851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7843A2C-5EAA-AB37-5763-9254917117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37843A2C-5EAA-AB37-5763-9254917117A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Slide Number Placeholder 8">
            <a:extLst>
              <a:ext uri="{FF2B5EF4-FFF2-40B4-BE49-F238E27FC236}">
                <a16:creationId xmlns:a16="http://schemas.microsoft.com/office/drawing/2014/main" id="{BB96116D-6E7C-07A1-B8B2-E4B00F8D6404}"/>
              </a:ext>
            </a:extLst>
          </p:cNvPr>
          <p:cNvSpPr>
            <a:spLocks noGrp="1"/>
          </p:cNvSpPr>
          <p:nvPr>
            <p:ph type="sldNum" sz="quarter" idx="4"/>
          </p:nvPr>
        </p:nvSpPr>
        <p:spPr/>
        <p:txBody>
          <a:bodyPr/>
          <a:lstStyle/>
          <a:p>
            <a:fld id="{3AB0EB1E-25C5-4740-9782-54CCC0C83B03}" type="slidenum">
              <a:rPr lang="en-US" smtClean="0"/>
              <a:pPr/>
              <a:t>6</a:t>
            </a:fld>
            <a:endParaRPr lang="en-US"/>
          </a:p>
        </p:txBody>
      </p:sp>
      <p:sp>
        <p:nvSpPr>
          <p:cNvPr id="3" name="Footer Placeholder 2">
            <a:extLst>
              <a:ext uri="{FF2B5EF4-FFF2-40B4-BE49-F238E27FC236}">
                <a16:creationId xmlns:a16="http://schemas.microsoft.com/office/drawing/2014/main" id="{6D9043EF-11FC-86B0-E3FB-0E25581F3231}"/>
              </a:ext>
            </a:extLst>
          </p:cNvPr>
          <p:cNvSpPr>
            <a:spLocks noGrp="1"/>
          </p:cNvSpPr>
          <p:nvPr>
            <p:ph type="ftr" sz="quarter" idx="3"/>
          </p:nvPr>
        </p:nvSpPr>
        <p:spPr/>
        <p:txBody>
          <a:bodyPr/>
          <a:lstStyle/>
          <a:p>
            <a:r>
              <a:rPr lang="en-US"/>
              <a:t>Company Presentation Route B</a:t>
            </a:r>
          </a:p>
        </p:txBody>
      </p:sp>
      <p:sp>
        <p:nvSpPr>
          <p:cNvPr id="2" name="Date Placeholder 1">
            <a:extLst>
              <a:ext uri="{FF2B5EF4-FFF2-40B4-BE49-F238E27FC236}">
                <a16:creationId xmlns:a16="http://schemas.microsoft.com/office/drawing/2014/main" id="{FB5BBB39-4134-57F8-6DBB-18185736889B}"/>
              </a:ext>
            </a:extLst>
          </p:cNvPr>
          <p:cNvSpPr>
            <a:spLocks noGrp="1"/>
          </p:cNvSpPr>
          <p:nvPr>
            <p:ph type="dt" sz="half" idx="2"/>
          </p:nvPr>
        </p:nvSpPr>
        <p:spPr/>
        <p:txBody>
          <a:bodyPr/>
          <a:lstStyle/>
          <a:p>
            <a:r>
              <a:rPr lang="de-DE"/>
              <a:t>2025-10-08</a:t>
            </a:r>
            <a:endParaRPr lang="en-US"/>
          </a:p>
        </p:txBody>
      </p:sp>
      <p:sp>
        <p:nvSpPr>
          <p:cNvPr id="7" name="Text Placeholder 6">
            <a:extLst>
              <a:ext uri="{FF2B5EF4-FFF2-40B4-BE49-F238E27FC236}">
                <a16:creationId xmlns:a16="http://schemas.microsoft.com/office/drawing/2014/main" id="{3AC2B955-CA65-8FC5-AF29-2CF5EDFCA3E4}"/>
              </a:ext>
            </a:extLst>
          </p:cNvPr>
          <p:cNvSpPr>
            <a:spLocks noGrp="1"/>
          </p:cNvSpPr>
          <p:nvPr>
            <p:ph type="body" idx="1"/>
          </p:nvPr>
        </p:nvSpPr>
        <p:spPr/>
        <p:txBody>
          <a:bodyPr/>
          <a:lstStyle/>
          <a:p>
            <a:r>
              <a:rPr lang="en-US"/>
              <a:t>valantic powerpoint </a:t>
            </a:r>
            <a:br>
              <a:rPr lang="en-US"/>
            </a:br>
            <a:r>
              <a:rPr lang="en-US"/>
              <a:t>layout samples</a:t>
            </a:r>
            <a:endParaRPr lang="en-US" dirty="0"/>
          </a:p>
        </p:txBody>
      </p:sp>
      <p:sp>
        <p:nvSpPr>
          <p:cNvPr id="17" name="Text Placeholder 16">
            <a:extLst>
              <a:ext uri="{FF2B5EF4-FFF2-40B4-BE49-F238E27FC236}">
                <a16:creationId xmlns:a16="http://schemas.microsoft.com/office/drawing/2014/main" id="{FDEC48D0-F6CA-7E2F-42D2-E2BC12C9CE4B}"/>
              </a:ext>
            </a:extLst>
          </p:cNvPr>
          <p:cNvSpPr>
            <a:spLocks noGrp="1"/>
          </p:cNvSpPr>
          <p:nvPr>
            <p:ph type="body" idx="13"/>
          </p:nvPr>
        </p:nvSpPr>
        <p:spPr/>
        <p:txBody>
          <a:bodyPr/>
          <a:lstStyle/>
          <a:p>
            <a:r>
              <a:rPr lang="de-DE"/>
              <a:t>Dividerpage</a:t>
            </a:r>
            <a:endParaRPr lang="en-US"/>
          </a:p>
        </p:txBody>
      </p:sp>
    </p:spTree>
    <p:extLst>
      <p:ext uri="{BB962C8B-B14F-4D97-AF65-F5344CB8AC3E}">
        <p14:creationId xmlns:p14="http://schemas.microsoft.com/office/powerpoint/2010/main" val="3981019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4672F-EFE5-532E-72BD-EEC5E0E00803}"/>
            </a:ext>
          </a:extLst>
        </p:cNvPr>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AF8E0449-4049-1AC1-2C9C-49FBE72E0A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AF8E0449-4049-1AC1-2C9C-49FBE72E0AB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19495FA4-AE0D-28B3-8EEA-D5F5FCA74610}"/>
              </a:ext>
            </a:extLst>
          </p:cNvPr>
          <p:cNvSpPr>
            <a:spLocks noGrp="1"/>
          </p:cNvSpPr>
          <p:nvPr>
            <p:ph type="sldNum" sz="quarter" idx="4"/>
          </p:nvPr>
        </p:nvSpPr>
        <p:spPr/>
        <p:txBody>
          <a:bodyPr/>
          <a:lstStyle/>
          <a:p>
            <a:fld id="{D7B5DC5B-6873-43DB-ADC7-B15ACCE0DFDB}" type="slidenum">
              <a:rPr lang="de-DE" smtClean="0"/>
              <a:pPr/>
              <a:t>60</a:t>
            </a:fld>
            <a:endParaRPr lang="de-DE" dirty="0"/>
          </a:p>
        </p:txBody>
      </p:sp>
      <p:sp>
        <p:nvSpPr>
          <p:cNvPr id="9" name="Footer Placeholder 8">
            <a:extLst>
              <a:ext uri="{FF2B5EF4-FFF2-40B4-BE49-F238E27FC236}">
                <a16:creationId xmlns:a16="http://schemas.microsoft.com/office/drawing/2014/main" id="{A2B6E26E-A5C4-10B4-CEB7-6021BC66CD74}"/>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ADF0CE83-D76E-3E08-949A-3470A31CDD19}"/>
              </a:ext>
            </a:extLst>
          </p:cNvPr>
          <p:cNvSpPr>
            <a:spLocks noGrp="1"/>
          </p:cNvSpPr>
          <p:nvPr>
            <p:ph type="dt" sz="half" idx="2"/>
          </p:nvPr>
        </p:nvSpPr>
        <p:spPr/>
        <p:txBody>
          <a:bodyPr/>
          <a:lstStyle/>
          <a:p>
            <a:r>
              <a:rPr lang="de-DE"/>
              <a:t>2025-10-08</a:t>
            </a:r>
            <a:endParaRPr lang="de-DE" dirty="0"/>
          </a:p>
        </p:txBody>
      </p:sp>
      <p:sp>
        <p:nvSpPr>
          <p:cNvPr id="164" name="Text Placeholder 163">
            <a:extLst>
              <a:ext uri="{FF2B5EF4-FFF2-40B4-BE49-F238E27FC236}">
                <a16:creationId xmlns:a16="http://schemas.microsoft.com/office/drawing/2014/main" id="{2BC2B590-D7B0-BB14-A855-1CB02FF57AEC}"/>
              </a:ext>
            </a:extLst>
          </p:cNvPr>
          <p:cNvSpPr>
            <a:spLocks noGrp="1"/>
          </p:cNvSpPr>
          <p:nvPr>
            <p:ph type="body" idx="1"/>
          </p:nvPr>
        </p:nvSpPr>
        <p:spPr>
          <a:gradFill>
            <a:gsLst>
              <a:gs pos="0">
                <a:srgbClr val="FF4B4B">
                  <a:lumMod val="97000"/>
                </a:srgbClr>
              </a:gs>
              <a:gs pos="100000">
                <a:srgbClr val="FF744F"/>
              </a:gs>
            </a:gsLst>
          </a:gradFill>
          <a:ln w="3175">
            <a:noFill/>
          </a:ln>
          <a:effectLst>
            <a:outerShdw blurRad="63500" algn="ctr" rotWithShape="0">
              <a:schemeClr val="accent4">
                <a:alpha val="50000"/>
              </a:schemeClr>
            </a:outerShdw>
          </a:effectLst>
        </p:spPr>
        <p:txBody>
          <a:bodyPr vert="horz" lIns="0" tIns="288000" rIns="0" bIns="0" rtlCol="0" anchor="t" anchorCtr="1">
            <a:noAutofit/>
          </a:bodyPr>
          <a:lstStyle/>
          <a:p>
            <a:r>
              <a:rPr lang="en-US"/>
              <a:t>Lorem ipsum dolor sit amet, consectetuer adipiscing elit.</a:t>
            </a:r>
          </a:p>
        </p:txBody>
      </p:sp>
      <p:sp>
        <p:nvSpPr>
          <p:cNvPr id="16" name="Text Placeholder 15">
            <a:extLst>
              <a:ext uri="{FF2B5EF4-FFF2-40B4-BE49-F238E27FC236}">
                <a16:creationId xmlns:a16="http://schemas.microsoft.com/office/drawing/2014/main" id="{4036EB24-2CF2-78BC-D1FF-2C0F91B0750C}"/>
              </a:ext>
            </a:extLst>
          </p:cNvPr>
          <p:cNvSpPr>
            <a:spLocks noGrp="1"/>
          </p:cNvSpPr>
          <p:nvPr>
            <p:ph type="body" sz="quarter" idx="36"/>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US"/>
          </a:p>
        </p:txBody>
      </p:sp>
      <p:pic>
        <p:nvPicPr>
          <p:cNvPr id="3" name="Content Placeholder 43" descr="Playbook outline">
            <a:extLst>
              <a:ext uri="{FF2B5EF4-FFF2-40B4-BE49-F238E27FC236}">
                <a16:creationId xmlns:a16="http://schemas.microsoft.com/office/drawing/2014/main" id="{E06F5886-6D27-0A9D-2DBC-9E0A6F78B9B1}"/>
              </a:ext>
            </a:extLst>
          </p:cNvPr>
          <p:cNvPicPr>
            <a:picLocks noGrp="1" noChangeAspect="1"/>
          </p:cNvPicPr>
          <p:nvPr>
            <p:ph sz="quarter" idx="37"/>
          </p:nvPr>
        </p:nvPicPr>
        <p:blipFill>
          <a:blip r:embed="rId5">
            <a:extLst>
              <a:ext uri="{96DAC541-7B7A-43D3-8B79-37D633B846F1}">
                <asvg:svgBlip xmlns:asvg="http://schemas.microsoft.com/office/drawing/2016/SVG/main" r:embed="rId6"/>
              </a:ext>
            </a:extLst>
          </a:blip>
          <a:stretch>
            <a:fillRect/>
          </a:stretch>
        </p:blipFill>
        <p:spPr>
          <a:xfrm>
            <a:off x="9623425" y="2628106"/>
            <a:ext cx="539750" cy="539750"/>
          </a:xfrm>
        </p:spPr>
      </p:pic>
      <p:sp>
        <p:nvSpPr>
          <p:cNvPr id="31" name="Text Placeholder 30">
            <a:extLst>
              <a:ext uri="{FF2B5EF4-FFF2-40B4-BE49-F238E27FC236}">
                <a16:creationId xmlns:a16="http://schemas.microsoft.com/office/drawing/2014/main" id="{71ED7636-567F-D6ED-2DB3-BB001EC46C4F}"/>
              </a:ext>
            </a:extLst>
          </p:cNvPr>
          <p:cNvSpPr>
            <a:spLocks noGrp="1"/>
          </p:cNvSpPr>
          <p:nvPr>
            <p:ph type="body" sz="quarter" idx="35"/>
          </p:nvPr>
        </p:nvSpPr>
        <p:spPr>
          <a:xfrm>
            <a:off x="7270966" y="2412000"/>
            <a:ext cx="1980000" cy="3600000"/>
          </a:xfrm>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US"/>
          </a:p>
        </p:txBody>
      </p:sp>
      <p:pic>
        <p:nvPicPr>
          <p:cNvPr id="72" name="Content Placeholder 53" descr="Thumbs up sign outline">
            <a:extLst>
              <a:ext uri="{FF2B5EF4-FFF2-40B4-BE49-F238E27FC236}">
                <a16:creationId xmlns:a16="http://schemas.microsoft.com/office/drawing/2014/main" id="{E5E85498-F656-BAE7-79B4-33FA56424783}"/>
              </a:ext>
            </a:extLst>
          </p:cNvPr>
          <p:cNvPicPr>
            <a:picLocks noGrp="1" noChangeAspect="1"/>
          </p:cNvPicPr>
          <p:nvPr>
            <p:ph sz="quarter" idx="28"/>
          </p:nvPr>
        </p:nvPicPr>
        <p:blipFill>
          <a:blip r:embed="rId7">
            <a:extLst>
              <a:ext uri="{96DAC541-7B7A-43D3-8B79-37D633B846F1}">
                <asvg:svgBlip xmlns:asvg="http://schemas.microsoft.com/office/drawing/2016/SVG/main" r:embed="rId8"/>
              </a:ext>
            </a:extLst>
          </a:blip>
          <a:stretch>
            <a:fillRect/>
          </a:stretch>
        </p:blipFill>
        <p:spPr>
          <a:xfrm>
            <a:off x="7467600" y="2628106"/>
            <a:ext cx="539750" cy="539750"/>
          </a:xfrm>
        </p:spPr>
      </p:pic>
      <p:sp>
        <p:nvSpPr>
          <p:cNvPr id="55" name="Text Placeholder 54">
            <a:extLst>
              <a:ext uri="{FF2B5EF4-FFF2-40B4-BE49-F238E27FC236}">
                <a16:creationId xmlns:a16="http://schemas.microsoft.com/office/drawing/2014/main" id="{07453330-3562-6EC1-2B63-0B61029BBADC}"/>
              </a:ext>
            </a:extLst>
          </p:cNvPr>
          <p:cNvSpPr>
            <a:spLocks noGrp="1"/>
          </p:cNvSpPr>
          <p:nvPr>
            <p:ph type="body" sz="quarter" idx="34"/>
          </p:nvPr>
        </p:nvSpPr>
        <p:spPr>
          <a:xfrm>
            <a:off x="5109930" y="2412000"/>
            <a:ext cx="1980000" cy="3600000"/>
          </a:xfrm>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71" name="Content Placeholder 35" descr="Hang Loose Hand Gesture outline">
            <a:extLst>
              <a:ext uri="{FF2B5EF4-FFF2-40B4-BE49-F238E27FC236}">
                <a16:creationId xmlns:a16="http://schemas.microsoft.com/office/drawing/2014/main" id="{2692405B-F2A8-C080-9EDE-033FCFFEE156}"/>
              </a:ext>
            </a:extLst>
          </p:cNvPr>
          <p:cNvPicPr>
            <a:picLocks noGrp="1" noChangeAspect="1"/>
          </p:cNvPicPr>
          <p:nvPr>
            <p:ph sz="quarter" idx="27"/>
          </p:nvPr>
        </p:nvPicPr>
        <p:blipFill>
          <a:blip r:embed="rId9">
            <a:extLst>
              <a:ext uri="{96DAC541-7B7A-43D3-8B79-37D633B846F1}">
                <asvg:svgBlip xmlns:asvg="http://schemas.microsoft.com/office/drawing/2016/SVG/main" r:embed="rId10"/>
              </a:ext>
            </a:extLst>
          </a:blip>
          <a:stretch>
            <a:fillRect/>
          </a:stretch>
        </p:blipFill>
        <p:spPr>
          <a:xfrm>
            <a:off x="5311775" y="2628106"/>
            <a:ext cx="539750" cy="539750"/>
          </a:xfrm>
        </p:spPr>
      </p:pic>
      <p:sp>
        <p:nvSpPr>
          <p:cNvPr id="5" name="Text Placeholder 4">
            <a:extLst>
              <a:ext uri="{FF2B5EF4-FFF2-40B4-BE49-F238E27FC236}">
                <a16:creationId xmlns:a16="http://schemas.microsoft.com/office/drawing/2014/main" id="{94209204-6659-FCAD-A83B-69EB96488343}"/>
              </a:ext>
            </a:extLst>
          </p:cNvPr>
          <p:cNvSpPr>
            <a:spLocks noGrp="1"/>
          </p:cNvSpPr>
          <p:nvPr>
            <p:ph type="body" sz="quarter" idx="33"/>
          </p:nvPr>
        </p:nvSpPr>
        <p:spPr>
          <a:xfrm>
            <a:off x="2948894" y="2412000"/>
            <a:ext cx="1980000" cy="3600000"/>
          </a:xfrm>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4"/>
            <a:endParaRPr lang="de-DE" dirty="0"/>
          </a:p>
        </p:txBody>
      </p:sp>
      <p:pic>
        <p:nvPicPr>
          <p:cNvPr id="70" name="Content Placeholder 34" descr="Rating 3 Star outline">
            <a:extLst>
              <a:ext uri="{FF2B5EF4-FFF2-40B4-BE49-F238E27FC236}">
                <a16:creationId xmlns:a16="http://schemas.microsoft.com/office/drawing/2014/main" id="{31D3627A-0C99-375C-24E2-F2B6298B63B8}"/>
              </a:ext>
            </a:extLst>
          </p:cNvPr>
          <p:cNvPicPr>
            <a:picLocks noGrp="1" noChangeAspect="1"/>
          </p:cNvPicPr>
          <p:nvPr>
            <p:ph sz="quarter" idx="24"/>
          </p:nvPr>
        </p:nvPicPr>
        <p:blipFill>
          <a:blip r:embed="rId11">
            <a:extLst>
              <a:ext uri="{96DAC541-7B7A-43D3-8B79-37D633B846F1}">
                <asvg:svgBlip xmlns:asvg="http://schemas.microsoft.com/office/drawing/2016/SVG/main" r:embed="rId12"/>
              </a:ext>
            </a:extLst>
          </a:blip>
          <a:stretch>
            <a:fillRect/>
          </a:stretch>
        </p:blipFill>
        <p:spPr>
          <a:xfrm>
            <a:off x="3155950" y="2628106"/>
            <a:ext cx="539750" cy="539750"/>
          </a:xfrm>
        </p:spPr>
      </p:pic>
      <p:sp>
        <p:nvSpPr>
          <p:cNvPr id="44" name="Textplatzhalter 43">
            <a:extLst>
              <a:ext uri="{FF2B5EF4-FFF2-40B4-BE49-F238E27FC236}">
                <a16:creationId xmlns:a16="http://schemas.microsoft.com/office/drawing/2014/main" id="{0135D74E-9810-428F-C61C-ABE53883106E}"/>
              </a:ext>
            </a:extLst>
          </p:cNvPr>
          <p:cNvSpPr>
            <a:spLocks noGrp="1"/>
          </p:cNvSpPr>
          <p:nvPr>
            <p:ph type="body" sz="quarter" idx="29"/>
          </p:nvPr>
        </p:nvSpPr>
        <p:spPr>
          <a:xfrm>
            <a:off x="787858" y="2412000"/>
            <a:ext cx="1980000" cy="3600000"/>
          </a:xfrm>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US"/>
          </a:p>
        </p:txBody>
      </p:sp>
      <p:pic>
        <p:nvPicPr>
          <p:cNvPr id="69" name="Content Placeholder 33" descr="Fingerprint outline">
            <a:extLst>
              <a:ext uri="{FF2B5EF4-FFF2-40B4-BE49-F238E27FC236}">
                <a16:creationId xmlns:a16="http://schemas.microsoft.com/office/drawing/2014/main" id="{A5B26202-70C1-F805-4E4F-76CE5E66DE7C}"/>
              </a:ext>
            </a:extLst>
          </p:cNvPr>
          <p:cNvPicPr>
            <a:picLocks noGrp="1" noChangeAspect="1"/>
          </p:cNvPicPr>
          <p:nvPr>
            <p:ph sz="quarter" idx="23"/>
          </p:nvPr>
        </p:nvPicPr>
        <p:blipFill>
          <a:blip r:embed="rId13">
            <a:extLst>
              <a:ext uri="{96DAC541-7B7A-43D3-8B79-37D633B846F1}">
                <asvg:svgBlip xmlns:asvg="http://schemas.microsoft.com/office/drawing/2016/SVG/main" r:embed="rId14"/>
              </a:ext>
            </a:extLst>
          </a:blip>
          <a:stretch>
            <a:fillRect/>
          </a:stretch>
        </p:blipFill>
        <p:spPr>
          <a:xfrm>
            <a:off x="1000125" y="2628106"/>
            <a:ext cx="539750" cy="539750"/>
          </a:xfrm>
        </p:spPr>
      </p:pic>
      <p:sp>
        <p:nvSpPr>
          <p:cNvPr id="36" name="Title 35">
            <a:extLst>
              <a:ext uri="{FF2B5EF4-FFF2-40B4-BE49-F238E27FC236}">
                <a16:creationId xmlns:a16="http://schemas.microsoft.com/office/drawing/2014/main" id="{8B5DCF6C-82D0-9698-E933-60E8CFBFE598}"/>
              </a:ext>
            </a:extLst>
          </p:cNvPr>
          <p:cNvSpPr>
            <a:spLocks noGrp="1"/>
          </p:cNvSpPr>
          <p:nvPr>
            <p:ph type="title"/>
          </p:nvPr>
        </p:nvSpPr>
        <p:spPr/>
        <p:txBody>
          <a:bodyPr vert="horz"/>
          <a:lstStyle/>
          <a:p>
            <a:r>
              <a:rPr lang="en-US"/>
              <a:t>Duis autem vel eum iriure dolor in hendrerit in vulputate velit esse 	</a:t>
            </a:r>
            <a:r>
              <a:rPr lang="de-DE"/>
              <a:t>1 of 2</a:t>
            </a:r>
            <a:br>
              <a:rPr lang="en-GB"/>
            </a:br>
            <a:endParaRPr lang="en-US" dirty="0"/>
          </a:p>
        </p:txBody>
      </p:sp>
      <p:sp>
        <p:nvSpPr>
          <p:cNvPr id="141" name="Text Placeholder 140">
            <a:extLst>
              <a:ext uri="{FF2B5EF4-FFF2-40B4-BE49-F238E27FC236}">
                <a16:creationId xmlns:a16="http://schemas.microsoft.com/office/drawing/2014/main" id="{3B679081-7780-88EE-8645-70DA8FAF1762}"/>
              </a:ext>
            </a:extLst>
          </p:cNvPr>
          <p:cNvSpPr>
            <a:spLocks noGrp="1"/>
          </p:cNvSpPr>
          <p:nvPr>
            <p:ph type="body" sz="quarter" idx="14"/>
          </p:nvPr>
        </p:nvSpPr>
        <p:spPr/>
        <p:txBody>
          <a:bodyPr/>
          <a:lstStyle/>
          <a:p>
            <a:r>
              <a:rPr lang="en-US"/>
              <a:t>B  025 : 5 text boxes : Icons</a:t>
            </a:r>
          </a:p>
          <a:p>
            <a:endParaRPr lang="en-US"/>
          </a:p>
        </p:txBody>
      </p:sp>
    </p:spTree>
    <p:extLst>
      <p:ext uri="{BB962C8B-B14F-4D97-AF65-F5344CB8AC3E}">
        <p14:creationId xmlns:p14="http://schemas.microsoft.com/office/powerpoint/2010/main" val="7739400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8FAB1-CE94-C1F0-D4D0-42B68661122E}"/>
            </a:ext>
          </a:extLst>
        </p:cNvPr>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79ECDF69-7906-1E30-148C-FFD35872CB3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79ECDF69-7906-1E30-148C-FFD35872CB3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39DA0155-0036-EE42-6CED-A9EB00FD2C5F}"/>
              </a:ext>
            </a:extLst>
          </p:cNvPr>
          <p:cNvSpPr>
            <a:spLocks noGrp="1"/>
          </p:cNvSpPr>
          <p:nvPr>
            <p:ph type="sldNum" sz="quarter" idx="4"/>
          </p:nvPr>
        </p:nvSpPr>
        <p:spPr/>
        <p:txBody>
          <a:bodyPr/>
          <a:lstStyle/>
          <a:p>
            <a:fld id="{D7B5DC5B-6873-43DB-ADC7-B15ACCE0DFDB}" type="slidenum">
              <a:rPr lang="de-DE" smtClean="0"/>
              <a:pPr/>
              <a:t>61</a:t>
            </a:fld>
            <a:endParaRPr lang="de-DE" dirty="0"/>
          </a:p>
        </p:txBody>
      </p:sp>
      <p:sp>
        <p:nvSpPr>
          <p:cNvPr id="9" name="Footer Placeholder 8">
            <a:extLst>
              <a:ext uri="{FF2B5EF4-FFF2-40B4-BE49-F238E27FC236}">
                <a16:creationId xmlns:a16="http://schemas.microsoft.com/office/drawing/2014/main" id="{39558735-5710-2044-0B3D-FBD21BD2F2D7}"/>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11749FAD-0546-04C4-743D-8A9D6D29DBAA}"/>
              </a:ext>
            </a:extLst>
          </p:cNvPr>
          <p:cNvSpPr>
            <a:spLocks noGrp="1"/>
          </p:cNvSpPr>
          <p:nvPr>
            <p:ph type="dt" sz="half" idx="2"/>
          </p:nvPr>
        </p:nvSpPr>
        <p:spPr/>
        <p:txBody>
          <a:bodyPr/>
          <a:lstStyle/>
          <a:p>
            <a:r>
              <a:rPr lang="de-DE"/>
              <a:t>2025-10-08</a:t>
            </a:r>
            <a:endParaRPr lang="de-DE" dirty="0"/>
          </a:p>
        </p:txBody>
      </p:sp>
      <p:sp>
        <p:nvSpPr>
          <p:cNvPr id="164" name="Text Placeholder 163">
            <a:extLst>
              <a:ext uri="{FF2B5EF4-FFF2-40B4-BE49-F238E27FC236}">
                <a16:creationId xmlns:a16="http://schemas.microsoft.com/office/drawing/2014/main" id="{6BE176FA-DD72-8208-C115-F94232FDEEB0}"/>
              </a:ext>
            </a:extLst>
          </p:cNvPr>
          <p:cNvSpPr>
            <a:spLocks noGrp="1"/>
          </p:cNvSpPr>
          <p:nvPr>
            <p:ph type="body" idx="1"/>
          </p:nvPr>
        </p:nvSpPr>
        <p:spPr>
          <a:gradFill>
            <a:gsLst>
              <a:gs pos="0">
                <a:srgbClr val="FF4B4B">
                  <a:lumMod val="97000"/>
                </a:srgbClr>
              </a:gs>
              <a:gs pos="100000">
                <a:srgbClr val="FF744F"/>
              </a:gs>
            </a:gsLst>
          </a:gradFill>
          <a:ln w="3175">
            <a:noFill/>
          </a:ln>
          <a:effectLst>
            <a:outerShdw blurRad="63500" algn="ctr" rotWithShape="0">
              <a:schemeClr val="accent4">
                <a:alpha val="50000"/>
              </a:schemeClr>
            </a:outerShdw>
          </a:effectLst>
        </p:spPr>
        <p:txBody>
          <a:bodyPr vert="horz" lIns="0" tIns="288000" rIns="0" bIns="0" rtlCol="0" anchor="t" anchorCtr="1">
            <a:noAutofit/>
          </a:bodyPr>
          <a:lstStyle/>
          <a:p>
            <a:r>
              <a:rPr lang="en-US"/>
              <a:t>Lorem ipsum dolor sit amet, consectetuer adipiscing elit.</a:t>
            </a:r>
          </a:p>
        </p:txBody>
      </p:sp>
      <p:sp>
        <p:nvSpPr>
          <p:cNvPr id="15" name="Text Placeholder 14">
            <a:extLst>
              <a:ext uri="{FF2B5EF4-FFF2-40B4-BE49-F238E27FC236}">
                <a16:creationId xmlns:a16="http://schemas.microsoft.com/office/drawing/2014/main" id="{79453C42-73B2-998F-A673-EFDBCBC17090}"/>
              </a:ext>
            </a:extLst>
          </p:cNvPr>
          <p:cNvSpPr>
            <a:spLocks noGrp="1"/>
          </p:cNvSpPr>
          <p:nvPr>
            <p:ph type="body" sz="quarter" idx="38"/>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p:txBody>
      </p:sp>
      <p:pic>
        <p:nvPicPr>
          <p:cNvPr id="160" name="Content Placeholder 159">
            <a:extLst>
              <a:ext uri="{FF2B5EF4-FFF2-40B4-BE49-F238E27FC236}">
                <a16:creationId xmlns:a16="http://schemas.microsoft.com/office/drawing/2014/main" id="{59416306-C99C-D515-E199-9134C3EAF763}"/>
              </a:ext>
            </a:extLst>
          </p:cNvPr>
          <p:cNvPicPr>
            <a:picLocks noGrp="1" noChangeAspect="1"/>
          </p:cNvPicPr>
          <p:nvPr>
            <p:ph sz="quarter" idx="39"/>
          </p:nvPr>
        </p:nvPicPr>
        <p:blipFill>
          <a:blip r:embed="rId5">
            <a:extLst>
              <a:ext uri="{96DAC541-7B7A-43D3-8B79-37D633B846F1}">
                <asvg:svgBlip xmlns:asvg="http://schemas.microsoft.com/office/drawing/2016/SVG/main" r:embed="rId6"/>
              </a:ext>
            </a:extLst>
          </a:blip>
          <a:stretch>
            <a:fillRect/>
          </a:stretch>
        </p:blipFill>
        <p:spPr>
          <a:xfrm>
            <a:off x="10086975" y="2674144"/>
            <a:ext cx="333375" cy="447675"/>
          </a:xfrm>
          <a:prstGeom prst="rect">
            <a:avLst/>
          </a:prstGeom>
        </p:spPr>
      </p:pic>
      <p:sp>
        <p:nvSpPr>
          <p:cNvPr id="13" name="Text Placeholder 12">
            <a:extLst>
              <a:ext uri="{FF2B5EF4-FFF2-40B4-BE49-F238E27FC236}">
                <a16:creationId xmlns:a16="http://schemas.microsoft.com/office/drawing/2014/main" id="{09DE3E3E-4ED9-148A-96B1-A325CFCAA95A}"/>
              </a:ext>
            </a:extLst>
          </p:cNvPr>
          <p:cNvSpPr>
            <a:spLocks noGrp="1"/>
          </p:cNvSpPr>
          <p:nvPr>
            <p:ph type="body" sz="quarter" idx="36"/>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a:p>
            <a:endParaRPr lang="en-US"/>
          </a:p>
        </p:txBody>
      </p:sp>
      <p:pic>
        <p:nvPicPr>
          <p:cNvPr id="151" name="Content Placeholder 150">
            <a:extLst>
              <a:ext uri="{FF2B5EF4-FFF2-40B4-BE49-F238E27FC236}">
                <a16:creationId xmlns:a16="http://schemas.microsoft.com/office/drawing/2014/main" id="{9720DBA1-0C94-BA9D-56A9-AFD45733A133}"/>
              </a:ext>
            </a:extLst>
          </p:cNvPr>
          <p:cNvPicPr>
            <a:picLocks noGrp="1" noChangeAspect="1"/>
          </p:cNvPicPr>
          <p:nvPr>
            <p:ph sz="quarter" idx="37"/>
          </p:nvPr>
        </p:nvPicPr>
        <p:blipFill>
          <a:blip r:embed="rId7">
            <a:extLst>
              <a:ext uri="{96DAC541-7B7A-43D3-8B79-37D633B846F1}">
                <asvg:svgBlip xmlns:asvg="http://schemas.microsoft.com/office/drawing/2016/SVG/main" r:embed="rId8"/>
              </a:ext>
            </a:extLst>
          </a:blip>
          <a:stretch>
            <a:fillRect/>
          </a:stretch>
        </p:blipFill>
        <p:spPr>
          <a:xfrm>
            <a:off x="8285163" y="2674144"/>
            <a:ext cx="342900" cy="447675"/>
          </a:xfrm>
          <a:prstGeom prst="rect">
            <a:avLst/>
          </a:prstGeom>
        </p:spPr>
      </p:pic>
      <p:sp>
        <p:nvSpPr>
          <p:cNvPr id="12" name="Text Placeholder 11">
            <a:extLst>
              <a:ext uri="{FF2B5EF4-FFF2-40B4-BE49-F238E27FC236}">
                <a16:creationId xmlns:a16="http://schemas.microsoft.com/office/drawing/2014/main" id="{96E3830E-27EA-D894-05BC-BACDCB3B4631}"/>
              </a:ext>
            </a:extLst>
          </p:cNvPr>
          <p:cNvSpPr>
            <a:spLocks noGrp="1"/>
          </p:cNvSpPr>
          <p:nvPr>
            <p:ph type="body" sz="quarter" idx="35"/>
          </p:nvPr>
        </p:nvSpPr>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en-US" dirty="0"/>
          </a:p>
          <a:p>
            <a:endParaRPr lang="en-US" dirty="0"/>
          </a:p>
        </p:txBody>
      </p:sp>
      <p:pic>
        <p:nvPicPr>
          <p:cNvPr id="150" name="Content Placeholder 149">
            <a:extLst>
              <a:ext uri="{FF2B5EF4-FFF2-40B4-BE49-F238E27FC236}">
                <a16:creationId xmlns:a16="http://schemas.microsoft.com/office/drawing/2014/main" id="{05C97D17-05B0-21F9-3227-143B093D7306}"/>
              </a:ext>
            </a:extLst>
          </p:cNvPr>
          <p:cNvPicPr>
            <a:picLocks noGrp="1" noChangeAspect="1"/>
          </p:cNvPicPr>
          <p:nvPr>
            <p:ph sz="quarter" idx="28"/>
          </p:nvPr>
        </p:nvPicPr>
        <p:blipFill>
          <a:blip r:embed="rId9">
            <a:extLst>
              <a:ext uri="{96DAC541-7B7A-43D3-8B79-37D633B846F1}">
                <asvg:svgBlip xmlns:asvg="http://schemas.microsoft.com/office/drawing/2016/SVG/main" r:embed="rId10"/>
              </a:ext>
            </a:extLst>
          </a:blip>
          <a:stretch>
            <a:fillRect/>
          </a:stretch>
        </p:blipFill>
        <p:spPr>
          <a:xfrm>
            <a:off x="6488113" y="2674144"/>
            <a:ext cx="342900" cy="447675"/>
          </a:xfrm>
          <a:prstGeom prst="rect">
            <a:avLst/>
          </a:prstGeom>
        </p:spPr>
      </p:pic>
      <p:sp>
        <p:nvSpPr>
          <p:cNvPr id="31" name="Text Placeholder 30">
            <a:extLst>
              <a:ext uri="{FF2B5EF4-FFF2-40B4-BE49-F238E27FC236}">
                <a16:creationId xmlns:a16="http://schemas.microsoft.com/office/drawing/2014/main" id="{712DE59C-F1B3-BC25-006F-50662DE832B3}"/>
              </a:ext>
            </a:extLst>
          </p:cNvPr>
          <p:cNvSpPr>
            <a:spLocks noGrp="1"/>
          </p:cNvSpPr>
          <p:nvPr>
            <p:ph type="body" sz="quarter" idx="34"/>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a:p>
            <a:endParaRPr lang="en-US"/>
          </a:p>
        </p:txBody>
      </p:sp>
      <p:pic>
        <p:nvPicPr>
          <p:cNvPr id="149" name="Content Placeholder 148">
            <a:extLst>
              <a:ext uri="{FF2B5EF4-FFF2-40B4-BE49-F238E27FC236}">
                <a16:creationId xmlns:a16="http://schemas.microsoft.com/office/drawing/2014/main" id="{C6F5CA43-7F70-E677-D6AB-3639FD25F197}"/>
              </a:ext>
            </a:extLst>
          </p:cNvPr>
          <p:cNvPicPr>
            <a:picLocks noGrp="1" noChangeAspect="1"/>
          </p:cNvPicPr>
          <p:nvPr>
            <p:ph sz="quarter" idx="27"/>
          </p:nvPr>
        </p:nvPicPr>
        <p:blipFill>
          <a:blip r:embed="rId11">
            <a:extLst>
              <a:ext uri="{96DAC541-7B7A-43D3-8B79-37D633B846F1}">
                <asvg:svgBlip xmlns:asvg="http://schemas.microsoft.com/office/drawing/2016/SVG/main" r:embed="rId12"/>
              </a:ext>
            </a:extLst>
          </a:blip>
          <a:stretch>
            <a:fillRect/>
          </a:stretch>
        </p:blipFill>
        <p:spPr>
          <a:xfrm>
            <a:off x="4697412" y="2674144"/>
            <a:ext cx="333375" cy="447675"/>
          </a:xfrm>
          <a:prstGeom prst="rect">
            <a:avLst/>
          </a:prstGeom>
        </p:spPr>
      </p:pic>
      <p:sp>
        <p:nvSpPr>
          <p:cNvPr id="55" name="Text Placeholder 54">
            <a:extLst>
              <a:ext uri="{FF2B5EF4-FFF2-40B4-BE49-F238E27FC236}">
                <a16:creationId xmlns:a16="http://schemas.microsoft.com/office/drawing/2014/main" id="{F02E5CA2-5E02-3D7C-ADAB-DCFADDF1D353}"/>
              </a:ext>
            </a:extLst>
          </p:cNvPr>
          <p:cNvSpPr>
            <a:spLocks noGrp="1"/>
          </p:cNvSpPr>
          <p:nvPr>
            <p:ph type="body" sz="quarter" idx="33"/>
          </p:nvPr>
        </p:nvSpPr>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en-US" dirty="0"/>
          </a:p>
        </p:txBody>
      </p:sp>
      <p:pic>
        <p:nvPicPr>
          <p:cNvPr id="148" name="Content Placeholder 147">
            <a:extLst>
              <a:ext uri="{FF2B5EF4-FFF2-40B4-BE49-F238E27FC236}">
                <a16:creationId xmlns:a16="http://schemas.microsoft.com/office/drawing/2014/main" id="{7BDF8517-3FB0-5763-AB5B-686E5AE1EBC2}"/>
              </a:ext>
            </a:extLst>
          </p:cNvPr>
          <p:cNvPicPr>
            <a:picLocks noGrp="1" noChangeAspect="1"/>
          </p:cNvPicPr>
          <p:nvPr>
            <p:ph sz="quarter" idx="24"/>
          </p:nvPr>
        </p:nvPicPr>
        <p:blipFill>
          <a:blip r:embed="rId13">
            <a:extLst>
              <a:ext uri="{96DAC541-7B7A-43D3-8B79-37D633B846F1}">
                <asvg:svgBlip xmlns:asvg="http://schemas.microsoft.com/office/drawing/2016/SVG/main" r:embed="rId14"/>
              </a:ext>
            </a:extLst>
          </a:blip>
          <a:stretch>
            <a:fillRect/>
          </a:stretch>
        </p:blipFill>
        <p:spPr>
          <a:xfrm>
            <a:off x="2862262" y="2674144"/>
            <a:ext cx="409575" cy="447675"/>
          </a:xfrm>
          <a:prstGeom prst="rect">
            <a:avLst/>
          </a:prstGeom>
        </p:spPr>
      </p:pic>
      <p:sp>
        <p:nvSpPr>
          <p:cNvPr id="5" name="Text Placeholder 4">
            <a:extLst>
              <a:ext uri="{FF2B5EF4-FFF2-40B4-BE49-F238E27FC236}">
                <a16:creationId xmlns:a16="http://schemas.microsoft.com/office/drawing/2014/main" id="{4C1ECE97-9BB9-9735-958C-FEACD7CE84C2}"/>
              </a:ext>
            </a:extLst>
          </p:cNvPr>
          <p:cNvSpPr>
            <a:spLocks noGrp="1"/>
          </p:cNvSpPr>
          <p:nvPr>
            <p:ph type="body" sz="quarter" idx="29"/>
          </p:nvPr>
        </p:nvSpPr>
        <p:spPr>
          <a:ln w="3175"/>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p:txBody>
      </p:sp>
      <p:pic>
        <p:nvPicPr>
          <p:cNvPr id="38" name="Content Placeholder 37" descr="Lightbulb outline">
            <a:extLst>
              <a:ext uri="{FF2B5EF4-FFF2-40B4-BE49-F238E27FC236}">
                <a16:creationId xmlns:a16="http://schemas.microsoft.com/office/drawing/2014/main" id="{729B3492-37FE-26F8-5B6C-EFFA4869AFAB}"/>
              </a:ext>
            </a:extLst>
          </p:cNvPr>
          <p:cNvPicPr>
            <a:picLocks noGrp="1" noChangeAspect="1"/>
          </p:cNvPicPr>
          <p:nvPr>
            <p:ph sz="quarter" idx="23"/>
          </p:nvPr>
        </p:nvPicPr>
        <p:blipFill>
          <a:blip r:embed="rId15">
            <a:extLst>
              <a:ext uri="{96DAC541-7B7A-43D3-8B79-37D633B846F1}">
                <asvg:svgBlip xmlns:asvg="http://schemas.microsoft.com/office/drawing/2016/SVG/main" r:embed="rId16"/>
              </a:ext>
            </a:extLst>
          </a:blip>
          <a:stretch>
            <a:fillRect/>
          </a:stretch>
        </p:blipFill>
        <p:spPr>
          <a:xfrm>
            <a:off x="1000125" y="2628106"/>
            <a:ext cx="539750" cy="539750"/>
          </a:xfrm>
        </p:spPr>
      </p:pic>
      <p:sp>
        <p:nvSpPr>
          <p:cNvPr id="36" name="Title 35">
            <a:extLst>
              <a:ext uri="{FF2B5EF4-FFF2-40B4-BE49-F238E27FC236}">
                <a16:creationId xmlns:a16="http://schemas.microsoft.com/office/drawing/2014/main" id="{9AA99419-201F-4928-52B4-906B4B20C000}"/>
              </a:ext>
            </a:extLst>
          </p:cNvPr>
          <p:cNvSpPr>
            <a:spLocks noGrp="1"/>
          </p:cNvSpPr>
          <p:nvPr>
            <p:ph type="title"/>
          </p:nvPr>
        </p:nvSpPr>
        <p:spPr/>
        <p:txBody>
          <a:bodyPr vert="horz"/>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de-DE" dirty="0"/>
              <a:t>1 </a:t>
            </a:r>
            <a:r>
              <a:rPr lang="de-DE" dirty="0" err="1"/>
              <a:t>of</a:t>
            </a:r>
            <a:r>
              <a:rPr lang="de-DE" dirty="0"/>
              <a:t> 2</a:t>
            </a:r>
            <a:br>
              <a:rPr lang="en-GB" dirty="0"/>
            </a:br>
            <a:endParaRPr lang="en-US" dirty="0"/>
          </a:p>
        </p:txBody>
      </p:sp>
      <p:sp>
        <p:nvSpPr>
          <p:cNvPr id="141" name="Text Placeholder 140">
            <a:extLst>
              <a:ext uri="{FF2B5EF4-FFF2-40B4-BE49-F238E27FC236}">
                <a16:creationId xmlns:a16="http://schemas.microsoft.com/office/drawing/2014/main" id="{C79CCF54-5210-4B53-E2A6-E354477EABB4}"/>
              </a:ext>
            </a:extLst>
          </p:cNvPr>
          <p:cNvSpPr>
            <a:spLocks noGrp="1"/>
          </p:cNvSpPr>
          <p:nvPr>
            <p:ph type="body" sz="quarter" idx="14"/>
          </p:nvPr>
        </p:nvSpPr>
        <p:spPr/>
        <p:txBody>
          <a:bodyPr/>
          <a:lstStyle/>
          <a:p>
            <a:r>
              <a:rPr lang="en-US"/>
              <a:t>B  025 : 6 text boxes : Icons</a:t>
            </a:r>
          </a:p>
          <a:p>
            <a:endParaRPr lang="en-US"/>
          </a:p>
        </p:txBody>
      </p:sp>
    </p:spTree>
    <p:extLst>
      <p:ext uri="{BB962C8B-B14F-4D97-AF65-F5344CB8AC3E}">
        <p14:creationId xmlns:p14="http://schemas.microsoft.com/office/powerpoint/2010/main" val="28251773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Object 17" hidden="1">
            <a:extLst>
              <a:ext uri="{FF2B5EF4-FFF2-40B4-BE49-F238E27FC236}">
                <a16:creationId xmlns:a16="http://schemas.microsoft.com/office/drawing/2014/main" id="{8CC9528A-64B1-6BA5-D9C9-A805BD5CA8B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Object 17" hidden="1">
                        <a:extLst>
                          <a:ext uri="{FF2B5EF4-FFF2-40B4-BE49-F238E27FC236}">
                            <a16:creationId xmlns:a16="http://schemas.microsoft.com/office/drawing/2014/main" id="{8CC9528A-64B1-6BA5-D9C9-A805BD5CA8B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6AF310D4-7CDB-AEA4-755C-1805D4C4E343}"/>
              </a:ext>
            </a:extLst>
          </p:cNvPr>
          <p:cNvSpPr>
            <a:spLocks noGrp="1"/>
          </p:cNvSpPr>
          <p:nvPr>
            <p:ph type="sldNum" sz="quarter" idx="4"/>
          </p:nvPr>
        </p:nvSpPr>
        <p:spPr/>
        <p:txBody>
          <a:bodyPr/>
          <a:lstStyle/>
          <a:p>
            <a:fld id="{FA573BCF-C0F1-4720-B5E7-944FE630E67D}" type="slidenum">
              <a:rPr lang="en-GB" smtClean="0"/>
              <a:pPr/>
              <a:t>62</a:t>
            </a:fld>
            <a:endParaRPr lang="en-GB" dirty="0"/>
          </a:p>
        </p:txBody>
      </p:sp>
      <p:sp>
        <p:nvSpPr>
          <p:cNvPr id="4" name="Footer Placeholder 3">
            <a:extLst>
              <a:ext uri="{FF2B5EF4-FFF2-40B4-BE49-F238E27FC236}">
                <a16:creationId xmlns:a16="http://schemas.microsoft.com/office/drawing/2014/main" id="{065397E3-EF92-EA77-7C34-E9E0B6B7D474}"/>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6BB5D721-2DA7-0E48-FEC7-73BBEB0BA543}"/>
              </a:ext>
            </a:extLst>
          </p:cNvPr>
          <p:cNvSpPr>
            <a:spLocks noGrp="1"/>
          </p:cNvSpPr>
          <p:nvPr>
            <p:ph type="dt" sz="half" idx="2"/>
          </p:nvPr>
        </p:nvSpPr>
        <p:spPr/>
        <p:txBody>
          <a:bodyPr/>
          <a:lstStyle/>
          <a:p>
            <a:r>
              <a:rPr lang="de-DE"/>
              <a:t>2025-10-08</a:t>
            </a:r>
            <a:endParaRPr lang="nl-NL" dirty="0"/>
          </a:p>
        </p:txBody>
      </p:sp>
      <p:sp>
        <p:nvSpPr>
          <p:cNvPr id="7" name="Content Placeholder 6">
            <a:extLst>
              <a:ext uri="{FF2B5EF4-FFF2-40B4-BE49-F238E27FC236}">
                <a16:creationId xmlns:a16="http://schemas.microsoft.com/office/drawing/2014/main" id="{FE3A5419-A24C-095C-1093-9395A0351338}"/>
              </a:ext>
            </a:extLst>
          </p:cNvPr>
          <p:cNvSpPr>
            <a:spLocks noGrp="1"/>
          </p:cNvSpPr>
          <p:nvPr>
            <p:ph sz="quarter" idx="25"/>
          </p:nvPr>
        </p:nvSpPr>
        <p:spPr/>
        <p:txBody>
          <a:bodyPr/>
          <a:lstStyle/>
          <a:p>
            <a:pPr lvl="4"/>
            <a:r>
              <a:rPr lang="en-US"/>
              <a:t>Magna sed pulvinar</a:t>
            </a:r>
            <a:br>
              <a:rPr lang="en-US"/>
            </a:br>
            <a:endParaRPr lang="en-US"/>
          </a:p>
          <a:p>
            <a:r>
              <a:rPr lang="en-US"/>
              <a:t>Proin pharetra nonummy pede. Mauris et orci. Pellentesque habitant morbi tristique senectus et netus et malesuada fames ac turpis egestas.</a:t>
            </a:r>
          </a:p>
        </p:txBody>
      </p:sp>
      <p:sp>
        <p:nvSpPr>
          <p:cNvPr id="8" name="Textplatzhalter 7">
            <a:extLst>
              <a:ext uri="{FF2B5EF4-FFF2-40B4-BE49-F238E27FC236}">
                <a16:creationId xmlns:a16="http://schemas.microsoft.com/office/drawing/2014/main" id="{9D31DE27-77AD-B251-986D-5C3E790F92BC}"/>
              </a:ext>
            </a:extLst>
          </p:cNvPr>
          <p:cNvSpPr>
            <a:spLocks noGrp="1"/>
          </p:cNvSpPr>
          <p:nvPr>
            <p:ph type="body" idx="45"/>
          </p:nvPr>
        </p:nvSpPr>
        <p:spPr>
          <a:solidFill>
            <a:schemeClr val="accent2"/>
          </a:solidFill>
        </p:spPr>
        <p:txBody>
          <a:bodyPr/>
          <a:lstStyle/>
          <a:p>
            <a:endParaRPr lang="de-DE"/>
          </a:p>
        </p:txBody>
      </p:sp>
      <p:pic>
        <p:nvPicPr>
          <p:cNvPr id="23" name="Content Placeholder 53" descr="Thumbs up sign outline">
            <a:extLst>
              <a:ext uri="{FF2B5EF4-FFF2-40B4-BE49-F238E27FC236}">
                <a16:creationId xmlns:a16="http://schemas.microsoft.com/office/drawing/2014/main" id="{2346ECA5-D219-5FEC-92BB-FAC5AC078C22}"/>
              </a:ext>
            </a:extLst>
          </p:cNvPr>
          <p:cNvPicPr>
            <a:picLocks noGrp="1" noChangeAspect="1"/>
          </p:cNvPicPr>
          <p:nvPr>
            <p:ph sz="quarter" idx="35"/>
          </p:nvPr>
        </p:nvPicPr>
        <p:blipFill>
          <a:blip r:embed="rId5">
            <a:extLst>
              <a:ext uri="{96DAC541-7B7A-43D3-8B79-37D633B846F1}">
                <asvg:svgBlip xmlns:asvg="http://schemas.microsoft.com/office/drawing/2016/SVG/main" r:embed="rId6"/>
              </a:ext>
            </a:extLst>
          </a:blip>
          <a:stretch>
            <a:fillRect/>
          </a:stretch>
        </p:blipFill>
        <p:spPr/>
      </p:pic>
      <p:sp>
        <p:nvSpPr>
          <p:cNvPr id="10" name="Content Placeholder 9">
            <a:extLst>
              <a:ext uri="{FF2B5EF4-FFF2-40B4-BE49-F238E27FC236}">
                <a16:creationId xmlns:a16="http://schemas.microsoft.com/office/drawing/2014/main" id="{5FDD945E-EB59-BA46-B55F-28707526379B}"/>
              </a:ext>
            </a:extLst>
          </p:cNvPr>
          <p:cNvSpPr>
            <a:spLocks noGrp="1"/>
          </p:cNvSpPr>
          <p:nvPr>
            <p:ph sz="quarter" idx="24"/>
          </p:nvPr>
        </p:nvSpPr>
        <p:spPr/>
        <p:txBody>
          <a:bodyPr/>
          <a:lstStyle/>
          <a:p>
            <a:pPr lvl="4"/>
            <a:r>
              <a:rPr lang="en-US"/>
              <a:t>Ullamcorper suscipit</a:t>
            </a:r>
            <a:br>
              <a:rPr lang="en-US"/>
            </a:br>
            <a:endParaRPr lang="en-US"/>
          </a:p>
          <a:p>
            <a:pPr lvl="0"/>
            <a:r>
              <a:rPr lang="en-US"/>
              <a:t>Duis autem vel eum iriure dolor in hendrerit in vulputate velit esse molestie consequat, vel illum dolore eu feugiat nulla facilisis at vero eros et accumsan luptatum zzril delenit augue duis dolore te feugait nulla facilisi.</a:t>
            </a:r>
          </a:p>
          <a:p>
            <a:endParaRPr lang="en-US"/>
          </a:p>
        </p:txBody>
      </p:sp>
      <p:sp>
        <p:nvSpPr>
          <p:cNvPr id="6" name="Textplatzhalter 5">
            <a:extLst>
              <a:ext uri="{FF2B5EF4-FFF2-40B4-BE49-F238E27FC236}">
                <a16:creationId xmlns:a16="http://schemas.microsoft.com/office/drawing/2014/main" id="{52E53C6F-AF36-1303-CBD9-70FDCE8D6261}"/>
              </a:ext>
            </a:extLst>
          </p:cNvPr>
          <p:cNvSpPr>
            <a:spLocks noGrp="1"/>
          </p:cNvSpPr>
          <p:nvPr>
            <p:ph type="body" idx="44"/>
          </p:nvPr>
        </p:nvSpPr>
        <p:spPr>
          <a:solidFill>
            <a:schemeClr val="accent2"/>
          </a:solidFill>
        </p:spPr>
        <p:txBody>
          <a:bodyPr/>
          <a:lstStyle/>
          <a:p>
            <a:endParaRPr lang="de-DE"/>
          </a:p>
        </p:txBody>
      </p:sp>
      <p:pic>
        <p:nvPicPr>
          <p:cNvPr id="22" name="Content Placeholder 35" descr="Hang Loose Hand Gesture outline">
            <a:extLst>
              <a:ext uri="{FF2B5EF4-FFF2-40B4-BE49-F238E27FC236}">
                <a16:creationId xmlns:a16="http://schemas.microsoft.com/office/drawing/2014/main" id="{AA994879-183E-B00A-6AF3-E942B28DE8B8}"/>
              </a:ext>
            </a:extLst>
          </p:cNvPr>
          <p:cNvPicPr>
            <a:picLocks noGrp="1" noChangeAspect="1"/>
          </p:cNvPicPr>
          <p:nvPr>
            <p:ph sz="quarter" idx="33"/>
          </p:nvPr>
        </p:nvPicPr>
        <p:blipFill>
          <a:blip r:embed="rId7">
            <a:extLst>
              <a:ext uri="{96DAC541-7B7A-43D3-8B79-37D633B846F1}">
                <asvg:svgBlip xmlns:asvg="http://schemas.microsoft.com/office/drawing/2016/SVG/main" r:embed="rId8"/>
              </a:ext>
            </a:extLst>
          </a:blip>
          <a:stretch>
            <a:fillRect/>
          </a:stretch>
        </p:blipFill>
        <p:spPr/>
      </p:pic>
      <p:sp>
        <p:nvSpPr>
          <p:cNvPr id="13" name="Content Placeholder 12">
            <a:extLst>
              <a:ext uri="{FF2B5EF4-FFF2-40B4-BE49-F238E27FC236}">
                <a16:creationId xmlns:a16="http://schemas.microsoft.com/office/drawing/2014/main" id="{B89B8F6D-1CAD-52FB-E209-8F86E7FB0EAF}"/>
              </a:ext>
            </a:extLst>
          </p:cNvPr>
          <p:cNvSpPr>
            <a:spLocks noGrp="1"/>
          </p:cNvSpPr>
          <p:nvPr>
            <p:ph sz="quarter" idx="22"/>
          </p:nvPr>
        </p:nvSpPr>
        <p:spPr/>
        <p:txBody>
          <a:bodyPr/>
          <a:lstStyle/>
          <a:p>
            <a:pPr lvl="4"/>
            <a:r>
              <a:rPr lang="en-US" dirty="0" err="1"/>
              <a:t>Pellentesque</a:t>
            </a:r>
            <a:r>
              <a:rPr lang="en-US" dirty="0"/>
              <a:t> habitant</a:t>
            </a:r>
            <a:br>
              <a:rPr lang="en-US" dirty="0"/>
            </a:br>
            <a:endParaRPr lang="en-US"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en-US" dirty="0"/>
          </a:p>
        </p:txBody>
      </p:sp>
      <p:sp>
        <p:nvSpPr>
          <p:cNvPr id="2" name="Textplatzhalter 1">
            <a:extLst>
              <a:ext uri="{FF2B5EF4-FFF2-40B4-BE49-F238E27FC236}">
                <a16:creationId xmlns:a16="http://schemas.microsoft.com/office/drawing/2014/main" id="{BF78C67F-3A59-3D18-CFB4-DCB8D3C0AF25}"/>
              </a:ext>
            </a:extLst>
          </p:cNvPr>
          <p:cNvSpPr>
            <a:spLocks noGrp="1"/>
          </p:cNvSpPr>
          <p:nvPr>
            <p:ph type="body" idx="43"/>
          </p:nvPr>
        </p:nvSpPr>
        <p:spPr>
          <a:solidFill>
            <a:schemeClr val="accent2"/>
          </a:solidFill>
        </p:spPr>
        <p:txBody>
          <a:bodyPr/>
          <a:lstStyle/>
          <a:p>
            <a:endParaRPr lang="de-DE" dirty="0"/>
          </a:p>
        </p:txBody>
      </p:sp>
      <p:pic>
        <p:nvPicPr>
          <p:cNvPr id="19" name="Content Placeholder 33" descr="Fingerprint outline">
            <a:extLst>
              <a:ext uri="{FF2B5EF4-FFF2-40B4-BE49-F238E27FC236}">
                <a16:creationId xmlns:a16="http://schemas.microsoft.com/office/drawing/2014/main" id="{863217C9-CC4E-7C5F-EA78-E153A1BD7E47}"/>
              </a:ext>
            </a:extLst>
          </p:cNvPr>
          <p:cNvPicPr>
            <a:picLocks noGrp="1" noChangeAspect="1"/>
          </p:cNvPicPr>
          <p:nvPr>
            <p:ph sz="quarter" idx="23"/>
          </p:nvPr>
        </p:nvPicPr>
        <p:blipFill>
          <a:blip r:embed="rId9">
            <a:extLst>
              <a:ext uri="{96DAC541-7B7A-43D3-8B79-37D633B846F1}">
                <asvg:svgBlip xmlns:asvg="http://schemas.microsoft.com/office/drawing/2016/SVG/main" r:embed="rId10"/>
              </a:ext>
            </a:extLst>
          </a:blip>
          <a:stretch>
            <a:fillRect/>
          </a:stretch>
        </p:blipFill>
        <p:spPr/>
      </p:pic>
      <p:sp>
        <p:nvSpPr>
          <p:cNvPr id="15" name="Title 14">
            <a:extLst>
              <a:ext uri="{FF2B5EF4-FFF2-40B4-BE49-F238E27FC236}">
                <a16:creationId xmlns:a16="http://schemas.microsoft.com/office/drawing/2014/main" id="{E353BCD6-DBCC-91BC-0957-8B4B714A765A}"/>
              </a:ext>
            </a:extLst>
          </p:cNvPr>
          <p:cNvSpPr>
            <a:spLocks noGrp="1"/>
          </p:cNvSpPr>
          <p:nvPr>
            <p:ph type="title"/>
          </p:nvPr>
        </p:nvSpPr>
        <p:spPr/>
        <p:txBody>
          <a:bodyPr vert="horz"/>
          <a:lstStyle/>
          <a:p>
            <a:r>
              <a:rPr lang="en-US"/>
              <a:t>Duis autem vel eum iriure dolor in hendrerit in vulputate velit esse</a:t>
            </a:r>
          </a:p>
        </p:txBody>
      </p:sp>
      <p:sp>
        <p:nvSpPr>
          <p:cNvPr id="16" name="Text Placeholder 15">
            <a:extLst>
              <a:ext uri="{FF2B5EF4-FFF2-40B4-BE49-F238E27FC236}">
                <a16:creationId xmlns:a16="http://schemas.microsoft.com/office/drawing/2014/main" id="{B646FC2B-9F9E-736B-0D21-3DE8662ECFC7}"/>
              </a:ext>
            </a:extLst>
          </p:cNvPr>
          <p:cNvSpPr>
            <a:spLocks noGrp="1"/>
          </p:cNvSpPr>
          <p:nvPr>
            <p:ph type="body" sz="quarter" idx="14"/>
          </p:nvPr>
        </p:nvSpPr>
        <p:spPr/>
        <p:txBody>
          <a:bodyPr/>
          <a:lstStyle/>
          <a:p>
            <a:r>
              <a:rPr lang="fr-FR"/>
              <a:t>B  024 : 3 icon-circles : 3 contents</a:t>
            </a:r>
            <a:endParaRPr lang="en-US"/>
          </a:p>
        </p:txBody>
      </p:sp>
    </p:spTree>
    <p:extLst>
      <p:ext uri="{BB962C8B-B14F-4D97-AF65-F5344CB8AC3E}">
        <p14:creationId xmlns:p14="http://schemas.microsoft.com/office/powerpoint/2010/main" val="37824464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CD47F45C-C33E-C3DD-4022-34D3DBF888F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CD47F45C-C33E-C3DD-4022-34D3DBF888F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30754564-06FB-81B0-E930-2A287B0DAE00}"/>
              </a:ext>
            </a:extLst>
          </p:cNvPr>
          <p:cNvSpPr>
            <a:spLocks noGrp="1"/>
          </p:cNvSpPr>
          <p:nvPr>
            <p:ph type="sldNum" sz="quarter" idx="4"/>
          </p:nvPr>
        </p:nvSpPr>
        <p:spPr/>
        <p:txBody>
          <a:bodyPr/>
          <a:lstStyle/>
          <a:p>
            <a:fld id="{D7B5DC5B-6873-43DB-ADC7-B15ACCE0DFDB}" type="slidenum">
              <a:rPr lang="de-DE" smtClean="0"/>
              <a:pPr/>
              <a:t>63</a:t>
            </a:fld>
            <a:endParaRPr lang="de-DE" dirty="0"/>
          </a:p>
        </p:txBody>
      </p:sp>
      <p:sp>
        <p:nvSpPr>
          <p:cNvPr id="9" name="Footer Placeholder 8">
            <a:extLst>
              <a:ext uri="{FF2B5EF4-FFF2-40B4-BE49-F238E27FC236}">
                <a16:creationId xmlns:a16="http://schemas.microsoft.com/office/drawing/2014/main" id="{1192DEED-BC2A-DF89-FBBD-766B43A7AAB2}"/>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CA301CCD-08DD-30EA-E9E9-D17EA1289537}"/>
              </a:ext>
            </a:extLst>
          </p:cNvPr>
          <p:cNvSpPr>
            <a:spLocks noGrp="1"/>
          </p:cNvSpPr>
          <p:nvPr>
            <p:ph type="dt" sz="half" idx="2"/>
          </p:nvPr>
        </p:nvSpPr>
        <p:spPr/>
        <p:txBody>
          <a:bodyPr/>
          <a:lstStyle/>
          <a:p>
            <a:r>
              <a:rPr lang="de-DE"/>
              <a:t>2025-10-08</a:t>
            </a:r>
            <a:endParaRPr lang="de-DE" dirty="0"/>
          </a:p>
        </p:txBody>
      </p:sp>
      <p:sp>
        <p:nvSpPr>
          <p:cNvPr id="55" name="Text Placeholder 54">
            <a:extLst>
              <a:ext uri="{FF2B5EF4-FFF2-40B4-BE49-F238E27FC236}">
                <a16:creationId xmlns:a16="http://schemas.microsoft.com/office/drawing/2014/main" id="{0804DAAC-E2A8-9AE0-44F2-1EED386AF9CE}"/>
              </a:ext>
            </a:extLst>
          </p:cNvPr>
          <p:cNvSpPr>
            <a:spLocks noGrp="1"/>
          </p:cNvSpPr>
          <p:nvPr>
            <p:ph type="body" sz="quarter" idx="35"/>
          </p:nvPr>
        </p:nvSpPr>
        <p:spPr/>
        <p:txBody>
          <a:bodyPr/>
          <a:lstStyle/>
          <a:p>
            <a:pPr lvl="4"/>
            <a:r>
              <a:rPr lang="en-US" dirty="0"/>
              <a:t>Magna sed pulvinar</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72" name="Content Placeholder 53" descr="Thumbs up sign outline">
            <a:extLst>
              <a:ext uri="{FF2B5EF4-FFF2-40B4-BE49-F238E27FC236}">
                <a16:creationId xmlns:a16="http://schemas.microsoft.com/office/drawing/2014/main" id="{41C43EC5-1A89-13DA-A55F-22056120025C}"/>
              </a:ext>
            </a:extLst>
          </p:cNvPr>
          <p:cNvPicPr>
            <a:picLocks noGrp="1" noChangeAspect="1"/>
          </p:cNvPicPr>
          <p:nvPr>
            <p:ph sz="quarter" idx="42"/>
          </p:nvPr>
        </p:nvPicPr>
        <p:blipFill>
          <a:blip r:embed="rId5">
            <a:extLst>
              <a:ext uri="{96DAC541-7B7A-43D3-8B79-37D633B846F1}">
                <asvg:svgBlip xmlns:asvg="http://schemas.microsoft.com/office/drawing/2016/SVG/main" r:embed="rId6"/>
              </a:ext>
            </a:extLst>
          </a:blip>
          <a:stretch>
            <a:fillRect/>
          </a:stretch>
        </p:blipFill>
        <p:spPr/>
      </p:pic>
      <p:sp>
        <p:nvSpPr>
          <p:cNvPr id="11" name="Textplatzhalter 10">
            <a:extLst>
              <a:ext uri="{FF2B5EF4-FFF2-40B4-BE49-F238E27FC236}">
                <a16:creationId xmlns:a16="http://schemas.microsoft.com/office/drawing/2014/main" id="{75C00D22-659C-AB0E-5EBC-F5CDD57FBCA0}"/>
              </a:ext>
            </a:extLst>
          </p:cNvPr>
          <p:cNvSpPr>
            <a:spLocks noGrp="1"/>
          </p:cNvSpPr>
          <p:nvPr>
            <p:ph type="body" sz="quarter" idx="40"/>
          </p:nvPr>
        </p:nvSpPr>
        <p:spPr/>
        <p:txBody>
          <a:bodyPr/>
          <a:lstStyle/>
          <a:p>
            <a:r>
              <a:rPr lang="de-DE" dirty="0"/>
              <a:t> </a:t>
            </a:r>
          </a:p>
        </p:txBody>
      </p:sp>
      <p:sp>
        <p:nvSpPr>
          <p:cNvPr id="4" name="Text Placeholder 3">
            <a:extLst>
              <a:ext uri="{FF2B5EF4-FFF2-40B4-BE49-F238E27FC236}">
                <a16:creationId xmlns:a16="http://schemas.microsoft.com/office/drawing/2014/main" id="{B80BC922-44BF-4F22-B4FC-A5A764E043EE}"/>
              </a:ext>
            </a:extLst>
          </p:cNvPr>
          <p:cNvSpPr>
            <a:spLocks noGrp="1"/>
          </p:cNvSpPr>
          <p:nvPr>
            <p:ph type="body" sz="quarter" idx="33"/>
          </p:nvPr>
        </p:nvSpPr>
        <p:spPr/>
        <p:txBody>
          <a:bodyPr/>
          <a:lstStyle/>
          <a:p>
            <a:pPr lvl="4"/>
            <a:r>
              <a:rPr lang="en-US" dirty="0"/>
              <a:t>Magna sed pulvinar</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70" name="Content Placeholder 34" descr="Rating 3 Star outline">
            <a:extLst>
              <a:ext uri="{FF2B5EF4-FFF2-40B4-BE49-F238E27FC236}">
                <a16:creationId xmlns:a16="http://schemas.microsoft.com/office/drawing/2014/main" id="{30AED891-7D05-D4D4-9F62-DEF98E3466F6}"/>
              </a:ext>
            </a:extLst>
          </p:cNvPr>
          <p:cNvPicPr>
            <a:picLocks noGrp="1" noChangeAspect="1"/>
          </p:cNvPicPr>
          <p:nvPr>
            <p:ph sz="quarter" idx="36"/>
          </p:nvPr>
        </p:nvPicPr>
        <p:blipFill>
          <a:blip r:embed="rId7">
            <a:extLst>
              <a:ext uri="{96DAC541-7B7A-43D3-8B79-37D633B846F1}">
                <asvg:svgBlip xmlns:asvg="http://schemas.microsoft.com/office/drawing/2016/SVG/main" r:embed="rId8"/>
              </a:ext>
            </a:extLst>
          </a:blip>
          <a:stretch>
            <a:fillRect/>
          </a:stretch>
        </p:blipFill>
        <p:spPr>
          <a:xfrm>
            <a:off x="1077119" y="4211638"/>
            <a:ext cx="539750" cy="539750"/>
          </a:xfrm>
        </p:spPr>
      </p:pic>
      <p:sp>
        <p:nvSpPr>
          <p:cNvPr id="10" name="Textplatzhalter 9">
            <a:extLst>
              <a:ext uri="{FF2B5EF4-FFF2-40B4-BE49-F238E27FC236}">
                <a16:creationId xmlns:a16="http://schemas.microsoft.com/office/drawing/2014/main" id="{36606A1B-391B-3187-750E-21B1BE6B7944}"/>
              </a:ext>
            </a:extLst>
          </p:cNvPr>
          <p:cNvSpPr>
            <a:spLocks noGrp="1"/>
          </p:cNvSpPr>
          <p:nvPr>
            <p:ph type="body" sz="quarter" idx="39"/>
          </p:nvPr>
        </p:nvSpPr>
        <p:spPr/>
        <p:txBody>
          <a:bodyPr/>
          <a:lstStyle/>
          <a:p>
            <a:r>
              <a:rPr lang="de-DE" dirty="0"/>
              <a:t> </a:t>
            </a:r>
          </a:p>
        </p:txBody>
      </p:sp>
      <p:sp>
        <p:nvSpPr>
          <p:cNvPr id="5" name="Text Placeholder 4">
            <a:extLst>
              <a:ext uri="{FF2B5EF4-FFF2-40B4-BE49-F238E27FC236}">
                <a16:creationId xmlns:a16="http://schemas.microsoft.com/office/drawing/2014/main" id="{CA66EF16-B534-12ED-2EC0-89F051CA7308}"/>
              </a:ext>
            </a:extLst>
          </p:cNvPr>
          <p:cNvSpPr>
            <a:spLocks noGrp="1"/>
          </p:cNvSpPr>
          <p:nvPr>
            <p:ph type="body" sz="quarter" idx="34"/>
          </p:nvPr>
        </p:nvSpPr>
        <p:spPr/>
        <p:txBody>
          <a:bodyPr/>
          <a:lstStyle/>
          <a:p>
            <a:pPr lvl="4"/>
            <a:r>
              <a:rPr lang="en-US" dirty="0" err="1"/>
              <a:t>Ullamcorper</a:t>
            </a:r>
            <a:r>
              <a:rPr lang="en-US" dirty="0"/>
              <a:t> </a:t>
            </a:r>
            <a:r>
              <a:rPr lang="en-US" dirty="0" err="1"/>
              <a:t>suscipit</a:t>
            </a:r>
            <a:endParaRPr lang="en-US"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a:t>
            </a:r>
          </a:p>
        </p:txBody>
      </p:sp>
      <p:sp>
        <p:nvSpPr>
          <p:cNvPr id="7" name="Textplatzhalter 6">
            <a:extLst>
              <a:ext uri="{FF2B5EF4-FFF2-40B4-BE49-F238E27FC236}">
                <a16:creationId xmlns:a16="http://schemas.microsoft.com/office/drawing/2014/main" id="{3EC62D4B-F5D3-C259-F31A-692201020675}"/>
              </a:ext>
            </a:extLst>
          </p:cNvPr>
          <p:cNvSpPr>
            <a:spLocks noGrp="1"/>
          </p:cNvSpPr>
          <p:nvPr>
            <p:ph type="body" sz="quarter" idx="38"/>
          </p:nvPr>
        </p:nvSpPr>
        <p:spPr/>
        <p:txBody>
          <a:bodyPr/>
          <a:lstStyle/>
          <a:p>
            <a:r>
              <a:rPr lang="de-DE" dirty="0"/>
              <a:t> </a:t>
            </a:r>
          </a:p>
        </p:txBody>
      </p:sp>
      <p:pic>
        <p:nvPicPr>
          <p:cNvPr id="71" name="Content Placeholder 35" descr="Hang Loose Hand Gesture outline">
            <a:extLst>
              <a:ext uri="{FF2B5EF4-FFF2-40B4-BE49-F238E27FC236}">
                <a16:creationId xmlns:a16="http://schemas.microsoft.com/office/drawing/2014/main" id="{CE16E76D-786A-2385-9DD3-D163179E5424}"/>
              </a:ext>
            </a:extLst>
          </p:cNvPr>
          <p:cNvPicPr>
            <a:picLocks noGrp="1" noChangeAspect="1"/>
          </p:cNvPicPr>
          <p:nvPr>
            <p:ph sz="quarter" idx="41"/>
          </p:nvPr>
        </p:nvPicPr>
        <p:blipFill>
          <a:blip r:embed="rId9">
            <a:extLst>
              <a:ext uri="{96DAC541-7B7A-43D3-8B79-37D633B846F1}">
                <asvg:svgBlip xmlns:asvg="http://schemas.microsoft.com/office/drawing/2016/SVG/main" r:embed="rId10"/>
              </a:ext>
            </a:extLst>
          </a:blip>
          <a:stretch>
            <a:fillRect/>
          </a:stretch>
        </p:blipFill>
        <p:spPr/>
      </p:pic>
      <p:sp>
        <p:nvSpPr>
          <p:cNvPr id="3" name="Text Placeholder 2">
            <a:extLst>
              <a:ext uri="{FF2B5EF4-FFF2-40B4-BE49-F238E27FC236}">
                <a16:creationId xmlns:a16="http://schemas.microsoft.com/office/drawing/2014/main" id="{FD496038-C631-9DCE-82BA-43125F2C8DAC}"/>
              </a:ext>
            </a:extLst>
          </p:cNvPr>
          <p:cNvSpPr>
            <a:spLocks noGrp="1"/>
          </p:cNvSpPr>
          <p:nvPr>
            <p:ph type="body" sz="quarter" idx="29"/>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69" name="Content Placeholder 33" descr="Fingerprint outline">
            <a:extLst>
              <a:ext uri="{FF2B5EF4-FFF2-40B4-BE49-F238E27FC236}">
                <a16:creationId xmlns:a16="http://schemas.microsoft.com/office/drawing/2014/main" id="{CED41A55-8327-1B2C-DE87-8E08BE87DD4B}"/>
              </a:ext>
            </a:extLst>
          </p:cNvPr>
          <p:cNvPicPr>
            <a:picLocks noGrp="1" noChangeAspect="1"/>
          </p:cNvPicPr>
          <p:nvPr>
            <p:ph sz="quarter" idx="23"/>
          </p:nvPr>
        </p:nvPicPr>
        <p:blipFill>
          <a:blip r:embed="rId11">
            <a:extLst>
              <a:ext uri="{96DAC541-7B7A-43D3-8B79-37D633B846F1}">
                <asvg:svgBlip xmlns:asvg="http://schemas.microsoft.com/office/drawing/2016/SVG/main" r:embed="rId12"/>
              </a:ext>
            </a:extLst>
          </a:blip>
          <a:stretch>
            <a:fillRect/>
          </a:stretch>
        </p:blipFill>
        <p:spPr/>
      </p:pic>
      <p:sp>
        <p:nvSpPr>
          <p:cNvPr id="6" name="Textplatzhalter 5">
            <a:extLst>
              <a:ext uri="{FF2B5EF4-FFF2-40B4-BE49-F238E27FC236}">
                <a16:creationId xmlns:a16="http://schemas.microsoft.com/office/drawing/2014/main" id="{14A3D894-9459-E1C0-AE2E-3557E13D1FF7}"/>
              </a:ext>
            </a:extLst>
          </p:cNvPr>
          <p:cNvSpPr>
            <a:spLocks noGrp="1"/>
          </p:cNvSpPr>
          <p:nvPr>
            <p:ph type="body" sz="quarter" idx="37"/>
          </p:nvPr>
        </p:nvSpPr>
        <p:spPr/>
        <p:txBody>
          <a:bodyPr/>
          <a:lstStyle/>
          <a:p>
            <a:r>
              <a:rPr lang="de-DE" dirty="0"/>
              <a:t> </a:t>
            </a:r>
          </a:p>
        </p:txBody>
      </p:sp>
      <p:sp>
        <p:nvSpPr>
          <p:cNvPr id="36" name="Title 35">
            <a:extLst>
              <a:ext uri="{FF2B5EF4-FFF2-40B4-BE49-F238E27FC236}">
                <a16:creationId xmlns:a16="http://schemas.microsoft.com/office/drawing/2014/main" id="{A9886B32-1633-D73B-D97E-BAD5B477C4F6}"/>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50" name="Text Placeholder 49">
            <a:extLst>
              <a:ext uri="{FF2B5EF4-FFF2-40B4-BE49-F238E27FC236}">
                <a16:creationId xmlns:a16="http://schemas.microsoft.com/office/drawing/2014/main" id="{8D2FD69F-EAC0-BB4B-5900-AB4B5D41AA9A}"/>
              </a:ext>
            </a:extLst>
          </p:cNvPr>
          <p:cNvSpPr>
            <a:spLocks noGrp="1"/>
          </p:cNvSpPr>
          <p:nvPr>
            <p:ph type="body" sz="quarter" idx="14"/>
          </p:nvPr>
        </p:nvSpPr>
        <p:spPr/>
        <p:txBody>
          <a:bodyPr/>
          <a:lstStyle/>
          <a:p>
            <a:r>
              <a:rPr lang="fr-FR"/>
              <a:t>B  026 : 4 text boxes : stripes : Icons : horizontal</a:t>
            </a:r>
            <a:endParaRPr lang="en-US" dirty="0"/>
          </a:p>
        </p:txBody>
      </p:sp>
    </p:spTree>
    <p:extLst>
      <p:ext uri="{BB962C8B-B14F-4D97-AF65-F5344CB8AC3E}">
        <p14:creationId xmlns:p14="http://schemas.microsoft.com/office/powerpoint/2010/main" val="41482260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1B863754-EEF8-BBB5-0F4D-27645AE8943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think-cell data - do not delete" hidden="1">
                        <a:extLst>
                          <a:ext uri="{FF2B5EF4-FFF2-40B4-BE49-F238E27FC236}">
                            <a16:creationId xmlns:a16="http://schemas.microsoft.com/office/drawing/2014/main" id="{1B863754-EEF8-BBB5-0F4D-27645AE8943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225" name="Group 224">
            <a:extLst>
              <a:ext uri="{FF2B5EF4-FFF2-40B4-BE49-F238E27FC236}">
                <a16:creationId xmlns:a16="http://schemas.microsoft.com/office/drawing/2014/main" id="{E6CDBC1C-2F8F-EED2-3F55-80929A9CAD7B}"/>
              </a:ext>
            </a:extLst>
          </p:cNvPr>
          <p:cNvGrpSpPr/>
          <p:nvPr/>
        </p:nvGrpSpPr>
        <p:grpSpPr>
          <a:xfrm>
            <a:off x="4753603" y="2477669"/>
            <a:ext cx="2721730" cy="2700101"/>
            <a:chOff x="6037471" y="-265777"/>
            <a:chExt cx="3596590" cy="3568009"/>
          </a:xfrm>
        </p:grpSpPr>
        <p:sp>
          <p:nvSpPr>
            <p:cNvPr id="226" name="Freeform 20">
              <a:extLst>
                <a:ext uri="{FF2B5EF4-FFF2-40B4-BE49-F238E27FC236}">
                  <a16:creationId xmlns:a16="http://schemas.microsoft.com/office/drawing/2014/main" id="{1E7656A9-949F-94C9-1DE4-AA665CBFBA52}"/>
                </a:ext>
              </a:extLst>
            </p:cNvPr>
            <p:cNvSpPr/>
            <p:nvPr/>
          </p:nvSpPr>
          <p:spPr>
            <a:xfrm rot="12884328" flipH="1">
              <a:off x="6037471" y="500297"/>
              <a:ext cx="1602571" cy="2047488"/>
            </a:xfrm>
            <a:custGeom>
              <a:avLst/>
              <a:gdLst>
                <a:gd name="connsiteX0" fmla="*/ 4983482 w 4983482"/>
                <a:gd name="connsiteY0" fmla="*/ 0 h 6447770"/>
                <a:gd name="connsiteX1" fmla="*/ 4983482 w 4983482"/>
                <a:gd name="connsiteY1" fmla="*/ 1152 h 6447770"/>
                <a:gd name="connsiteX2" fmla="*/ 4884042 w 4983482"/>
                <a:gd name="connsiteY2" fmla="*/ 6173 h 6447770"/>
                <a:gd name="connsiteX3" fmla="*/ 3609474 w 4983482"/>
                <a:gd name="connsiteY3" fmla="*/ 1418570 h 6447770"/>
                <a:gd name="connsiteX4" fmla="*/ 4751750 w 4983482"/>
                <a:gd name="connsiteY4" fmla="*/ 2811200 h 6447770"/>
                <a:gd name="connsiteX5" fmla="*/ 4877001 w 4983482"/>
                <a:gd name="connsiteY5" fmla="*/ 2829915 h 6447770"/>
                <a:gd name="connsiteX6" fmla="*/ 4799835 w 4983482"/>
                <a:gd name="connsiteY6" fmla="*/ 2833812 h 6447770"/>
                <a:gd name="connsiteX7" fmla="*/ 2821298 w 4983482"/>
                <a:gd name="connsiteY7" fmla="*/ 5026303 h 6447770"/>
                <a:gd name="connsiteX8" fmla="*/ 2829563 w 4983482"/>
                <a:gd name="connsiteY8" fmla="*/ 5189982 h 6447770"/>
                <a:gd name="connsiteX9" fmla="*/ 2810610 w 4983482"/>
                <a:gd name="connsiteY9" fmla="*/ 5314168 h 6447770"/>
                <a:gd name="connsiteX10" fmla="*/ 1419727 w 4983482"/>
                <a:gd name="connsiteY10" fmla="*/ 6447770 h 6447770"/>
                <a:gd name="connsiteX11" fmla="*/ 0 w 4983482"/>
                <a:gd name="connsiteY11" fmla="*/ 5028043 h 6447770"/>
                <a:gd name="connsiteX12" fmla="*/ 2309 w 4983482"/>
                <a:gd name="connsiteY12" fmla="*/ 4982324 h 6447770"/>
                <a:gd name="connsiteX13" fmla="*/ 1157 w 4983482"/>
                <a:gd name="connsiteY13" fmla="*/ 4982324 h 6447770"/>
                <a:gd name="connsiteX14" fmla="*/ 6545 w 4983482"/>
                <a:gd name="connsiteY14" fmla="*/ 4769242 h 6447770"/>
                <a:gd name="connsiteX15" fmla="*/ 4770399 w 4983482"/>
                <a:gd name="connsiteY15" fmla="*/ 5388 h 644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3482" h="6447770">
                  <a:moveTo>
                    <a:pt x="4983482" y="0"/>
                  </a:moveTo>
                  <a:lnTo>
                    <a:pt x="4983482" y="1152"/>
                  </a:lnTo>
                  <a:lnTo>
                    <a:pt x="4884042" y="6173"/>
                  </a:lnTo>
                  <a:cubicBezTo>
                    <a:pt x="4168136" y="78877"/>
                    <a:pt x="3609474" y="683482"/>
                    <a:pt x="3609474" y="1418570"/>
                  </a:cubicBezTo>
                  <a:cubicBezTo>
                    <a:pt x="3609474" y="2107715"/>
                    <a:pt x="4100486" y="2682178"/>
                    <a:pt x="4751750" y="2811200"/>
                  </a:cubicBezTo>
                  <a:lnTo>
                    <a:pt x="4877001" y="2829915"/>
                  </a:lnTo>
                  <a:lnTo>
                    <a:pt x="4799835" y="2833812"/>
                  </a:lnTo>
                  <a:cubicBezTo>
                    <a:pt x="3688520" y="2946672"/>
                    <a:pt x="2821298" y="3885212"/>
                    <a:pt x="2821298" y="5026303"/>
                  </a:cubicBezTo>
                  <a:lnTo>
                    <a:pt x="2829563" y="5189982"/>
                  </a:lnTo>
                  <a:lnTo>
                    <a:pt x="2810610" y="5314168"/>
                  </a:lnTo>
                  <a:cubicBezTo>
                    <a:pt x="2678226" y="5961114"/>
                    <a:pt x="2105809" y="6447770"/>
                    <a:pt x="1419727" y="6447770"/>
                  </a:cubicBezTo>
                  <a:cubicBezTo>
                    <a:pt x="635633" y="6447770"/>
                    <a:pt x="0" y="5812137"/>
                    <a:pt x="0" y="5028043"/>
                  </a:cubicBezTo>
                  <a:lnTo>
                    <a:pt x="2309" y="4982324"/>
                  </a:lnTo>
                  <a:lnTo>
                    <a:pt x="1157" y="4982324"/>
                  </a:lnTo>
                  <a:lnTo>
                    <a:pt x="6545" y="4769242"/>
                  </a:lnTo>
                  <a:cubicBezTo>
                    <a:pt x="136898" y="2197684"/>
                    <a:pt x="2198840" y="135741"/>
                    <a:pt x="4770399" y="5388"/>
                  </a:cubicBezTo>
                  <a:close/>
                </a:path>
              </a:pathLst>
            </a:custGeom>
            <a:solidFill>
              <a:schemeClr val="accent2"/>
            </a:solidFill>
            <a:ln w="9525" cap="flat">
              <a:no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7" name="Freeform 26">
              <a:extLst>
                <a:ext uri="{FF2B5EF4-FFF2-40B4-BE49-F238E27FC236}">
                  <a16:creationId xmlns:a16="http://schemas.microsoft.com/office/drawing/2014/main" id="{FF1775DE-77F2-5F51-BB86-B9D449BCB70D}"/>
                </a:ext>
              </a:extLst>
            </p:cNvPr>
            <p:cNvSpPr/>
            <p:nvPr/>
          </p:nvSpPr>
          <p:spPr>
            <a:xfrm rot="12884328" flipH="1">
              <a:off x="6816647" y="1719729"/>
              <a:ext cx="2073450" cy="1582503"/>
            </a:xfrm>
            <a:custGeom>
              <a:avLst/>
              <a:gdLst>
                <a:gd name="connsiteX0" fmla="*/ 1419727 w 6447769"/>
                <a:gd name="connsiteY0" fmla="*/ 0 h 4983482"/>
                <a:gd name="connsiteX1" fmla="*/ 1465447 w 6447769"/>
                <a:gd name="connsiteY1" fmla="*/ 2309 h 4983482"/>
                <a:gd name="connsiteX2" fmla="*/ 1465447 w 6447769"/>
                <a:gd name="connsiteY2" fmla="*/ 1157 h 4983482"/>
                <a:gd name="connsiteX3" fmla="*/ 1678528 w 6447769"/>
                <a:gd name="connsiteY3" fmla="*/ 6545 h 4983482"/>
                <a:gd name="connsiteX4" fmla="*/ 6442381 w 6447769"/>
                <a:gd name="connsiteY4" fmla="*/ 4770399 h 4983482"/>
                <a:gd name="connsiteX5" fmla="*/ 6447769 w 6447769"/>
                <a:gd name="connsiteY5" fmla="*/ 4983482 h 4983482"/>
                <a:gd name="connsiteX6" fmla="*/ 6446619 w 6447769"/>
                <a:gd name="connsiteY6" fmla="*/ 4983482 h 4983482"/>
                <a:gd name="connsiteX7" fmla="*/ 6441597 w 6447769"/>
                <a:gd name="connsiteY7" fmla="*/ 4884041 h 4983482"/>
                <a:gd name="connsiteX8" fmla="*/ 5029200 w 6447769"/>
                <a:gd name="connsiteY8" fmla="*/ 3609473 h 4983482"/>
                <a:gd name="connsiteX9" fmla="*/ 3616803 w 6447769"/>
                <a:gd name="connsiteY9" fmla="*/ 4884041 h 4983482"/>
                <a:gd name="connsiteX10" fmla="*/ 3614562 w 6447769"/>
                <a:gd name="connsiteY10" fmla="*/ 4928423 h 4983482"/>
                <a:gd name="connsiteX11" fmla="*/ 3608185 w 6447769"/>
                <a:gd name="connsiteY11" fmla="*/ 4802127 h 4983482"/>
                <a:gd name="connsiteX12" fmla="*/ 1415693 w 6447769"/>
                <a:gd name="connsiteY12" fmla="*/ 2823590 h 4983482"/>
                <a:gd name="connsiteX13" fmla="*/ 1267636 w 6447769"/>
                <a:gd name="connsiteY13" fmla="*/ 2831067 h 4983482"/>
                <a:gd name="connsiteX14" fmla="*/ 1133602 w 6447769"/>
                <a:gd name="connsiteY14" fmla="*/ 2810611 h 4983482"/>
                <a:gd name="connsiteX15" fmla="*/ 0 w 6447769"/>
                <a:gd name="connsiteY15" fmla="*/ 1419727 h 4983482"/>
                <a:gd name="connsiteX16" fmla="*/ 1419727 w 6447769"/>
                <a:gd name="connsiteY16" fmla="*/ 0 h 49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47769" h="4983482">
                  <a:moveTo>
                    <a:pt x="1419727" y="0"/>
                  </a:moveTo>
                  <a:lnTo>
                    <a:pt x="1465447" y="2309"/>
                  </a:lnTo>
                  <a:lnTo>
                    <a:pt x="1465447" y="1157"/>
                  </a:lnTo>
                  <a:lnTo>
                    <a:pt x="1678528" y="6545"/>
                  </a:lnTo>
                  <a:cubicBezTo>
                    <a:pt x="4250087" y="136898"/>
                    <a:pt x="6312029" y="2198841"/>
                    <a:pt x="6442381" y="4770399"/>
                  </a:cubicBezTo>
                  <a:lnTo>
                    <a:pt x="6447769" y="4983482"/>
                  </a:lnTo>
                  <a:lnTo>
                    <a:pt x="6446619" y="4983482"/>
                  </a:lnTo>
                  <a:lnTo>
                    <a:pt x="6441597" y="4884041"/>
                  </a:lnTo>
                  <a:cubicBezTo>
                    <a:pt x="6368893" y="4168135"/>
                    <a:pt x="5764288" y="3609473"/>
                    <a:pt x="5029200" y="3609473"/>
                  </a:cubicBezTo>
                  <a:cubicBezTo>
                    <a:pt x="4294112" y="3609473"/>
                    <a:pt x="3689507" y="4168135"/>
                    <a:pt x="3616803" y="4884041"/>
                  </a:cubicBezTo>
                  <a:lnTo>
                    <a:pt x="3614562" y="4928423"/>
                  </a:lnTo>
                  <a:lnTo>
                    <a:pt x="3608185" y="4802127"/>
                  </a:lnTo>
                  <a:cubicBezTo>
                    <a:pt x="3495325" y="3690812"/>
                    <a:pt x="2556784"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bg2"/>
            </a:solidFill>
            <a:ln w="6350"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8" name="Freeform 22">
              <a:extLst>
                <a:ext uri="{FF2B5EF4-FFF2-40B4-BE49-F238E27FC236}">
                  <a16:creationId xmlns:a16="http://schemas.microsoft.com/office/drawing/2014/main" id="{FED73431-B9AC-2F57-B3D4-77C9C26D6062}"/>
                </a:ext>
              </a:extLst>
            </p:cNvPr>
            <p:cNvSpPr/>
            <p:nvPr/>
          </p:nvSpPr>
          <p:spPr>
            <a:xfrm rot="12884328" flipH="1">
              <a:off x="6781435" y="-265777"/>
              <a:ext cx="2073451" cy="1582504"/>
            </a:xfrm>
            <a:custGeom>
              <a:avLst/>
              <a:gdLst>
                <a:gd name="connsiteX0" fmla="*/ 0 w 6447771"/>
                <a:gd name="connsiteY0" fmla="*/ 0 h 4983481"/>
                <a:gd name="connsiteX1" fmla="*/ 1152 w 6447771"/>
                <a:gd name="connsiteY1" fmla="*/ 0 h 4983481"/>
                <a:gd name="connsiteX2" fmla="*/ 6173 w 6447771"/>
                <a:gd name="connsiteY2" fmla="*/ 99439 h 4983481"/>
                <a:gd name="connsiteX3" fmla="*/ 1418570 w 6447771"/>
                <a:gd name="connsiteY3" fmla="*/ 1374007 h 4983481"/>
                <a:gd name="connsiteX4" fmla="*/ 2811200 w 6447771"/>
                <a:gd name="connsiteY4" fmla="*/ 231731 h 4983481"/>
                <a:gd name="connsiteX5" fmla="*/ 2828419 w 6447771"/>
                <a:gd name="connsiteY5" fmla="*/ 116492 h 4983481"/>
                <a:gd name="connsiteX6" fmla="*/ 2831519 w 6447771"/>
                <a:gd name="connsiteY6" fmla="*/ 177872 h 4983481"/>
                <a:gd name="connsiteX7" fmla="*/ 5024010 w 6447771"/>
                <a:gd name="connsiteY7" fmla="*/ 2156409 h 4983481"/>
                <a:gd name="connsiteX8" fmla="*/ 5148631 w 6447771"/>
                <a:gd name="connsiteY8" fmla="*/ 2150116 h 4983481"/>
                <a:gd name="connsiteX9" fmla="*/ 5173203 w 6447771"/>
                <a:gd name="connsiteY9" fmla="*/ 2151357 h 4983481"/>
                <a:gd name="connsiteX10" fmla="*/ 6447771 w 6447771"/>
                <a:gd name="connsiteY10" fmla="*/ 3563754 h 4983481"/>
                <a:gd name="connsiteX11" fmla="*/ 5028044 w 6447771"/>
                <a:gd name="connsiteY11" fmla="*/ 4983481 h 4983481"/>
                <a:gd name="connsiteX12" fmla="*/ 4982325 w 6447771"/>
                <a:gd name="connsiteY12" fmla="*/ 4981172 h 4983481"/>
                <a:gd name="connsiteX13" fmla="*/ 4982325 w 6447771"/>
                <a:gd name="connsiteY13" fmla="*/ 4982324 h 4983481"/>
                <a:gd name="connsiteX14" fmla="*/ 4769242 w 6447771"/>
                <a:gd name="connsiteY14" fmla="*/ 4976936 h 4983481"/>
                <a:gd name="connsiteX15" fmla="*/ 5388 w 6447771"/>
                <a:gd name="connsiteY15" fmla="*/ 213082 h 498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47771" h="4983481">
                  <a:moveTo>
                    <a:pt x="0" y="0"/>
                  </a:moveTo>
                  <a:lnTo>
                    <a:pt x="1152" y="0"/>
                  </a:lnTo>
                  <a:lnTo>
                    <a:pt x="6173" y="99439"/>
                  </a:lnTo>
                  <a:cubicBezTo>
                    <a:pt x="78877" y="815345"/>
                    <a:pt x="683482" y="1374007"/>
                    <a:pt x="1418570" y="1374007"/>
                  </a:cubicBezTo>
                  <a:cubicBezTo>
                    <a:pt x="2107715" y="1374007"/>
                    <a:pt x="2682178" y="882996"/>
                    <a:pt x="2811200" y="231731"/>
                  </a:cubicBezTo>
                  <a:lnTo>
                    <a:pt x="2828419" y="116492"/>
                  </a:lnTo>
                  <a:lnTo>
                    <a:pt x="2831519" y="177872"/>
                  </a:lnTo>
                  <a:cubicBezTo>
                    <a:pt x="2944379" y="1289187"/>
                    <a:pt x="3882919" y="2156409"/>
                    <a:pt x="5024010" y="2156409"/>
                  </a:cubicBezTo>
                  <a:lnTo>
                    <a:pt x="5148631" y="2150116"/>
                  </a:lnTo>
                  <a:lnTo>
                    <a:pt x="5173203" y="2151357"/>
                  </a:lnTo>
                  <a:cubicBezTo>
                    <a:pt x="5889109" y="2224061"/>
                    <a:pt x="6447771" y="2828666"/>
                    <a:pt x="6447771" y="3563754"/>
                  </a:cubicBezTo>
                  <a:cubicBezTo>
                    <a:pt x="6447771" y="4347848"/>
                    <a:pt x="5812138" y="4983481"/>
                    <a:pt x="5028044" y="4983481"/>
                  </a:cubicBezTo>
                  <a:lnTo>
                    <a:pt x="4982325" y="4981172"/>
                  </a:lnTo>
                  <a:lnTo>
                    <a:pt x="4982325" y="4982324"/>
                  </a:lnTo>
                  <a:lnTo>
                    <a:pt x="4769242" y="4976936"/>
                  </a:lnTo>
                  <a:cubicBezTo>
                    <a:pt x="2197683" y="4846583"/>
                    <a:pt x="135741" y="2784641"/>
                    <a:pt x="5388" y="213082"/>
                  </a:cubicBezTo>
                  <a:close/>
                </a:path>
              </a:pathLst>
            </a:custGeom>
            <a:solidFill>
              <a:schemeClr val="bg2"/>
            </a:solidFill>
            <a:ln w="6350"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9" name="Freeform 24">
              <a:extLst>
                <a:ext uri="{FF2B5EF4-FFF2-40B4-BE49-F238E27FC236}">
                  <a16:creationId xmlns:a16="http://schemas.microsoft.com/office/drawing/2014/main" id="{E88C73F8-7010-947E-609E-32F85FD52DD8}"/>
                </a:ext>
              </a:extLst>
            </p:cNvPr>
            <p:cNvSpPr/>
            <p:nvPr/>
          </p:nvSpPr>
          <p:spPr>
            <a:xfrm rot="12884328" flipH="1">
              <a:off x="8031491" y="488668"/>
              <a:ext cx="1602570" cy="2047488"/>
            </a:xfrm>
            <a:custGeom>
              <a:avLst/>
              <a:gdLst>
                <a:gd name="connsiteX0" fmla="*/ 3563753 w 4983480"/>
                <a:gd name="connsiteY0" fmla="*/ 0 h 6447772"/>
                <a:gd name="connsiteX1" fmla="*/ 4983480 w 4983480"/>
                <a:gd name="connsiteY1" fmla="*/ 1419727 h 6447772"/>
                <a:gd name="connsiteX2" fmla="*/ 4981172 w 4983480"/>
                <a:gd name="connsiteY2" fmla="*/ 1465449 h 6447772"/>
                <a:gd name="connsiteX3" fmla="*/ 4982322 w 4983480"/>
                <a:gd name="connsiteY3" fmla="*/ 1465449 h 6447772"/>
                <a:gd name="connsiteX4" fmla="*/ 4976934 w 4983480"/>
                <a:gd name="connsiteY4" fmla="*/ 1678530 h 6447772"/>
                <a:gd name="connsiteX5" fmla="*/ 213081 w 4983480"/>
                <a:gd name="connsiteY5" fmla="*/ 6442384 h 6447772"/>
                <a:gd name="connsiteX6" fmla="*/ 0 w 4983480"/>
                <a:gd name="connsiteY6" fmla="*/ 6447772 h 6447772"/>
                <a:gd name="connsiteX7" fmla="*/ 0 w 4983480"/>
                <a:gd name="connsiteY7" fmla="*/ 6446619 h 6447772"/>
                <a:gd name="connsiteX8" fmla="*/ 99439 w 4983480"/>
                <a:gd name="connsiteY8" fmla="*/ 6441598 h 6447772"/>
                <a:gd name="connsiteX9" fmla="*/ 1374007 w 4983480"/>
                <a:gd name="connsiteY9" fmla="*/ 5029201 h 6447772"/>
                <a:gd name="connsiteX10" fmla="*/ 99439 w 4983480"/>
                <a:gd name="connsiteY10" fmla="*/ 3616804 h 6447772"/>
                <a:gd name="connsiteX11" fmla="*/ 74876 w 4983480"/>
                <a:gd name="connsiteY11" fmla="*/ 3615564 h 6447772"/>
                <a:gd name="connsiteX12" fmla="*/ 175579 w 4983480"/>
                <a:gd name="connsiteY12" fmla="*/ 3610479 h 6447772"/>
                <a:gd name="connsiteX13" fmla="*/ 2154116 w 4983480"/>
                <a:gd name="connsiteY13" fmla="*/ 1417987 h 6447772"/>
                <a:gd name="connsiteX14" fmla="*/ 2149115 w 4983480"/>
                <a:gd name="connsiteY14" fmla="*/ 1318948 h 6447772"/>
                <a:gd name="connsiteX15" fmla="*/ 2151356 w 4983480"/>
                <a:gd name="connsiteY15" fmla="*/ 1274568 h 6447772"/>
                <a:gd name="connsiteX16" fmla="*/ 3563753 w 4983480"/>
                <a:gd name="connsiteY16" fmla="*/ 0 h 644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3480" h="6447772">
                  <a:moveTo>
                    <a:pt x="3563753" y="0"/>
                  </a:moveTo>
                  <a:cubicBezTo>
                    <a:pt x="4347847" y="0"/>
                    <a:pt x="4983480" y="635633"/>
                    <a:pt x="4983480" y="1419727"/>
                  </a:cubicBezTo>
                  <a:lnTo>
                    <a:pt x="4981172" y="1465449"/>
                  </a:lnTo>
                  <a:lnTo>
                    <a:pt x="4982322" y="1465449"/>
                  </a:lnTo>
                  <a:lnTo>
                    <a:pt x="4976934" y="1678530"/>
                  </a:lnTo>
                  <a:cubicBezTo>
                    <a:pt x="4846582" y="4250089"/>
                    <a:pt x="2784640" y="6312031"/>
                    <a:pt x="213081" y="6442384"/>
                  </a:cubicBezTo>
                  <a:lnTo>
                    <a:pt x="0" y="6447772"/>
                  </a:lnTo>
                  <a:lnTo>
                    <a:pt x="0" y="6446619"/>
                  </a:lnTo>
                  <a:lnTo>
                    <a:pt x="99439" y="6441598"/>
                  </a:lnTo>
                  <a:cubicBezTo>
                    <a:pt x="815345" y="6368894"/>
                    <a:pt x="1374007" y="5764289"/>
                    <a:pt x="1374007" y="5029201"/>
                  </a:cubicBezTo>
                  <a:cubicBezTo>
                    <a:pt x="1374007" y="4294113"/>
                    <a:pt x="815345" y="3689508"/>
                    <a:pt x="99439" y="3616804"/>
                  </a:cubicBezTo>
                  <a:lnTo>
                    <a:pt x="74876" y="3615564"/>
                  </a:lnTo>
                  <a:lnTo>
                    <a:pt x="175579" y="3610479"/>
                  </a:lnTo>
                  <a:cubicBezTo>
                    <a:pt x="1286894" y="3497619"/>
                    <a:pt x="2154116" y="2559078"/>
                    <a:pt x="2154116" y="1417987"/>
                  </a:cubicBezTo>
                  <a:lnTo>
                    <a:pt x="2149115" y="1318948"/>
                  </a:lnTo>
                  <a:lnTo>
                    <a:pt x="2151356" y="1274568"/>
                  </a:lnTo>
                  <a:cubicBezTo>
                    <a:pt x="2224060" y="558662"/>
                    <a:pt x="2828665" y="0"/>
                    <a:pt x="3563753" y="0"/>
                  </a:cubicBezTo>
                  <a:close/>
                </a:path>
              </a:pathLst>
            </a:custGeom>
            <a:solidFill>
              <a:schemeClr val="bg2"/>
            </a:solidFill>
            <a:ln w="6350"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sp>
        <p:nvSpPr>
          <p:cNvPr id="2" name="Slide Number Placeholder 1">
            <a:extLst>
              <a:ext uri="{FF2B5EF4-FFF2-40B4-BE49-F238E27FC236}">
                <a16:creationId xmlns:a16="http://schemas.microsoft.com/office/drawing/2014/main" id="{ED2F544D-E2BA-8CF0-0F32-4FBD2149A56B}"/>
              </a:ext>
            </a:extLst>
          </p:cNvPr>
          <p:cNvSpPr>
            <a:spLocks noGrp="1"/>
          </p:cNvSpPr>
          <p:nvPr>
            <p:ph type="sldNum" sz="quarter" idx="4"/>
          </p:nvPr>
        </p:nvSpPr>
        <p:spPr/>
        <p:txBody>
          <a:bodyPr/>
          <a:lstStyle/>
          <a:p>
            <a:fld id="{FA573BCF-C0F1-4720-B5E7-944FE630E67D}" type="slidenum">
              <a:rPr lang="en-US" smtClean="0"/>
              <a:pPr/>
              <a:t>64</a:t>
            </a:fld>
            <a:endParaRPr lang="en-US" dirty="0"/>
          </a:p>
        </p:txBody>
      </p:sp>
      <p:sp>
        <p:nvSpPr>
          <p:cNvPr id="3" name="Footer Placeholder 2">
            <a:extLst>
              <a:ext uri="{FF2B5EF4-FFF2-40B4-BE49-F238E27FC236}">
                <a16:creationId xmlns:a16="http://schemas.microsoft.com/office/drawing/2014/main" id="{F903426B-7542-43C5-AF2B-CDAE2A2035F0}"/>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64ED9FA1-1DFF-ADF0-5121-EB6571F9A553}"/>
              </a:ext>
            </a:extLst>
          </p:cNvPr>
          <p:cNvSpPr>
            <a:spLocks noGrp="1"/>
          </p:cNvSpPr>
          <p:nvPr>
            <p:ph type="dt" sz="half" idx="2"/>
          </p:nvPr>
        </p:nvSpPr>
        <p:spPr/>
        <p:txBody>
          <a:bodyPr/>
          <a:lstStyle/>
          <a:p>
            <a:r>
              <a:rPr lang="de-DE"/>
              <a:t>2025-10-08</a:t>
            </a:r>
            <a:endParaRPr lang="nl-NL" dirty="0"/>
          </a:p>
        </p:txBody>
      </p:sp>
      <p:sp>
        <p:nvSpPr>
          <p:cNvPr id="20" name="Content Placeholder 19">
            <a:extLst>
              <a:ext uri="{FF2B5EF4-FFF2-40B4-BE49-F238E27FC236}">
                <a16:creationId xmlns:a16="http://schemas.microsoft.com/office/drawing/2014/main" id="{04CCD96A-6125-4F1E-6085-A26E41E73567}"/>
              </a:ext>
            </a:extLst>
          </p:cNvPr>
          <p:cNvSpPr>
            <a:spLocks noGrp="1"/>
          </p:cNvSpPr>
          <p:nvPr>
            <p:ph sz="quarter" idx="25"/>
          </p:nvPr>
        </p:nvSpPr>
        <p:spPr/>
        <p:txBody>
          <a:bodyPr/>
          <a:lstStyle/>
          <a:p>
            <a:pPr lvl="4"/>
            <a:r>
              <a:rPr lang="en-GB"/>
              <a:t>Technology</a:t>
            </a:r>
            <a:br>
              <a:rPr lang="en-GB"/>
            </a:br>
            <a:endParaRPr lang="en-GB"/>
          </a:p>
          <a:p>
            <a:pPr lvl="1"/>
            <a:r>
              <a:rPr lang="en-GB"/>
              <a:t>Immense experience in end-to-end system implementations </a:t>
            </a:r>
          </a:p>
          <a:p>
            <a:pPr lvl="1"/>
            <a:r>
              <a:rPr lang="en-GB"/>
              <a:t>Ieader in integrated planning solution tools </a:t>
            </a:r>
          </a:p>
          <a:p>
            <a:pPr lvl="1"/>
            <a:r>
              <a:rPr lang="en-GB"/>
              <a:t>Impact assessment of technology on processes </a:t>
            </a:r>
            <a:br>
              <a:rPr lang="en-GB"/>
            </a:br>
            <a:r>
              <a:rPr lang="en-GB"/>
              <a:t>and your organization</a:t>
            </a:r>
          </a:p>
          <a:p>
            <a:endParaRPr lang="en-US"/>
          </a:p>
        </p:txBody>
      </p:sp>
      <p:sp>
        <p:nvSpPr>
          <p:cNvPr id="19" name="Content Placeholder 18">
            <a:extLst>
              <a:ext uri="{FF2B5EF4-FFF2-40B4-BE49-F238E27FC236}">
                <a16:creationId xmlns:a16="http://schemas.microsoft.com/office/drawing/2014/main" id="{808C316E-28A0-30FD-B16E-F2ED2C048E74}"/>
              </a:ext>
            </a:extLst>
          </p:cNvPr>
          <p:cNvSpPr>
            <a:spLocks noGrp="1"/>
          </p:cNvSpPr>
          <p:nvPr>
            <p:ph sz="quarter" idx="24"/>
          </p:nvPr>
        </p:nvSpPr>
        <p:spPr/>
        <p:txBody>
          <a:bodyPr/>
          <a:lstStyle/>
          <a:p>
            <a:pPr lvl="4"/>
            <a:r>
              <a:rPr lang="en-GB" dirty="0"/>
              <a:t>Organization</a:t>
            </a:r>
            <a:br>
              <a:rPr lang="en-GB" dirty="0"/>
            </a:br>
            <a:r>
              <a:rPr lang="en-GB" dirty="0"/>
              <a:t> </a:t>
            </a:r>
          </a:p>
          <a:p>
            <a:pPr lvl="1"/>
            <a:r>
              <a:rPr lang="en-GB" dirty="0"/>
              <a:t>Knowledge from organizational consulting </a:t>
            </a:r>
          </a:p>
          <a:p>
            <a:pPr lvl="1"/>
            <a:r>
              <a:rPr lang="en-GB" dirty="0"/>
              <a:t>Advisory in the definition of roles, tasks, and </a:t>
            </a:r>
            <a:r>
              <a:rPr lang="en-GB" dirty="0" err="1"/>
              <a:t>respon</a:t>
            </a:r>
            <a:r>
              <a:rPr lang="en-GB" dirty="0"/>
              <a:t>-</a:t>
            </a:r>
            <a:br>
              <a:rPr lang="en-GB" dirty="0"/>
            </a:br>
            <a:r>
              <a:rPr lang="en-GB" dirty="0" err="1"/>
              <a:t>sibilities</a:t>
            </a:r>
            <a:r>
              <a:rPr lang="en-GB" dirty="0"/>
              <a:t> of planning organizations</a:t>
            </a:r>
          </a:p>
          <a:p>
            <a:pPr lvl="1"/>
            <a:r>
              <a:rPr lang="en-GB" dirty="0"/>
              <a:t>Focus on communication and interfaces between all </a:t>
            </a:r>
            <a:r>
              <a:rPr lang="en-GB" dirty="0" err="1"/>
              <a:t>rele-vant</a:t>
            </a:r>
            <a:r>
              <a:rPr lang="en-GB" dirty="0"/>
              <a:t> functions for a successful cross-functional process</a:t>
            </a:r>
          </a:p>
          <a:p>
            <a:endParaRPr lang="en-US" dirty="0"/>
          </a:p>
        </p:txBody>
      </p:sp>
      <p:sp>
        <p:nvSpPr>
          <p:cNvPr id="18" name="Content Placeholder 17">
            <a:extLst>
              <a:ext uri="{FF2B5EF4-FFF2-40B4-BE49-F238E27FC236}">
                <a16:creationId xmlns:a16="http://schemas.microsoft.com/office/drawing/2014/main" id="{678123B5-A76F-2CDB-82B1-010C32775016}"/>
              </a:ext>
            </a:extLst>
          </p:cNvPr>
          <p:cNvSpPr>
            <a:spLocks noGrp="1"/>
          </p:cNvSpPr>
          <p:nvPr>
            <p:ph sz="quarter" idx="22"/>
          </p:nvPr>
        </p:nvSpPr>
        <p:spPr/>
        <p:txBody>
          <a:bodyPr/>
          <a:lstStyle/>
          <a:p>
            <a:pPr lvl="4"/>
            <a:r>
              <a:rPr lang="en-GB"/>
              <a:t>Data</a:t>
            </a:r>
            <a:br>
              <a:rPr lang="en-GB"/>
            </a:br>
            <a:endParaRPr lang="en-GB"/>
          </a:p>
          <a:p>
            <a:pPr lvl="1"/>
            <a:r>
              <a:rPr lang="en-GB"/>
              <a:t>Data is seen as an enabler of all business processes </a:t>
            </a:r>
          </a:p>
          <a:p>
            <a:pPr lvl="1"/>
            <a:r>
              <a:rPr lang="en-GB"/>
              <a:t>Missing data, low data quality, or data in silos can </a:t>
            </a:r>
            <a:br>
              <a:rPr lang="en-GB"/>
            </a:br>
            <a:r>
              <a:rPr lang="en-GB"/>
              <a:t>be so disruptive that they </a:t>
            </a:r>
            <a:br>
              <a:rPr lang="en-GB"/>
            </a:br>
            <a:r>
              <a:rPr lang="en-GB"/>
              <a:t>make a process transformation impossible </a:t>
            </a:r>
          </a:p>
          <a:p>
            <a:pPr lvl="1"/>
            <a:r>
              <a:rPr lang="en-GB"/>
              <a:t>A data transformation is </a:t>
            </a:r>
            <a:br>
              <a:rPr lang="en-GB"/>
            </a:br>
            <a:r>
              <a:rPr lang="en-GB"/>
              <a:t>key element of every project</a:t>
            </a:r>
          </a:p>
          <a:p>
            <a:endParaRPr lang="en-US"/>
          </a:p>
        </p:txBody>
      </p:sp>
      <p:sp>
        <p:nvSpPr>
          <p:cNvPr id="8" name="Content Placeholder 7">
            <a:extLst>
              <a:ext uri="{FF2B5EF4-FFF2-40B4-BE49-F238E27FC236}">
                <a16:creationId xmlns:a16="http://schemas.microsoft.com/office/drawing/2014/main" id="{C02F38CF-5C50-B481-B248-0B5B0E7B3486}"/>
              </a:ext>
            </a:extLst>
          </p:cNvPr>
          <p:cNvSpPr>
            <a:spLocks noGrp="1"/>
          </p:cNvSpPr>
          <p:nvPr>
            <p:ph sz="quarter" idx="15"/>
          </p:nvPr>
        </p:nvSpPr>
        <p:spPr/>
        <p:txBody>
          <a:bodyPr/>
          <a:lstStyle/>
          <a:p>
            <a:pPr lvl="4"/>
            <a:r>
              <a:rPr lang="en-GB" dirty="0"/>
              <a:t>Process </a:t>
            </a:r>
            <a:br>
              <a:rPr lang="en-GB" dirty="0"/>
            </a:br>
            <a:endParaRPr lang="en-GB" dirty="0"/>
          </a:p>
          <a:p>
            <a:pPr lvl="1"/>
            <a:r>
              <a:rPr lang="en-GB" dirty="0"/>
              <a:t>In-depth expertise in process consulting in  </a:t>
            </a:r>
            <a:br>
              <a:rPr lang="en-GB" dirty="0"/>
            </a:br>
            <a:r>
              <a:rPr lang="en-GB" dirty="0"/>
              <a:t>financial planning </a:t>
            </a:r>
            <a:br>
              <a:rPr lang="en-GB" dirty="0"/>
            </a:br>
            <a:r>
              <a:rPr lang="en-GB" dirty="0"/>
              <a:t>to sales planning and production planning</a:t>
            </a:r>
          </a:p>
          <a:p>
            <a:pPr lvl="1"/>
            <a:r>
              <a:rPr lang="en-GB" dirty="0"/>
              <a:t>Definition and development of tool-independent processes</a:t>
            </a:r>
          </a:p>
          <a:p>
            <a:pPr lvl="1"/>
            <a:r>
              <a:rPr lang="en-GB" dirty="0"/>
              <a:t>Relevant industry knowledge and best practices will be merged with your business requirements</a:t>
            </a:r>
          </a:p>
          <a:p>
            <a:endParaRPr lang="en-US" dirty="0"/>
          </a:p>
        </p:txBody>
      </p:sp>
      <p:sp>
        <p:nvSpPr>
          <p:cNvPr id="7" name="Content Placeholder 6">
            <a:extLst>
              <a:ext uri="{FF2B5EF4-FFF2-40B4-BE49-F238E27FC236}">
                <a16:creationId xmlns:a16="http://schemas.microsoft.com/office/drawing/2014/main" id="{1B2F60EE-7A1E-C61D-480B-B14F00083395}"/>
              </a:ext>
            </a:extLst>
          </p:cNvPr>
          <p:cNvSpPr>
            <a:spLocks noGrp="1"/>
          </p:cNvSpPr>
          <p:nvPr>
            <p:ph sz="quarter" idx="26"/>
          </p:nvPr>
        </p:nvSpPr>
        <p:spPr/>
        <p:txBody>
          <a:bodyPr/>
          <a:lstStyle/>
          <a:p>
            <a:r>
              <a:rPr lang="en-US" dirty="0"/>
              <a:t> </a:t>
            </a:r>
          </a:p>
        </p:txBody>
      </p:sp>
      <p:sp>
        <p:nvSpPr>
          <p:cNvPr id="40" name="Title 39">
            <a:extLst>
              <a:ext uri="{FF2B5EF4-FFF2-40B4-BE49-F238E27FC236}">
                <a16:creationId xmlns:a16="http://schemas.microsoft.com/office/drawing/2014/main" id="{FAC920B3-A3F9-5ADF-E05B-9446368F763E}"/>
              </a:ext>
            </a:extLst>
          </p:cNvPr>
          <p:cNvSpPr>
            <a:spLocks noGrp="1"/>
          </p:cNvSpPr>
          <p:nvPr>
            <p:ph type="title"/>
          </p:nvPr>
        </p:nvSpPr>
        <p:spPr/>
        <p:txBody>
          <a:bodyPr vert="horz"/>
          <a:lstStyle/>
          <a:p>
            <a:r>
              <a:rPr lang="de-DE"/>
              <a:t>Lorem ipsum dolor sit amet</a:t>
            </a:r>
            <a:endParaRPr lang="en-US"/>
          </a:p>
        </p:txBody>
      </p:sp>
      <p:sp>
        <p:nvSpPr>
          <p:cNvPr id="41" name="Text Placeholder 40">
            <a:extLst>
              <a:ext uri="{FF2B5EF4-FFF2-40B4-BE49-F238E27FC236}">
                <a16:creationId xmlns:a16="http://schemas.microsoft.com/office/drawing/2014/main" id="{74A9196F-CA12-EBA9-DD2C-09C3CFEEC205}"/>
              </a:ext>
            </a:extLst>
          </p:cNvPr>
          <p:cNvSpPr>
            <a:spLocks noGrp="1"/>
          </p:cNvSpPr>
          <p:nvPr>
            <p:ph type="body" sz="quarter" idx="14"/>
          </p:nvPr>
        </p:nvSpPr>
        <p:spPr/>
        <p:txBody>
          <a:bodyPr/>
          <a:lstStyle/>
          <a:p>
            <a:r>
              <a:rPr lang="en-GB"/>
              <a:t>B  026a : 5 contents : 1 centered middle</a:t>
            </a:r>
            <a:endParaRPr lang="en-US"/>
          </a:p>
        </p:txBody>
      </p:sp>
      <p:sp>
        <p:nvSpPr>
          <p:cNvPr id="219" name="Arc 218">
            <a:extLst>
              <a:ext uri="{FF2B5EF4-FFF2-40B4-BE49-F238E27FC236}">
                <a16:creationId xmlns:a16="http://schemas.microsoft.com/office/drawing/2014/main" id="{9442BCDE-DBF1-1D7B-855B-DBAFF178664C}"/>
              </a:ext>
            </a:extLst>
          </p:cNvPr>
          <p:cNvSpPr/>
          <p:nvPr/>
        </p:nvSpPr>
        <p:spPr>
          <a:xfrm rot="5400000">
            <a:off x="5698115" y="3423168"/>
            <a:ext cx="804991" cy="804991"/>
          </a:xfrm>
          <a:prstGeom prst="arc">
            <a:avLst>
              <a:gd name="adj1" fmla="val 6061124"/>
              <a:gd name="adj2" fmla="val 512866"/>
            </a:avLst>
          </a:prstGeom>
          <a:ln w="6350" cap="rnd">
            <a:solidFill>
              <a:schemeClr val="accent2"/>
            </a:solidFill>
            <a:round/>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9" name="Graphic 8">
            <a:extLst>
              <a:ext uri="{FF2B5EF4-FFF2-40B4-BE49-F238E27FC236}">
                <a16:creationId xmlns:a16="http://schemas.microsoft.com/office/drawing/2014/main" id="{3E914E6A-8679-89CC-8687-EBC6AF9813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12544" y="3581041"/>
            <a:ext cx="285535" cy="285535"/>
          </a:xfrm>
          <a:prstGeom prst="rect">
            <a:avLst/>
          </a:prstGeom>
        </p:spPr>
      </p:pic>
      <p:pic>
        <p:nvPicPr>
          <p:cNvPr id="10" name="Graphic 9">
            <a:extLst>
              <a:ext uri="{FF2B5EF4-FFF2-40B4-BE49-F238E27FC236}">
                <a16:creationId xmlns:a16="http://schemas.microsoft.com/office/drawing/2014/main" id="{6071BB23-AD46-0096-FFBB-170284816D8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008510" y="2807386"/>
            <a:ext cx="300039" cy="300039"/>
          </a:xfrm>
          <a:prstGeom prst="rect">
            <a:avLst/>
          </a:prstGeom>
        </p:spPr>
      </p:pic>
      <p:pic>
        <p:nvPicPr>
          <p:cNvPr id="11" name="Graphic 10">
            <a:extLst>
              <a:ext uri="{FF2B5EF4-FFF2-40B4-BE49-F238E27FC236}">
                <a16:creationId xmlns:a16="http://schemas.microsoft.com/office/drawing/2014/main" id="{C1009468-7D7F-BA6B-BAF5-CB66AC4D0D0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796365" y="3717510"/>
            <a:ext cx="339053" cy="339053"/>
          </a:xfrm>
          <a:prstGeom prst="rect">
            <a:avLst/>
          </a:prstGeom>
        </p:spPr>
      </p:pic>
      <p:pic>
        <p:nvPicPr>
          <p:cNvPr id="12" name="Graphic 11">
            <a:extLst>
              <a:ext uri="{FF2B5EF4-FFF2-40B4-BE49-F238E27FC236}">
                <a16:creationId xmlns:a16="http://schemas.microsoft.com/office/drawing/2014/main" id="{92EBB03D-714F-2B59-642D-130AE09264E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894788" y="4515409"/>
            <a:ext cx="319960" cy="319960"/>
          </a:xfrm>
          <a:prstGeom prst="rect">
            <a:avLst/>
          </a:prstGeom>
        </p:spPr>
      </p:pic>
    </p:spTree>
    <p:extLst>
      <p:ext uri="{BB962C8B-B14F-4D97-AF65-F5344CB8AC3E}">
        <p14:creationId xmlns:p14="http://schemas.microsoft.com/office/powerpoint/2010/main" val="26330443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Object 42" hidden="1">
            <a:extLst>
              <a:ext uri="{FF2B5EF4-FFF2-40B4-BE49-F238E27FC236}">
                <a16:creationId xmlns:a16="http://schemas.microsoft.com/office/drawing/2014/main" id="{AFDC6D1F-5444-323C-DA72-478B3CDB769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3" name="Object 42" hidden="1">
                        <a:extLst>
                          <a:ext uri="{FF2B5EF4-FFF2-40B4-BE49-F238E27FC236}">
                            <a16:creationId xmlns:a16="http://schemas.microsoft.com/office/drawing/2014/main" id="{AFDC6D1F-5444-323C-DA72-478B3CDB769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D1D8E36-A8FE-6A7C-EF5A-9F6E2D522933}"/>
              </a:ext>
            </a:extLst>
          </p:cNvPr>
          <p:cNvSpPr>
            <a:spLocks noGrp="1"/>
          </p:cNvSpPr>
          <p:nvPr>
            <p:ph type="sldNum" sz="quarter" idx="4"/>
          </p:nvPr>
        </p:nvSpPr>
        <p:spPr/>
        <p:txBody>
          <a:bodyPr/>
          <a:lstStyle/>
          <a:p>
            <a:fld id="{FA573BCF-C0F1-4720-B5E7-944FE630E67D}" type="slidenum">
              <a:rPr lang="en-GB" smtClean="0"/>
              <a:pPr/>
              <a:t>65</a:t>
            </a:fld>
            <a:endParaRPr lang="en-GB" dirty="0"/>
          </a:p>
        </p:txBody>
      </p:sp>
      <p:sp>
        <p:nvSpPr>
          <p:cNvPr id="3" name="Footer Placeholder 2">
            <a:extLst>
              <a:ext uri="{FF2B5EF4-FFF2-40B4-BE49-F238E27FC236}">
                <a16:creationId xmlns:a16="http://schemas.microsoft.com/office/drawing/2014/main" id="{1FEEAEB8-F647-7114-1818-46A9A1877C3A}"/>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CC13B1EA-4F49-E13F-DFA1-9656627DD6BC}"/>
              </a:ext>
            </a:extLst>
          </p:cNvPr>
          <p:cNvSpPr>
            <a:spLocks noGrp="1"/>
          </p:cNvSpPr>
          <p:nvPr>
            <p:ph type="dt" sz="half" idx="2"/>
          </p:nvPr>
        </p:nvSpPr>
        <p:spPr/>
        <p:txBody>
          <a:bodyPr/>
          <a:lstStyle/>
          <a:p>
            <a:r>
              <a:rPr lang="de-DE"/>
              <a:t>2025-10-08</a:t>
            </a:r>
            <a:endParaRPr lang="nl-NL" dirty="0"/>
          </a:p>
        </p:txBody>
      </p:sp>
      <p:sp>
        <p:nvSpPr>
          <p:cNvPr id="33" name="Content Placeholder 32">
            <a:extLst>
              <a:ext uri="{FF2B5EF4-FFF2-40B4-BE49-F238E27FC236}">
                <a16:creationId xmlns:a16="http://schemas.microsoft.com/office/drawing/2014/main" id="{06FFCC8C-EACB-F0BC-9721-B8DEBB5D1406}"/>
              </a:ext>
            </a:extLst>
          </p:cNvPr>
          <p:cNvSpPr>
            <a:spLocks noGrp="1"/>
          </p:cNvSpPr>
          <p:nvPr>
            <p:ph sz="quarter" idx="26"/>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8" name="Textplatzhalter 7">
            <a:extLst>
              <a:ext uri="{FF2B5EF4-FFF2-40B4-BE49-F238E27FC236}">
                <a16:creationId xmlns:a16="http://schemas.microsoft.com/office/drawing/2014/main" id="{2BBEDBD0-170F-D7DF-E2F3-C842952BAEE7}"/>
              </a:ext>
            </a:extLst>
          </p:cNvPr>
          <p:cNvSpPr>
            <a:spLocks noGrp="1"/>
          </p:cNvSpPr>
          <p:nvPr>
            <p:ph type="body" idx="46"/>
          </p:nvPr>
        </p:nvSpPr>
        <p:spPr/>
        <p:txBody>
          <a:bodyPr/>
          <a:lstStyle/>
          <a:p>
            <a:endParaRPr lang="de-DE"/>
          </a:p>
        </p:txBody>
      </p:sp>
      <p:pic>
        <p:nvPicPr>
          <p:cNvPr id="47" name="Content Placeholder 162" descr="Credit card outline">
            <a:extLst>
              <a:ext uri="{FF2B5EF4-FFF2-40B4-BE49-F238E27FC236}">
                <a16:creationId xmlns:a16="http://schemas.microsoft.com/office/drawing/2014/main" id="{ED412872-A5C8-1FD6-F9CC-801C1C3B7B5F}"/>
              </a:ext>
            </a:extLst>
          </p:cNvPr>
          <p:cNvPicPr>
            <a:picLocks noGrp="1" noChangeAspect="1"/>
          </p:cNvPicPr>
          <p:nvPr>
            <p:ph sz="quarter" idx="40"/>
          </p:nvPr>
        </p:nvPicPr>
        <p:blipFill>
          <a:blip r:embed="rId5">
            <a:extLst>
              <a:ext uri="{96DAC541-7B7A-43D3-8B79-37D633B846F1}">
                <asvg:svgBlip xmlns:asvg="http://schemas.microsoft.com/office/drawing/2016/SVG/main" r:embed="rId6"/>
              </a:ext>
            </a:extLst>
          </a:blip>
          <a:stretch>
            <a:fillRect/>
          </a:stretch>
        </p:blipFill>
        <p:spPr/>
      </p:pic>
      <p:sp>
        <p:nvSpPr>
          <p:cNvPr id="32" name="Content Placeholder 31">
            <a:extLst>
              <a:ext uri="{FF2B5EF4-FFF2-40B4-BE49-F238E27FC236}">
                <a16:creationId xmlns:a16="http://schemas.microsoft.com/office/drawing/2014/main" id="{BFE17403-B60B-8697-C0BD-96D387E20F58}"/>
              </a:ext>
            </a:extLst>
          </p:cNvPr>
          <p:cNvSpPr>
            <a:spLocks noGrp="1"/>
          </p:cNvSpPr>
          <p:nvPr>
            <p:ph sz="quarter" idx="25"/>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7" name="Textplatzhalter 6">
            <a:extLst>
              <a:ext uri="{FF2B5EF4-FFF2-40B4-BE49-F238E27FC236}">
                <a16:creationId xmlns:a16="http://schemas.microsoft.com/office/drawing/2014/main" id="{0666B51A-5063-84ED-7CF2-0EB727DCAF90}"/>
              </a:ext>
            </a:extLst>
          </p:cNvPr>
          <p:cNvSpPr>
            <a:spLocks noGrp="1"/>
          </p:cNvSpPr>
          <p:nvPr>
            <p:ph type="body" idx="45"/>
          </p:nvPr>
        </p:nvSpPr>
        <p:spPr/>
        <p:txBody>
          <a:bodyPr/>
          <a:lstStyle/>
          <a:p>
            <a:endParaRPr lang="de-DE"/>
          </a:p>
        </p:txBody>
      </p:sp>
      <p:pic>
        <p:nvPicPr>
          <p:cNvPr id="46" name="Content Placeholder 155" descr="Fingerprint outline">
            <a:extLst>
              <a:ext uri="{FF2B5EF4-FFF2-40B4-BE49-F238E27FC236}">
                <a16:creationId xmlns:a16="http://schemas.microsoft.com/office/drawing/2014/main" id="{1B663B7E-CB59-E77F-A0E7-E10ABD784C2F}"/>
              </a:ext>
            </a:extLst>
          </p:cNvPr>
          <p:cNvPicPr>
            <a:picLocks noGrp="1" noChangeAspect="1"/>
          </p:cNvPicPr>
          <p:nvPr>
            <p:ph sz="quarter" idx="38"/>
          </p:nvPr>
        </p:nvPicPr>
        <p:blipFill>
          <a:blip r:embed="rId7">
            <a:extLst>
              <a:ext uri="{96DAC541-7B7A-43D3-8B79-37D633B846F1}">
                <asvg:svgBlip xmlns:asvg="http://schemas.microsoft.com/office/drawing/2016/SVG/main" r:embed="rId8"/>
              </a:ext>
            </a:extLst>
          </a:blip>
          <a:stretch>
            <a:fillRect/>
          </a:stretch>
        </p:blipFill>
        <p:spPr/>
      </p:pic>
      <p:sp>
        <p:nvSpPr>
          <p:cNvPr id="31" name="Content Placeholder 30">
            <a:extLst>
              <a:ext uri="{FF2B5EF4-FFF2-40B4-BE49-F238E27FC236}">
                <a16:creationId xmlns:a16="http://schemas.microsoft.com/office/drawing/2014/main" id="{8C189457-494D-5EBC-FE26-EC3984652F47}"/>
              </a:ext>
            </a:extLst>
          </p:cNvPr>
          <p:cNvSpPr>
            <a:spLocks noGrp="1"/>
          </p:cNvSpPr>
          <p:nvPr>
            <p:ph sz="quarter" idx="24"/>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6" name="Textplatzhalter 5">
            <a:extLst>
              <a:ext uri="{FF2B5EF4-FFF2-40B4-BE49-F238E27FC236}">
                <a16:creationId xmlns:a16="http://schemas.microsoft.com/office/drawing/2014/main" id="{8A5FBD2C-902B-CC93-7F05-C44F5A05EC07}"/>
              </a:ext>
            </a:extLst>
          </p:cNvPr>
          <p:cNvSpPr>
            <a:spLocks noGrp="1"/>
          </p:cNvSpPr>
          <p:nvPr>
            <p:ph type="body" idx="44"/>
          </p:nvPr>
        </p:nvSpPr>
        <p:spPr/>
        <p:txBody>
          <a:bodyPr/>
          <a:lstStyle/>
          <a:p>
            <a:endParaRPr lang="de-DE"/>
          </a:p>
        </p:txBody>
      </p:sp>
      <p:pic>
        <p:nvPicPr>
          <p:cNvPr id="45" name="Content Placeholder 153" descr="Ecommerce outline">
            <a:extLst>
              <a:ext uri="{FF2B5EF4-FFF2-40B4-BE49-F238E27FC236}">
                <a16:creationId xmlns:a16="http://schemas.microsoft.com/office/drawing/2014/main" id="{5145D4EA-132A-8D64-C321-7559A329FCE1}"/>
              </a:ext>
            </a:extLst>
          </p:cNvPr>
          <p:cNvPicPr>
            <a:picLocks noGrp="1" noChangeAspect="1"/>
          </p:cNvPicPr>
          <p:nvPr>
            <p:ph sz="quarter" idx="36"/>
          </p:nvPr>
        </p:nvPicPr>
        <p:blipFill>
          <a:blip r:embed="rId9">
            <a:extLst>
              <a:ext uri="{96DAC541-7B7A-43D3-8B79-37D633B846F1}">
                <asvg:svgBlip xmlns:asvg="http://schemas.microsoft.com/office/drawing/2016/SVG/main" r:embed="rId10"/>
              </a:ext>
            </a:extLst>
          </a:blip>
          <a:stretch>
            <a:fillRect/>
          </a:stretch>
        </p:blipFill>
        <p:spPr/>
      </p:pic>
      <p:sp>
        <p:nvSpPr>
          <p:cNvPr id="30" name="Content Placeholder 29">
            <a:extLst>
              <a:ext uri="{FF2B5EF4-FFF2-40B4-BE49-F238E27FC236}">
                <a16:creationId xmlns:a16="http://schemas.microsoft.com/office/drawing/2014/main" id="{ABF5351B-7E2D-C8AF-5393-64F5442E5069}"/>
              </a:ext>
            </a:extLst>
          </p:cNvPr>
          <p:cNvSpPr>
            <a:spLocks noGrp="1"/>
          </p:cNvSpPr>
          <p:nvPr>
            <p:ph sz="quarter" idx="22"/>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5" name="Textplatzhalter 4">
            <a:extLst>
              <a:ext uri="{FF2B5EF4-FFF2-40B4-BE49-F238E27FC236}">
                <a16:creationId xmlns:a16="http://schemas.microsoft.com/office/drawing/2014/main" id="{D88BE84A-048A-7BE2-C531-7F2DC5530A59}"/>
              </a:ext>
            </a:extLst>
          </p:cNvPr>
          <p:cNvSpPr>
            <a:spLocks noGrp="1"/>
          </p:cNvSpPr>
          <p:nvPr>
            <p:ph type="body" idx="43"/>
          </p:nvPr>
        </p:nvSpPr>
        <p:spPr/>
        <p:txBody>
          <a:bodyPr/>
          <a:lstStyle/>
          <a:p>
            <a:endParaRPr lang="de-DE"/>
          </a:p>
        </p:txBody>
      </p:sp>
      <p:pic>
        <p:nvPicPr>
          <p:cNvPr id="44" name="Content Placeholder 151" descr="Lightbulb outline">
            <a:extLst>
              <a:ext uri="{FF2B5EF4-FFF2-40B4-BE49-F238E27FC236}">
                <a16:creationId xmlns:a16="http://schemas.microsoft.com/office/drawing/2014/main" id="{FCC8357E-98D6-EE97-1157-8522FCA55542}"/>
              </a:ext>
            </a:extLst>
          </p:cNvPr>
          <p:cNvPicPr>
            <a:picLocks noGrp="1" noChangeAspect="1"/>
          </p:cNvPicPr>
          <p:nvPr>
            <p:ph sz="quarter" idx="34"/>
          </p:nvPr>
        </p:nvPicPr>
        <p:blipFill>
          <a:blip r:embed="rId11">
            <a:extLst>
              <a:ext uri="{96DAC541-7B7A-43D3-8B79-37D633B846F1}">
                <asvg:svgBlip xmlns:asvg="http://schemas.microsoft.com/office/drawing/2016/SVG/main" r:embed="rId12"/>
              </a:ext>
            </a:extLst>
          </a:blip>
          <a:stretch>
            <a:fillRect/>
          </a:stretch>
        </p:blipFill>
        <p:spPr/>
      </p:pic>
      <p:sp>
        <p:nvSpPr>
          <p:cNvPr id="29" name="Content Placeholder 28">
            <a:extLst>
              <a:ext uri="{FF2B5EF4-FFF2-40B4-BE49-F238E27FC236}">
                <a16:creationId xmlns:a16="http://schemas.microsoft.com/office/drawing/2014/main" id="{C2357E96-3A40-5DB0-2391-62EC44B30A86}"/>
              </a:ext>
            </a:extLst>
          </p:cNvPr>
          <p:cNvSpPr>
            <a:spLocks noGrp="1"/>
          </p:cNvSpPr>
          <p:nvPr>
            <p:ph sz="quarter" idx="15"/>
          </p:nvPr>
        </p:nvSpPr>
        <p:spPr/>
        <p:txBody>
          <a:bodyPr/>
          <a:lstStyle/>
          <a:p>
            <a:pPr lvl="4"/>
            <a:r>
              <a:rPr lang="en-US" dirty="0" err="1"/>
              <a:t>Pellentesque</a:t>
            </a:r>
            <a:r>
              <a:rPr lang="en-US" dirty="0"/>
              <a:t> habitant</a:t>
            </a:r>
            <a:br>
              <a:rPr lang="en-GB"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a:t>
            </a:r>
          </a:p>
          <a:p>
            <a:endParaRPr lang="en-US" dirty="0"/>
          </a:p>
        </p:txBody>
      </p:sp>
      <p:sp>
        <p:nvSpPr>
          <p:cNvPr id="20" name="Text Placeholder 19">
            <a:extLst>
              <a:ext uri="{FF2B5EF4-FFF2-40B4-BE49-F238E27FC236}">
                <a16:creationId xmlns:a16="http://schemas.microsoft.com/office/drawing/2014/main" id="{DD2BD3F2-1934-24BB-34D4-F23108B2465C}"/>
              </a:ext>
            </a:extLst>
          </p:cNvPr>
          <p:cNvSpPr>
            <a:spLocks noGrp="1"/>
          </p:cNvSpPr>
          <p:nvPr>
            <p:ph type="body" idx="1"/>
          </p:nvPr>
        </p:nvSpPr>
        <p:spPr/>
        <p:txBody>
          <a:bodyPr/>
          <a:lstStyle/>
          <a:p>
            <a:r>
              <a:rPr lang="en-US"/>
              <a:t> </a:t>
            </a:r>
          </a:p>
        </p:txBody>
      </p:sp>
      <p:pic>
        <p:nvPicPr>
          <p:cNvPr id="51" name="Content Placeholder 149" descr="Laptop outline">
            <a:extLst>
              <a:ext uri="{FF2B5EF4-FFF2-40B4-BE49-F238E27FC236}">
                <a16:creationId xmlns:a16="http://schemas.microsoft.com/office/drawing/2014/main" id="{728A273F-5779-D36C-8F87-A883122F5938}"/>
              </a:ext>
            </a:extLst>
          </p:cNvPr>
          <p:cNvPicPr>
            <a:picLocks noGrp="1" noChangeAspect="1"/>
          </p:cNvPicPr>
          <p:nvPr>
            <p:ph sz="quarter" idx="42"/>
          </p:nvPr>
        </p:nvPicPr>
        <p:blipFill>
          <a:blip r:embed="rId13">
            <a:extLst>
              <a:ext uri="{96DAC541-7B7A-43D3-8B79-37D633B846F1}">
                <asvg:svgBlip xmlns:asvg="http://schemas.microsoft.com/office/drawing/2016/SVG/main" r:embed="rId14"/>
              </a:ext>
            </a:extLst>
          </a:blip>
          <a:stretch>
            <a:fillRect/>
          </a:stretch>
        </p:blipFill>
        <p:spPr/>
      </p:pic>
      <p:sp>
        <p:nvSpPr>
          <p:cNvPr id="28" name="Title 27">
            <a:extLst>
              <a:ext uri="{FF2B5EF4-FFF2-40B4-BE49-F238E27FC236}">
                <a16:creationId xmlns:a16="http://schemas.microsoft.com/office/drawing/2014/main" id="{0F0301EF-B71C-F7D2-954A-AD8BB1D083C3}"/>
              </a:ext>
            </a:extLst>
          </p:cNvPr>
          <p:cNvSpPr>
            <a:spLocks noGrp="1"/>
          </p:cNvSpPr>
          <p:nvPr>
            <p:ph type="title"/>
          </p:nvPr>
        </p:nvSpPr>
        <p:spPr/>
        <p:txBody>
          <a:bodyPr vert="horz"/>
          <a:lstStyle/>
          <a:p>
            <a:r>
              <a:rPr lang="en-US"/>
              <a:t>Duis autem vel eum iriure dolor in hendrerit in vulputate velit esse</a:t>
            </a:r>
          </a:p>
        </p:txBody>
      </p:sp>
      <p:sp>
        <p:nvSpPr>
          <p:cNvPr id="38" name="Text Placeholder 37">
            <a:extLst>
              <a:ext uri="{FF2B5EF4-FFF2-40B4-BE49-F238E27FC236}">
                <a16:creationId xmlns:a16="http://schemas.microsoft.com/office/drawing/2014/main" id="{28D1CC4D-B5A4-3661-512E-75EFA9ECF5D8}"/>
              </a:ext>
            </a:extLst>
          </p:cNvPr>
          <p:cNvSpPr>
            <a:spLocks noGrp="1"/>
          </p:cNvSpPr>
          <p:nvPr>
            <p:ph type="body" sz="quarter" idx="14"/>
          </p:nvPr>
        </p:nvSpPr>
        <p:spPr/>
        <p:txBody>
          <a:bodyPr/>
          <a:lstStyle/>
          <a:p>
            <a:r>
              <a:rPr lang="fr-FR"/>
              <a:t>B  027 : 5 content-circles : 5 contents</a:t>
            </a:r>
            <a:endParaRPr lang="en-US"/>
          </a:p>
          <a:p>
            <a:endParaRPr lang="en-US"/>
          </a:p>
        </p:txBody>
      </p:sp>
    </p:spTree>
    <p:extLst>
      <p:ext uri="{BB962C8B-B14F-4D97-AF65-F5344CB8AC3E}">
        <p14:creationId xmlns:p14="http://schemas.microsoft.com/office/powerpoint/2010/main" val="33974305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FCE056-7518-81C0-4025-49EAB1741BBB}"/>
              </a:ext>
            </a:extLst>
          </p:cNvPr>
          <p:cNvSpPr>
            <a:spLocks noGrp="1"/>
          </p:cNvSpPr>
          <p:nvPr>
            <p:ph type="sldNum" sz="quarter" idx="4"/>
          </p:nvPr>
        </p:nvSpPr>
        <p:spPr/>
        <p:txBody>
          <a:bodyPr/>
          <a:lstStyle/>
          <a:p>
            <a:fld id="{FA573BCF-C0F1-4720-B5E7-944FE630E67D}" type="slidenum">
              <a:rPr lang="en-US" smtClean="0"/>
              <a:pPr/>
              <a:t>66</a:t>
            </a:fld>
            <a:endParaRPr lang="en-US" dirty="0"/>
          </a:p>
        </p:txBody>
      </p:sp>
      <p:sp>
        <p:nvSpPr>
          <p:cNvPr id="3" name="Footer Placeholder 2">
            <a:extLst>
              <a:ext uri="{FF2B5EF4-FFF2-40B4-BE49-F238E27FC236}">
                <a16:creationId xmlns:a16="http://schemas.microsoft.com/office/drawing/2014/main" id="{B9FB1CB9-19B2-9565-20DF-62D259C25673}"/>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A5B86659-815A-2372-80B7-33C9E3606270}"/>
              </a:ext>
            </a:extLst>
          </p:cNvPr>
          <p:cNvSpPr>
            <a:spLocks noGrp="1"/>
          </p:cNvSpPr>
          <p:nvPr>
            <p:ph type="dt" sz="half" idx="2"/>
          </p:nvPr>
        </p:nvSpPr>
        <p:spPr/>
        <p:txBody>
          <a:bodyPr/>
          <a:lstStyle/>
          <a:p>
            <a:r>
              <a:rPr lang="de-DE"/>
              <a:t>2025-10-08</a:t>
            </a:r>
            <a:endParaRPr lang="nl-NL" dirty="0"/>
          </a:p>
        </p:txBody>
      </p:sp>
      <p:sp>
        <p:nvSpPr>
          <p:cNvPr id="55" name="Content Placeholder 30">
            <a:extLst>
              <a:ext uri="{FF2B5EF4-FFF2-40B4-BE49-F238E27FC236}">
                <a16:creationId xmlns:a16="http://schemas.microsoft.com/office/drawing/2014/main" id="{25404E30-BE28-7787-BB3E-EDD27E5B1782}"/>
              </a:ext>
            </a:extLst>
          </p:cNvPr>
          <p:cNvSpPr>
            <a:spLocks noGrp="1"/>
          </p:cNvSpPr>
          <p:nvPr>
            <p:ph sz="quarter" idx="35"/>
          </p:nvPr>
        </p:nvSpPr>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51" name="content 5">
            <a:extLst>
              <a:ext uri="{FF2B5EF4-FFF2-40B4-BE49-F238E27FC236}">
                <a16:creationId xmlns:a16="http://schemas.microsoft.com/office/drawing/2014/main" id="{B0F2ECB1-ED2F-5C76-D98B-17C7D60D86D8}"/>
              </a:ext>
            </a:extLst>
          </p:cNvPr>
          <p:cNvSpPr>
            <a:spLocks noGrp="1"/>
          </p:cNvSpPr>
          <p:nvPr>
            <p:ph sz="quarter" idx="26"/>
          </p:nvPr>
        </p:nvSpPr>
        <p:spPr/>
        <p:txBody>
          <a:bodyPr/>
          <a:lstStyle/>
          <a:p>
            <a:pPr lvl="4"/>
            <a:r>
              <a:rPr lang="en-US"/>
              <a:t>Pellentesque habitant</a:t>
            </a:r>
            <a:r>
              <a:rPr lang="de-DE"/>
              <a:t>!</a:t>
            </a:r>
          </a:p>
          <a:p>
            <a:r>
              <a:rPr lang="de-DE"/>
              <a:t>Companies with a high degree of digital maturity report 3x higher profit and sales growth than those with a low degree of digital maturity.</a:t>
            </a:r>
            <a:endParaRPr lang="de-DE" dirty="0"/>
          </a:p>
        </p:txBody>
      </p:sp>
      <p:sp>
        <p:nvSpPr>
          <p:cNvPr id="53" name="Text Placeholder 71">
            <a:extLst>
              <a:ext uri="{FF2B5EF4-FFF2-40B4-BE49-F238E27FC236}">
                <a16:creationId xmlns:a16="http://schemas.microsoft.com/office/drawing/2014/main" id="{954B4DC9-89FB-42D0-CEE5-FCABAA662D0E}"/>
              </a:ext>
            </a:extLst>
          </p:cNvPr>
          <p:cNvSpPr>
            <a:spLocks noGrp="1"/>
          </p:cNvSpPr>
          <p:nvPr>
            <p:ph type="body" idx="30"/>
          </p:nvPr>
        </p:nvSpPr>
        <p:spPr/>
        <p:txBody>
          <a:bodyPr/>
          <a:lstStyle/>
          <a:p>
            <a:r>
              <a:rPr lang="de-DE"/>
              <a:t>3%</a:t>
            </a:r>
          </a:p>
        </p:txBody>
      </p:sp>
      <p:sp>
        <p:nvSpPr>
          <p:cNvPr id="61" name="Content Placeholder 29">
            <a:extLst>
              <a:ext uri="{FF2B5EF4-FFF2-40B4-BE49-F238E27FC236}">
                <a16:creationId xmlns:a16="http://schemas.microsoft.com/office/drawing/2014/main" id="{FD9B9ACE-83D8-ABC8-A2E7-B555481A06EB}"/>
              </a:ext>
            </a:extLst>
          </p:cNvPr>
          <p:cNvSpPr>
            <a:spLocks noGrp="1"/>
          </p:cNvSpPr>
          <p:nvPr>
            <p:ph sz="quarter" idx="34"/>
          </p:nvPr>
        </p:nvSpPr>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54" name="content 4">
            <a:extLst>
              <a:ext uri="{FF2B5EF4-FFF2-40B4-BE49-F238E27FC236}">
                <a16:creationId xmlns:a16="http://schemas.microsoft.com/office/drawing/2014/main" id="{AB0030F7-31DB-844A-78FD-103BEBFE02AC}"/>
              </a:ext>
            </a:extLst>
          </p:cNvPr>
          <p:cNvSpPr>
            <a:spLocks noGrp="1"/>
          </p:cNvSpPr>
          <p:nvPr>
            <p:ph sz="quarter" idx="25"/>
          </p:nvPr>
        </p:nvSpPr>
        <p:spPr/>
        <p:txBody>
          <a:bodyPr/>
          <a:lstStyle/>
          <a:p>
            <a:r>
              <a:rPr lang="en-US"/>
              <a:t>Lorem ipsum dolor sit amet, consectetuer adipiscing elit, sed diam nonummy nibh euismod tincidunt ut laoreet dolore magna aliquam erat.</a:t>
            </a:r>
          </a:p>
          <a:p>
            <a:pPr lvl="4"/>
            <a:r>
              <a:rPr lang="en-US"/>
              <a:t>Lorem Ipsum!</a:t>
            </a:r>
          </a:p>
          <a:p>
            <a:endParaRPr lang="en-US" dirty="0"/>
          </a:p>
        </p:txBody>
      </p:sp>
      <p:sp>
        <p:nvSpPr>
          <p:cNvPr id="56" name="Text Placeholder 123">
            <a:extLst>
              <a:ext uri="{FF2B5EF4-FFF2-40B4-BE49-F238E27FC236}">
                <a16:creationId xmlns:a16="http://schemas.microsoft.com/office/drawing/2014/main" id="{5F6C4E2C-1DA4-5832-E3B7-8FE195082453}"/>
              </a:ext>
            </a:extLst>
          </p:cNvPr>
          <p:cNvSpPr>
            <a:spLocks noGrp="1"/>
          </p:cNvSpPr>
          <p:nvPr>
            <p:ph type="body" idx="29"/>
          </p:nvPr>
        </p:nvSpPr>
        <p:spPr>
          <a:ln w="3175">
            <a:solidFill>
              <a:schemeClr val="accent4">
                <a:lumMod val="90000"/>
              </a:schemeClr>
            </a:solidFill>
          </a:ln>
        </p:spPr>
        <p:txBody>
          <a:bodyPr/>
          <a:lstStyle/>
          <a:p>
            <a:r>
              <a:rPr lang="en-US"/>
              <a:t>44%</a:t>
            </a:r>
            <a:endParaRPr lang="en-US" dirty="0"/>
          </a:p>
        </p:txBody>
      </p:sp>
      <p:sp>
        <p:nvSpPr>
          <p:cNvPr id="52" name="Content Placeholder 28">
            <a:extLst>
              <a:ext uri="{FF2B5EF4-FFF2-40B4-BE49-F238E27FC236}">
                <a16:creationId xmlns:a16="http://schemas.microsoft.com/office/drawing/2014/main" id="{378A6E41-D367-6EDB-1777-6DDE667DD7EA}"/>
              </a:ext>
            </a:extLst>
          </p:cNvPr>
          <p:cNvSpPr>
            <a:spLocks noGrp="1"/>
          </p:cNvSpPr>
          <p:nvPr>
            <p:ph sz="quarter" idx="33"/>
          </p:nvPr>
        </p:nvSpPr>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57" name="content 3">
            <a:extLst>
              <a:ext uri="{FF2B5EF4-FFF2-40B4-BE49-F238E27FC236}">
                <a16:creationId xmlns:a16="http://schemas.microsoft.com/office/drawing/2014/main" id="{2474303E-FFF1-B4E0-6589-28BD55C3E856}"/>
              </a:ext>
            </a:extLst>
          </p:cNvPr>
          <p:cNvSpPr>
            <a:spLocks noGrp="1"/>
          </p:cNvSpPr>
          <p:nvPr>
            <p:ph sz="quarter" idx="24"/>
          </p:nvPr>
        </p:nvSpPr>
        <p:spPr/>
        <p:txBody>
          <a:bodyPr/>
          <a:lstStyle/>
          <a:p>
            <a:r>
              <a:rPr lang="en-US"/>
              <a:t>Proin pharetra nonummy pede. Mauris et orci. Pellentesque habitant morbi tristique senectus et netus et malesuada fames ac turpis egestas.</a:t>
            </a:r>
            <a:endParaRPr lang="en-US" dirty="0"/>
          </a:p>
        </p:txBody>
      </p:sp>
      <p:sp>
        <p:nvSpPr>
          <p:cNvPr id="59" name="Text Placeholder 122">
            <a:extLst>
              <a:ext uri="{FF2B5EF4-FFF2-40B4-BE49-F238E27FC236}">
                <a16:creationId xmlns:a16="http://schemas.microsoft.com/office/drawing/2014/main" id="{5F5B928E-1C1C-F406-29A4-C62EFAD921C6}"/>
              </a:ext>
            </a:extLst>
          </p:cNvPr>
          <p:cNvSpPr>
            <a:spLocks noGrp="1"/>
          </p:cNvSpPr>
          <p:nvPr>
            <p:ph type="body" idx="28"/>
          </p:nvPr>
        </p:nvSpPr>
        <p:spPr>
          <a:ln w="3175">
            <a:solidFill>
              <a:schemeClr val="accent4">
                <a:lumMod val="90000"/>
              </a:schemeClr>
            </a:solidFill>
          </a:ln>
        </p:spPr>
        <p:txBody>
          <a:bodyPr/>
          <a:lstStyle/>
          <a:p>
            <a:r>
              <a:rPr lang="en-US"/>
              <a:t>87%</a:t>
            </a:r>
            <a:endParaRPr lang="en-US" dirty="0"/>
          </a:p>
        </p:txBody>
      </p:sp>
      <p:sp>
        <p:nvSpPr>
          <p:cNvPr id="58" name="Content Placeholder 27">
            <a:extLst>
              <a:ext uri="{FF2B5EF4-FFF2-40B4-BE49-F238E27FC236}">
                <a16:creationId xmlns:a16="http://schemas.microsoft.com/office/drawing/2014/main" id="{3D6AC17C-40CB-F7D7-65BA-071D450EEEB8}"/>
              </a:ext>
            </a:extLst>
          </p:cNvPr>
          <p:cNvSpPr>
            <a:spLocks noGrp="1"/>
          </p:cNvSpPr>
          <p:nvPr>
            <p:ph sz="quarter" idx="32"/>
          </p:nvPr>
        </p:nvSpPr>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60" name="content 2">
            <a:extLst>
              <a:ext uri="{FF2B5EF4-FFF2-40B4-BE49-F238E27FC236}">
                <a16:creationId xmlns:a16="http://schemas.microsoft.com/office/drawing/2014/main" id="{A6E2DC4F-AF12-996D-C9B8-5C4DB0FE578A}"/>
              </a:ext>
            </a:extLst>
          </p:cNvPr>
          <p:cNvSpPr>
            <a:spLocks noGrp="1"/>
          </p:cNvSpPr>
          <p:nvPr>
            <p:ph sz="quarter" idx="22"/>
          </p:nvPr>
        </p:nvSpPr>
        <p:spPr/>
        <p:txBody>
          <a:bodyPr/>
          <a:lstStyle/>
          <a:p>
            <a:pPr lvl="0"/>
            <a:r>
              <a:rPr lang="en-US"/>
              <a:t>Duis autem vel eum iriure dolor in hendrerit in nulla facilisis at vero eros et accumsan luptatum zzril delenit augue duis dolore te feugait nulla facilisi.</a:t>
            </a:r>
          </a:p>
          <a:p>
            <a:pPr lvl="4"/>
            <a:r>
              <a:rPr lang="en-US"/>
              <a:t>Lorem Ipsum!</a:t>
            </a:r>
          </a:p>
          <a:p>
            <a:endParaRPr lang="en-US" dirty="0"/>
          </a:p>
        </p:txBody>
      </p:sp>
      <p:sp>
        <p:nvSpPr>
          <p:cNvPr id="62" name="Text Placeholder 121">
            <a:extLst>
              <a:ext uri="{FF2B5EF4-FFF2-40B4-BE49-F238E27FC236}">
                <a16:creationId xmlns:a16="http://schemas.microsoft.com/office/drawing/2014/main" id="{B270A931-BE56-05CF-AEC2-DAF451CA818F}"/>
              </a:ext>
            </a:extLst>
          </p:cNvPr>
          <p:cNvSpPr>
            <a:spLocks noGrp="1"/>
          </p:cNvSpPr>
          <p:nvPr>
            <p:ph type="body" idx="27"/>
          </p:nvPr>
        </p:nvSpPr>
        <p:spPr>
          <a:ln w="3175">
            <a:solidFill>
              <a:schemeClr val="accent4">
                <a:lumMod val="90000"/>
              </a:schemeClr>
            </a:solidFill>
          </a:ln>
        </p:spPr>
        <p:txBody>
          <a:bodyPr/>
          <a:lstStyle/>
          <a:p>
            <a:r>
              <a:rPr lang="en-US"/>
              <a:t>21%</a:t>
            </a:r>
            <a:endParaRPr lang="en-US" dirty="0"/>
          </a:p>
        </p:txBody>
      </p:sp>
      <p:sp>
        <p:nvSpPr>
          <p:cNvPr id="64" name="Content Placeholder 26">
            <a:extLst>
              <a:ext uri="{FF2B5EF4-FFF2-40B4-BE49-F238E27FC236}">
                <a16:creationId xmlns:a16="http://schemas.microsoft.com/office/drawing/2014/main" id="{1230F9F0-ED19-F0A6-E427-0358FCE85A34}"/>
              </a:ext>
            </a:extLst>
          </p:cNvPr>
          <p:cNvSpPr>
            <a:spLocks noGrp="1"/>
          </p:cNvSpPr>
          <p:nvPr>
            <p:ph sz="quarter" idx="31"/>
          </p:nvPr>
        </p:nvSpPr>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63" name="content 1">
            <a:extLst>
              <a:ext uri="{FF2B5EF4-FFF2-40B4-BE49-F238E27FC236}">
                <a16:creationId xmlns:a16="http://schemas.microsoft.com/office/drawing/2014/main" id="{1188FBBB-580D-7B97-2FB1-26112A0AF3A0}"/>
              </a:ext>
            </a:extLst>
          </p:cNvPr>
          <p:cNvSpPr>
            <a:spLocks noGrp="1"/>
          </p:cNvSpPr>
          <p:nvPr>
            <p:ph sz="quarter" idx="15"/>
          </p:nvPr>
        </p:nvSpPr>
        <p:spPr/>
        <p:txBody>
          <a:bodyPr/>
          <a:lstStyle/>
          <a:p>
            <a:pPr lvl="0"/>
            <a:r>
              <a:rPr lang="en-US"/>
              <a:t>Ut wisi enim ad minim veniam, quis nostrud exerci tation ullamcorper suscipit lobortis nisl ut aliquip ex ea commodo consequat et iusto odio dignissim qui blandit present.</a:t>
            </a:r>
            <a:endParaRPr lang="en-US" dirty="0"/>
          </a:p>
        </p:txBody>
      </p:sp>
      <p:sp>
        <p:nvSpPr>
          <p:cNvPr id="65" name="Text Placeholder 97">
            <a:extLst>
              <a:ext uri="{FF2B5EF4-FFF2-40B4-BE49-F238E27FC236}">
                <a16:creationId xmlns:a16="http://schemas.microsoft.com/office/drawing/2014/main" id="{6AE40A9A-BF03-60A1-B5D7-3E336F9A101B}"/>
              </a:ext>
            </a:extLst>
          </p:cNvPr>
          <p:cNvSpPr>
            <a:spLocks noGrp="1"/>
          </p:cNvSpPr>
          <p:nvPr>
            <p:ph type="body" idx="1"/>
          </p:nvPr>
        </p:nvSpPr>
        <p:spPr>
          <a:ln w="3175">
            <a:solidFill>
              <a:schemeClr val="accent4">
                <a:lumMod val="90000"/>
              </a:schemeClr>
            </a:solidFill>
          </a:ln>
        </p:spPr>
        <p:txBody>
          <a:bodyPr/>
          <a:lstStyle/>
          <a:p>
            <a:r>
              <a:rPr lang="en-US"/>
              <a:t>70%</a:t>
            </a:r>
            <a:endParaRPr lang="en-US" dirty="0"/>
          </a:p>
        </p:txBody>
      </p:sp>
      <p:sp>
        <p:nvSpPr>
          <p:cNvPr id="5" name="Title 4">
            <a:extLst>
              <a:ext uri="{FF2B5EF4-FFF2-40B4-BE49-F238E27FC236}">
                <a16:creationId xmlns:a16="http://schemas.microsoft.com/office/drawing/2014/main" id="{E501B57F-11AA-5BD9-0907-50973870E415}"/>
              </a:ext>
            </a:extLst>
          </p:cNvPr>
          <p:cNvSpPr>
            <a:spLocks noGrp="1"/>
          </p:cNvSpPr>
          <p:nvPr>
            <p:ph type="title"/>
          </p:nvPr>
        </p:nvSpPr>
        <p:spPr/>
        <p:txBody>
          <a:bodyPr/>
          <a:lstStyle/>
          <a:p>
            <a:r>
              <a:rPr lang="en-US"/>
              <a:t>Lorem ipsum dolor sit amet consectetuer adipiscing elit</a:t>
            </a:r>
            <a:endParaRPr lang="de-DE"/>
          </a:p>
        </p:txBody>
      </p:sp>
      <p:sp>
        <p:nvSpPr>
          <p:cNvPr id="6" name="Text Placeholder 5">
            <a:extLst>
              <a:ext uri="{FF2B5EF4-FFF2-40B4-BE49-F238E27FC236}">
                <a16:creationId xmlns:a16="http://schemas.microsoft.com/office/drawing/2014/main" id="{CE579FB5-35F4-0AC9-B4A7-994EFBCF2443}"/>
              </a:ext>
            </a:extLst>
          </p:cNvPr>
          <p:cNvSpPr>
            <a:spLocks noGrp="1"/>
          </p:cNvSpPr>
          <p:nvPr>
            <p:ph type="body" sz="quarter" idx="14"/>
          </p:nvPr>
        </p:nvSpPr>
        <p:spPr/>
        <p:txBody>
          <a:bodyPr/>
          <a:lstStyle/>
          <a:p>
            <a:r>
              <a:rPr lang="fr-FR"/>
              <a:t>B  028 : 5 circles : 5 contents</a:t>
            </a:r>
            <a:endParaRPr lang="en-US"/>
          </a:p>
        </p:txBody>
      </p:sp>
      <p:grpSp>
        <p:nvGrpSpPr>
          <p:cNvPr id="67" name="arrow">
            <a:extLst>
              <a:ext uri="{FF2B5EF4-FFF2-40B4-BE49-F238E27FC236}">
                <a16:creationId xmlns:a16="http://schemas.microsoft.com/office/drawing/2014/main" id="{ED462D0B-19EB-FAFF-514A-2F28C433F2EA}"/>
              </a:ext>
            </a:extLst>
          </p:cNvPr>
          <p:cNvGrpSpPr/>
          <p:nvPr/>
        </p:nvGrpSpPr>
        <p:grpSpPr>
          <a:xfrm>
            <a:off x="8844858" y="2192150"/>
            <a:ext cx="375582" cy="307907"/>
            <a:chOff x="8882797" y="1736095"/>
            <a:chExt cx="217685" cy="178461"/>
          </a:xfrm>
        </p:grpSpPr>
        <p:sp>
          <p:nvSpPr>
            <p:cNvPr id="68" name="Freihandform 19">
              <a:extLst>
                <a:ext uri="{FF2B5EF4-FFF2-40B4-BE49-F238E27FC236}">
                  <a16:creationId xmlns:a16="http://schemas.microsoft.com/office/drawing/2014/main" id="{67A9F0E7-54C3-B823-3A50-8B7EB0411FAE}"/>
                </a:ext>
              </a:extLst>
            </p:cNvPr>
            <p:cNvSpPr/>
            <p:nvPr/>
          </p:nvSpPr>
          <p:spPr>
            <a:xfrm>
              <a:off x="8882797" y="1825527"/>
              <a:ext cx="214475" cy="2005"/>
            </a:xfrm>
            <a:custGeom>
              <a:avLst/>
              <a:gdLst>
                <a:gd name="connsiteX0" fmla="*/ 214476 w 214475"/>
                <a:gd name="connsiteY0" fmla="*/ 0 h 2005"/>
                <a:gd name="connsiteX1" fmla="*/ 0 w 214475"/>
                <a:gd name="connsiteY1" fmla="*/ 0 h 2005"/>
              </a:gdLst>
              <a:ahLst/>
              <a:cxnLst>
                <a:cxn ang="0">
                  <a:pos x="connsiteX0" y="connsiteY0"/>
                </a:cxn>
                <a:cxn ang="0">
                  <a:pos x="connsiteX1" y="connsiteY1"/>
                </a:cxn>
              </a:cxnLst>
              <a:rect l="l" t="t" r="r" b="b"/>
              <a:pathLst>
                <a:path w="214475" h="2005">
                  <a:moveTo>
                    <a:pt x="214476" y="0"/>
                  </a:moveTo>
                  <a:lnTo>
                    <a:pt x="0" y="0"/>
                  </a:lnTo>
                </a:path>
              </a:pathLst>
            </a:custGeom>
            <a:ln w="20011" cap="rnd">
              <a:gradFill flip="none" rotWithShape="1">
                <a:gsLst>
                  <a:gs pos="0">
                    <a:srgbClr val="FF4B4B"/>
                  </a:gs>
                  <a:gs pos="100000">
                    <a:srgbClr val="FF744F"/>
                  </a:gs>
                </a:gsLst>
                <a:lin ang="16200000" scaled="1"/>
                <a:tileRect/>
              </a:gradFill>
              <a:prstDash val="solid"/>
              <a:round/>
            </a:ln>
          </p:spPr>
          <p:txBody>
            <a:bodyPr rtlCol="0" anchor="ctr"/>
            <a:lstStyle/>
            <a:p>
              <a:endParaRPr lang="de-DE"/>
            </a:p>
          </p:txBody>
        </p:sp>
        <p:sp>
          <p:nvSpPr>
            <p:cNvPr id="69" name="Freihandform 20">
              <a:extLst>
                <a:ext uri="{FF2B5EF4-FFF2-40B4-BE49-F238E27FC236}">
                  <a16:creationId xmlns:a16="http://schemas.microsoft.com/office/drawing/2014/main" id="{07C1FC19-7B62-671E-1A0A-70B23940387E}"/>
                </a:ext>
              </a:extLst>
            </p:cNvPr>
            <p:cNvSpPr/>
            <p:nvPr/>
          </p:nvSpPr>
          <p:spPr>
            <a:xfrm>
              <a:off x="9012405" y="1736095"/>
              <a:ext cx="88077" cy="178461"/>
            </a:xfrm>
            <a:custGeom>
              <a:avLst/>
              <a:gdLst>
                <a:gd name="connsiteX0" fmla="*/ 0 w 88077"/>
                <a:gd name="connsiteY0" fmla="*/ 0 h 178461"/>
                <a:gd name="connsiteX1" fmla="*/ 88077 w 88077"/>
                <a:gd name="connsiteY1" fmla="*/ 89431 h 178461"/>
                <a:gd name="connsiteX2" fmla="*/ 0 w 88077"/>
                <a:gd name="connsiteY2" fmla="*/ 178461 h 178461"/>
              </a:gdLst>
              <a:ahLst/>
              <a:cxnLst>
                <a:cxn ang="0">
                  <a:pos x="connsiteX0" y="connsiteY0"/>
                </a:cxn>
                <a:cxn ang="0">
                  <a:pos x="connsiteX1" y="connsiteY1"/>
                </a:cxn>
                <a:cxn ang="0">
                  <a:pos x="connsiteX2" y="connsiteY2"/>
                </a:cxn>
              </a:cxnLst>
              <a:rect l="l" t="t" r="r" b="b"/>
              <a:pathLst>
                <a:path w="88077" h="178461">
                  <a:moveTo>
                    <a:pt x="0" y="0"/>
                  </a:moveTo>
                  <a:lnTo>
                    <a:pt x="88077" y="89431"/>
                  </a:lnTo>
                  <a:lnTo>
                    <a:pt x="0" y="178461"/>
                  </a:lnTo>
                </a:path>
              </a:pathLst>
            </a:custGeom>
            <a:noFill/>
            <a:ln w="20011" cap="rnd">
              <a:gradFill flip="none" rotWithShape="1">
                <a:gsLst>
                  <a:gs pos="0">
                    <a:srgbClr val="FF4B4B"/>
                  </a:gs>
                  <a:gs pos="100000">
                    <a:srgbClr val="FF744F"/>
                  </a:gs>
                </a:gsLst>
                <a:lin ang="16200000" scaled="1"/>
                <a:tileRect/>
              </a:gradFill>
              <a:prstDash val="solid"/>
              <a:round/>
            </a:ln>
          </p:spPr>
          <p:txBody>
            <a:bodyPr rtlCol="0" anchor="ctr"/>
            <a:lstStyle/>
            <a:p>
              <a:endParaRPr lang="de-DE"/>
            </a:p>
          </p:txBody>
        </p:sp>
      </p:grpSp>
    </p:spTree>
    <p:extLst>
      <p:ext uri="{BB962C8B-B14F-4D97-AF65-F5344CB8AC3E}">
        <p14:creationId xmlns:p14="http://schemas.microsoft.com/office/powerpoint/2010/main" val="117196460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Object 31" hidden="1">
            <a:extLst>
              <a:ext uri="{FF2B5EF4-FFF2-40B4-BE49-F238E27FC236}">
                <a16:creationId xmlns:a16="http://schemas.microsoft.com/office/drawing/2014/main" id="{71647778-9CD1-5123-72B6-72C7109C1E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2" name="Object 31" hidden="1">
                        <a:extLst>
                          <a:ext uri="{FF2B5EF4-FFF2-40B4-BE49-F238E27FC236}">
                            <a16:creationId xmlns:a16="http://schemas.microsoft.com/office/drawing/2014/main" id="{71647778-9CD1-5123-72B6-72C7109C1EB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1664DCC4-43DF-B6B2-EBCB-923E3BD123D4}"/>
              </a:ext>
            </a:extLst>
          </p:cNvPr>
          <p:cNvSpPr>
            <a:spLocks noGrp="1"/>
          </p:cNvSpPr>
          <p:nvPr>
            <p:ph type="sldNum" sz="quarter" idx="4"/>
          </p:nvPr>
        </p:nvSpPr>
        <p:spPr/>
        <p:txBody>
          <a:bodyPr/>
          <a:lstStyle/>
          <a:p>
            <a:fld id="{FA573BCF-C0F1-4720-B5E7-944FE630E67D}" type="slidenum">
              <a:rPr lang="en-US" smtClean="0"/>
              <a:pPr/>
              <a:t>67</a:t>
            </a:fld>
            <a:endParaRPr lang="en-US" dirty="0"/>
          </a:p>
        </p:txBody>
      </p:sp>
      <p:sp>
        <p:nvSpPr>
          <p:cNvPr id="6" name="Footer Placeholder 5">
            <a:extLst>
              <a:ext uri="{FF2B5EF4-FFF2-40B4-BE49-F238E27FC236}">
                <a16:creationId xmlns:a16="http://schemas.microsoft.com/office/drawing/2014/main" id="{169948A1-E092-7503-FC3C-6237B03AE177}"/>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A5455CA6-2EAA-92B8-197F-D07540BBE639}"/>
              </a:ext>
            </a:extLst>
          </p:cNvPr>
          <p:cNvSpPr>
            <a:spLocks noGrp="1"/>
          </p:cNvSpPr>
          <p:nvPr>
            <p:ph type="dt" sz="half" idx="2"/>
          </p:nvPr>
        </p:nvSpPr>
        <p:spPr/>
        <p:txBody>
          <a:bodyPr/>
          <a:lstStyle/>
          <a:p>
            <a:r>
              <a:rPr lang="de-DE"/>
              <a:t>2025-10-08</a:t>
            </a:r>
            <a:endParaRPr lang="de-DE" dirty="0"/>
          </a:p>
        </p:txBody>
      </p:sp>
      <p:sp>
        <p:nvSpPr>
          <p:cNvPr id="62" name="Text Placeholder 61">
            <a:extLst>
              <a:ext uri="{FF2B5EF4-FFF2-40B4-BE49-F238E27FC236}">
                <a16:creationId xmlns:a16="http://schemas.microsoft.com/office/drawing/2014/main" id="{AA547845-BB2E-3FFB-966A-C8248F86F400}"/>
              </a:ext>
            </a:extLst>
          </p:cNvPr>
          <p:cNvSpPr>
            <a:spLocks noGrp="1"/>
          </p:cNvSpPr>
          <p:nvPr>
            <p:ph type="body" idx="1"/>
          </p:nvPr>
        </p:nvSpPr>
        <p:spPr>
          <a:gradFill>
            <a:gsLst>
              <a:gs pos="0">
                <a:srgbClr val="FF4B4B"/>
              </a:gs>
              <a:gs pos="100000">
                <a:srgbClr val="FF744F"/>
              </a:gs>
            </a:gsLst>
            <a:lin ang="18900000" scaled="0"/>
          </a:gradFill>
          <a:ln>
            <a:noFill/>
          </a:ln>
        </p:spPr>
        <p:txBody>
          <a:bodyPr/>
          <a:lstStyle/>
          <a:p>
            <a:r>
              <a:rPr lang="en-US" dirty="0"/>
              <a:t>Lorem ipsum</a:t>
            </a:r>
          </a:p>
        </p:txBody>
      </p:sp>
      <p:sp>
        <p:nvSpPr>
          <p:cNvPr id="65" name="Text Placeholder 64">
            <a:extLst>
              <a:ext uri="{FF2B5EF4-FFF2-40B4-BE49-F238E27FC236}">
                <a16:creationId xmlns:a16="http://schemas.microsoft.com/office/drawing/2014/main" id="{5356DDBF-E788-DBB4-CDE4-F6948ADB0564}"/>
              </a:ext>
            </a:extLst>
          </p:cNvPr>
          <p:cNvSpPr>
            <a:spLocks noGrp="1"/>
          </p:cNvSpPr>
          <p:nvPr>
            <p:ph type="body" sz="quarter" idx="40"/>
          </p:nvPr>
        </p:nvSpPr>
        <p:spPr/>
        <p:txBody>
          <a:bodyPr/>
          <a:lstStyle/>
          <a:p>
            <a:pPr lvl="0"/>
            <a:r>
              <a:rPr lang="en-US"/>
              <a:t>Nisl ut aliquip ex </a:t>
            </a:r>
            <a:br>
              <a:rPr lang="en-US"/>
            </a:br>
            <a:r>
              <a:rPr lang="en-US"/>
              <a:t>ea commodo consequat et iusto odio dignissim qui blandit present.</a:t>
            </a:r>
            <a:endParaRPr lang="en-US" dirty="0"/>
          </a:p>
        </p:txBody>
      </p:sp>
      <p:sp>
        <p:nvSpPr>
          <p:cNvPr id="18" name="Text Placeholder 17">
            <a:extLst>
              <a:ext uri="{FF2B5EF4-FFF2-40B4-BE49-F238E27FC236}">
                <a16:creationId xmlns:a16="http://schemas.microsoft.com/office/drawing/2014/main" id="{0CFDE6AD-48C9-5A9C-32D8-FEE7FE57F958}"/>
              </a:ext>
            </a:extLst>
          </p:cNvPr>
          <p:cNvSpPr>
            <a:spLocks noGrp="1"/>
          </p:cNvSpPr>
          <p:nvPr>
            <p:ph type="body" idx="50"/>
          </p:nvPr>
        </p:nvSpPr>
        <p:spPr/>
        <p:txBody>
          <a:bodyPr/>
          <a:lstStyle/>
          <a:p>
            <a:r>
              <a:rPr lang="en-US"/>
              <a:t>Duis autem veloticum</a:t>
            </a:r>
          </a:p>
        </p:txBody>
      </p:sp>
      <p:sp>
        <p:nvSpPr>
          <p:cNvPr id="31" name="Text Placeholder 30">
            <a:extLst>
              <a:ext uri="{FF2B5EF4-FFF2-40B4-BE49-F238E27FC236}">
                <a16:creationId xmlns:a16="http://schemas.microsoft.com/office/drawing/2014/main" id="{25723393-F26E-B849-51BF-50C34C0A0D42}"/>
              </a:ext>
            </a:extLst>
          </p:cNvPr>
          <p:cNvSpPr>
            <a:spLocks noGrp="1"/>
          </p:cNvSpPr>
          <p:nvPr>
            <p:ph type="body" sz="quarter" idx="35"/>
          </p:nvPr>
        </p:nvSpPr>
        <p:spPr/>
        <p:txBody>
          <a:bodyPr/>
          <a:lstStyle/>
          <a:p>
            <a:r>
              <a:rPr lang="en-US"/>
              <a:t>Nisl ut aliquip ex </a:t>
            </a:r>
            <a:br>
              <a:rPr lang="en-US"/>
            </a:br>
            <a:r>
              <a:rPr lang="en-US"/>
              <a:t>ea commodo consequat et iusto odio dignissim qui blandit present.</a:t>
            </a:r>
          </a:p>
        </p:txBody>
      </p:sp>
      <p:sp>
        <p:nvSpPr>
          <p:cNvPr id="69" name="Text Placeholder 68">
            <a:extLst>
              <a:ext uri="{FF2B5EF4-FFF2-40B4-BE49-F238E27FC236}">
                <a16:creationId xmlns:a16="http://schemas.microsoft.com/office/drawing/2014/main" id="{32C75D08-7050-01E1-9985-8371CD598173}"/>
              </a:ext>
            </a:extLst>
          </p:cNvPr>
          <p:cNvSpPr>
            <a:spLocks noGrp="1"/>
          </p:cNvSpPr>
          <p:nvPr>
            <p:ph type="body" idx="49"/>
          </p:nvPr>
        </p:nvSpPr>
        <p:spPr/>
        <p:txBody>
          <a:bodyPr/>
          <a:lstStyle/>
          <a:p>
            <a:r>
              <a:rPr lang="en-US"/>
              <a:t>Duis autem veloticum</a:t>
            </a:r>
            <a:endParaRPr lang="en-US" dirty="0"/>
          </a:p>
        </p:txBody>
      </p:sp>
      <p:sp>
        <p:nvSpPr>
          <p:cNvPr id="26" name="Text Placeholder 25">
            <a:extLst>
              <a:ext uri="{FF2B5EF4-FFF2-40B4-BE49-F238E27FC236}">
                <a16:creationId xmlns:a16="http://schemas.microsoft.com/office/drawing/2014/main" id="{DF8DC03C-393A-7E9A-3477-F431B2F8BB40}"/>
              </a:ext>
            </a:extLst>
          </p:cNvPr>
          <p:cNvSpPr>
            <a:spLocks noGrp="1"/>
          </p:cNvSpPr>
          <p:nvPr>
            <p:ph type="body" sz="quarter" idx="34"/>
          </p:nvPr>
        </p:nvSpPr>
        <p:spPr/>
        <p:txBody>
          <a:bodyPr/>
          <a:lstStyle/>
          <a:p>
            <a:pPr lvl="0"/>
            <a:r>
              <a:rPr lang="en-US"/>
              <a:t>Nisl ut aliquip ex </a:t>
            </a:r>
            <a:br>
              <a:rPr lang="en-US"/>
            </a:br>
            <a:r>
              <a:rPr lang="en-US"/>
              <a:t>ea commodo consequat et iusto odio dignissim qui blandit present.</a:t>
            </a:r>
            <a:endParaRPr lang="en-US" dirty="0"/>
          </a:p>
        </p:txBody>
      </p:sp>
      <p:sp>
        <p:nvSpPr>
          <p:cNvPr id="68" name="Text Placeholder 67">
            <a:extLst>
              <a:ext uri="{FF2B5EF4-FFF2-40B4-BE49-F238E27FC236}">
                <a16:creationId xmlns:a16="http://schemas.microsoft.com/office/drawing/2014/main" id="{9823D483-907E-E142-DBE4-7E49BB81684D}"/>
              </a:ext>
            </a:extLst>
          </p:cNvPr>
          <p:cNvSpPr>
            <a:spLocks noGrp="1"/>
          </p:cNvSpPr>
          <p:nvPr>
            <p:ph type="body" idx="48"/>
          </p:nvPr>
        </p:nvSpPr>
        <p:spPr/>
        <p:txBody>
          <a:bodyPr/>
          <a:lstStyle/>
          <a:p>
            <a:r>
              <a:rPr lang="en-US"/>
              <a:t>Duis autem veloticum</a:t>
            </a:r>
            <a:endParaRPr lang="en-US" dirty="0"/>
          </a:p>
        </p:txBody>
      </p:sp>
      <p:sp>
        <p:nvSpPr>
          <p:cNvPr id="25" name="Text Placeholder 24">
            <a:extLst>
              <a:ext uri="{FF2B5EF4-FFF2-40B4-BE49-F238E27FC236}">
                <a16:creationId xmlns:a16="http://schemas.microsoft.com/office/drawing/2014/main" id="{6C574DCB-754A-E9A5-720C-D3F3C1BFA291}"/>
              </a:ext>
            </a:extLst>
          </p:cNvPr>
          <p:cNvSpPr>
            <a:spLocks noGrp="1"/>
          </p:cNvSpPr>
          <p:nvPr>
            <p:ph type="body" sz="quarter" idx="33"/>
          </p:nvPr>
        </p:nvSpPr>
        <p:spPr/>
        <p:txBody>
          <a:bodyPr/>
          <a:lstStyle/>
          <a:p>
            <a:pPr lvl="0"/>
            <a:r>
              <a:rPr lang="en-US"/>
              <a:t>Nisl ut aliquip ex </a:t>
            </a:r>
            <a:br>
              <a:rPr lang="en-US"/>
            </a:br>
            <a:r>
              <a:rPr lang="en-US"/>
              <a:t>ea commodo consequat et iusto odio dignissim qui blandit present.</a:t>
            </a:r>
            <a:endParaRPr lang="en-US" dirty="0"/>
          </a:p>
        </p:txBody>
      </p:sp>
      <p:sp>
        <p:nvSpPr>
          <p:cNvPr id="67" name="Text Placeholder 66">
            <a:extLst>
              <a:ext uri="{FF2B5EF4-FFF2-40B4-BE49-F238E27FC236}">
                <a16:creationId xmlns:a16="http://schemas.microsoft.com/office/drawing/2014/main" id="{AAF7DB4B-218F-FA2A-3D07-E591AF46D3BE}"/>
              </a:ext>
            </a:extLst>
          </p:cNvPr>
          <p:cNvSpPr>
            <a:spLocks noGrp="1"/>
          </p:cNvSpPr>
          <p:nvPr>
            <p:ph type="body" idx="47"/>
          </p:nvPr>
        </p:nvSpPr>
        <p:spPr/>
        <p:txBody>
          <a:bodyPr/>
          <a:lstStyle/>
          <a:p>
            <a:r>
              <a:rPr lang="en-US"/>
              <a:t>Duis autem veloticum</a:t>
            </a:r>
            <a:endParaRPr lang="en-US" dirty="0"/>
          </a:p>
        </p:txBody>
      </p:sp>
      <p:sp>
        <p:nvSpPr>
          <p:cNvPr id="24" name="Text Placeholder 23">
            <a:extLst>
              <a:ext uri="{FF2B5EF4-FFF2-40B4-BE49-F238E27FC236}">
                <a16:creationId xmlns:a16="http://schemas.microsoft.com/office/drawing/2014/main" id="{5B2782B7-D347-7A1B-5DE0-5E91C6D71A50}"/>
              </a:ext>
            </a:extLst>
          </p:cNvPr>
          <p:cNvSpPr>
            <a:spLocks noGrp="1"/>
          </p:cNvSpPr>
          <p:nvPr>
            <p:ph type="body" sz="quarter" idx="29"/>
          </p:nvPr>
        </p:nvSpPr>
        <p:spPr/>
        <p:txBody>
          <a:bodyPr/>
          <a:lstStyle/>
          <a:p>
            <a:pPr lvl="0"/>
            <a:r>
              <a:rPr lang="en-US" dirty="0" err="1"/>
              <a:t>Nisl</a:t>
            </a:r>
            <a:r>
              <a:rPr lang="en-US" dirty="0"/>
              <a:t> </a:t>
            </a:r>
            <a:r>
              <a:rPr lang="en-US" dirty="0" err="1"/>
              <a:t>ut</a:t>
            </a:r>
            <a:r>
              <a:rPr lang="en-US" dirty="0"/>
              <a:t> </a:t>
            </a:r>
            <a:r>
              <a:rPr lang="en-US" dirty="0" err="1"/>
              <a:t>aliquip</a:t>
            </a:r>
            <a:r>
              <a:rPr lang="en-US" dirty="0"/>
              <a:t> ex </a:t>
            </a:r>
            <a:br>
              <a:rPr lang="en-US" dirty="0"/>
            </a:b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66" name="Text Placeholder 65">
            <a:extLst>
              <a:ext uri="{FF2B5EF4-FFF2-40B4-BE49-F238E27FC236}">
                <a16:creationId xmlns:a16="http://schemas.microsoft.com/office/drawing/2014/main" id="{3DDB36A4-B7AB-11AB-1905-ED94726929CD}"/>
              </a:ext>
            </a:extLst>
          </p:cNvPr>
          <p:cNvSpPr>
            <a:spLocks noGrp="1"/>
          </p:cNvSpPr>
          <p:nvPr>
            <p:ph type="body" idx="46"/>
          </p:nvPr>
        </p:nvSpPr>
        <p:spPr/>
        <p:txBody>
          <a:bodyPr/>
          <a:lstStyle/>
          <a:p>
            <a:r>
              <a:rPr lang="en-US"/>
              <a:t>Duis autem veloticum</a:t>
            </a:r>
            <a:endParaRPr lang="en-US" dirty="0"/>
          </a:p>
        </p:txBody>
      </p:sp>
      <p:sp>
        <p:nvSpPr>
          <p:cNvPr id="17" name="Title 16">
            <a:extLst>
              <a:ext uri="{FF2B5EF4-FFF2-40B4-BE49-F238E27FC236}">
                <a16:creationId xmlns:a16="http://schemas.microsoft.com/office/drawing/2014/main" id="{41D3AAC0-AE1F-16A9-A0FF-B59DB4D6DB44}"/>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22" name="Text Placeholder 21">
            <a:extLst>
              <a:ext uri="{FF2B5EF4-FFF2-40B4-BE49-F238E27FC236}">
                <a16:creationId xmlns:a16="http://schemas.microsoft.com/office/drawing/2014/main" id="{DC94E3C3-83CA-3AF9-791C-6EFED2AF15E8}"/>
              </a:ext>
            </a:extLst>
          </p:cNvPr>
          <p:cNvSpPr>
            <a:spLocks noGrp="1"/>
          </p:cNvSpPr>
          <p:nvPr>
            <p:ph type="body" sz="quarter" idx="14"/>
          </p:nvPr>
        </p:nvSpPr>
        <p:spPr/>
        <p:txBody>
          <a:bodyPr/>
          <a:lstStyle/>
          <a:p>
            <a:r>
              <a:rPr lang="fr-FR"/>
              <a:t>B  029 : 5 circles : 5 texts</a:t>
            </a:r>
            <a:endParaRPr lang="en-US" dirty="0"/>
          </a:p>
        </p:txBody>
      </p:sp>
    </p:spTree>
    <p:extLst>
      <p:ext uri="{BB962C8B-B14F-4D97-AF65-F5344CB8AC3E}">
        <p14:creationId xmlns:p14="http://schemas.microsoft.com/office/powerpoint/2010/main" val="4191380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Object 32" hidden="1">
            <a:extLst>
              <a:ext uri="{FF2B5EF4-FFF2-40B4-BE49-F238E27FC236}">
                <a16:creationId xmlns:a16="http://schemas.microsoft.com/office/drawing/2014/main" id="{42D7256E-DE16-676C-B0E6-79293395B7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3" name="Object 32" hidden="1">
                        <a:extLst>
                          <a:ext uri="{FF2B5EF4-FFF2-40B4-BE49-F238E27FC236}">
                            <a16:creationId xmlns:a16="http://schemas.microsoft.com/office/drawing/2014/main" id="{42D7256E-DE16-676C-B0E6-79293395B7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fld id="{D7B5DC5B-6873-43DB-ADC7-B15ACCE0DFDB}" type="slidenum">
              <a:rPr lang="de-DE" smtClean="0"/>
              <a:pPr/>
              <a:t>68</a:t>
            </a:fld>
            <a:endParaRPr lang="de-DE" dirty="0"/>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r>
              <a:rPr lang="de-DE"/>
              <a:t>2025-10-08</a:t>
            </a:r>
            <a:endParaRPr lang="de-DE" dirty="0"/>
          </a:p>
        </p:txBody>
      </p:sp>
      <p:sp>
        <p:nvSpPr>
          <p:cNvPr id="8" name="Content Placeholder 7">
            <a:extLst>
              <a:ext uri="{FF2B5EF4-FFF2-40B4-BE49-F238E27FC236}">
                <a16:creationId xmlns:a16="http://schemas.microsoft.com/office/drawing/2014/main" id="{E8AA343B-2D4C-4DE3-EAF8-DDD36D514FA0}"/>
              </a:ext>
            </a:extLst>
          </p:cNvPr>
          <p:cNvSpPr>
            <a:spLocks noGrp="1"/>
          </p:cNvSpPr>
          <p:nvPr>
            <p:ph sz="quarter" idx="25"/>
          </p:nvPr>
        </p:nvSpPr>
        <p:spPr/>
        <p:txBody>
          <a:bodyPr/>
          <a:lstStyle/>
          <a:p>
            <a:pPr lvl="4"/>
            <a:r>
              <a:rPr lang="en-US" dirty="0"/>
              <a:t>Duis autem vel </a:t>
            </a:r>
          </a:p>
          <a:p>
            <a:pPr lvl="0"/>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69" name="Bild 41" descr="Menüband Silhouette">
            <a:extLst>
              <a:ext uri="{FF2B5EF4-FFF2-40B4-BE49-F238E27FC236}">
                <a16:creationId xmlns:a16="http://schemas.microsoft.com/office/drawing/2014/main" id="{EB41D8B0-FC95-4DD9-10E1-F934EE35B84D}"/>
              </a:ext>
            </a:extLst>
          </p:cNvPr>
          <p:cNvPicPr>
            <a:picLocks noGrp="1" noChangeAspect="1"/>
          </p:cNvPicPr>
          <p:nvPr>
            <p:ph sz="quarter" idx="30"/>
          </p:nvPr>
        </p:nvPicPr>
        <p:blipFill>
          <a:blip r:embed="rId5">
            <a:extLst>
              <a:ext uri="{96DAC541-7B7A-43D3-8B79-37D633B846F1}">
                <asvg:svgBlip xmlns:asvg="http://schemas.microsoft.com/office/drawing/2016/SVG/main" r:embed="rId6"/>
              </a:ext>
            </a:extLst>
          </a:blip>
          <a:stretch/>
        </p:blipFill>
        <p:spPr bwMode="auto">
          <a:noFill/>
          <a:ln>
            <a:noFill/>
          </a:ln>
        </p:spPr>
      </p:pic>
      <p:sp>
        <p:nvSpPr>
          <p:cNvPr id="9" name="Content Placeholder 8">
            <a:extLst>
              <a:ext uri="{FF2B5EF4-FFF2-40B4-BE49-F238E27FC236}">
                <a16:creationId xmlns:a16="http://schemas.microsoft.com/office/drawing/2014/main" id="{6FB797EC-B804-E49D-6689-7419A58F0256}"/>
              </a:ext>
            </a:extLst>
          </p:cNvPr>
          <p:cNvSpPr>
            <a:spLocks noGrp="1"/>
          </p:cNvSpPr>
          <p:nvPr>
            <p:ph sz="quarter" idx="26"/>
          </p:nvPr>
        </p:nvSpPr>
        <p:spPr/>
        <p:txBody>
          <a:bodyPr/>
          <a:lstStyle/>
          <a:p>
            <a:pPr lvl="4"/>
            <a:r>
              <a:rPr lang="en-US" dirty="0" err="1"/>
              <a:t>Feugiat</a:t>
            </a:r>
            <a:r>
              <a:rPr lang="en-US" dirty="0"/>
              <a:t> </a:t>
            </a:r>
            <a:r>
              <a:rPr lang="en-US" dirty="0" err="1"/>
              <a:t>nulla</a:t>
            </a:r>
            <a:r>
              <a:rPr lang="en-US" dirty="0"/>
              <a:t> </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pic>
        <p:nvPicPr>
          <p:cNvPr id="68" name="Bild 24" descr="Waage der Justitia Silhouette">
            <a:extLst>
              <a:ext uri="{FF2B5EF4-FFF2-40B4-BE49-F238E27FC236}">
                <a16:creationId xmlns:a16="http://schemas.microsoft.com/office/drawing/2014/main" id="{65FA437E-D365-7E74-6AF5-AD125BD7DAAD}"/>
              </a:ext>
            </a:extLst>
          </p:cNvPr>
          <p:cNvPicPr>
            <a:picLocks noGrp="1" noChangeAspect="1"/>
          </p:cNvPicPr>
          <p:nvPr>
            <p:ph sz="quarter" idx="31"/>
          </p:nvPr>
        </p:nvPicPr>
        <p:blipFill>
          <a:blip r:embed="rId7">
            <a:extLst>
              <a:ext uri="{96DAC541-7B7A-43D3-8B79-37D633B846F1}">
                <asvg:svgBlip xmlns:asvg="http://schemas.microsoft.com/office/drawing/2016/SVG/main" r:embed="rId8"/>
              </a:ext>
            </a:extLst>
          </a:blip>
          <a:stretch/>
        </p:blipFill>
        <p:spPr bwMode="auto">
          <a:noFill/>
          <a:ln>
            <a:noFill/>
          </a:ln>
        </p:spPr>
      </p:pic>
      <p:sp>
        <p:nvSpPr>
          <p:cNvPr id="10" name="Content Placeholder 9">
            <a:extLst>
              <a:ext uri="{FF2B5EF4-FFF2-40B4-BE49-F238E27FC236}">
                <a16:creationId xmlns:a16="http://schemas.microsoft.com/office/drawing/2014/main" id="{408DB6F0-F2CF-C25F-11F8-823E8E92600E}"/>
              </a:ext>
            </a:extLst>
          </p:cNvPr>
          <p:cNvSpPr>
            <a:spLocks noGrp="1"/>
          </p:cNvSpPr>
          <p:nvPr>
            <p:ph sz="quarter" idx="27"/>
          </p:nvPr>
        </p:nvSpPr>
        <p:spPr/>
        <p:txBody>
          <a:bodyPr/>
          <a:lstStyle/>
          <a:p>
            <a:pPr lvl="4"/>
            <a:r>
              <a:rPr lang="en-US" dirty="0"/>
              <a:t>Magna sed pulvinar </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67" name="Bild 31" descr="Raute Silhouette">
            <a:extLst>
              <a:ext uri="{FF2B5EF4-FFF2-40B4-BE49-F238E27FC236}">
                <a16:creationId xmlns:a16="http://schemas.microsoft.com/office/drawing/2014/main" id="{7255301F-9018-0826-1E67-28B5FCA93A17}"/>
              </a:ext>
            </a:extLst>
          </p:cNvPr>
          <p:cNvPicPr>
            <a:picLocks noGrp="1" noChangeAspect="1"/>
          </p:cNvPicPr>
          <p:nvPr>
            <p:ph sz="quarter" idx="32"/>
          </p:nvPr>
        </p:nvPicPr>
        <p:blipFill>
          <a:blip r:embed="rId9">
            <a:extLst>
              <a:ext uri="{96DAC541-7B7A-43D3-8B79-37D633B846F1}">
                <asvg:svgBlip xmlns:asvg="http://schemas.microsoft.com/office/drawing/2016/SVG/main" r:embed="rId10"/>
              </a:ext>
            </a:extLst>
          </a:blip>
          <a:stretch/>
        </p:blipFill>
        <p:spPr bwMode="auto">
          <a:noFill/>
          <a:ln>
            <a:noFill/>
          </a:ln>
        </p:spPr>
      </p:pic>
      <p:sp>
        <p:nvSpPr>
          <p:cNvPr id="7" name="Content Placeholder 6">
            <a:extLst>
              <a:ext uri="{FF2B5EF4-FFF2-40B4-BE49-F238E27FC236}">
                <a16:creationId xmlns:a16="http://schemas.microsoft.com/office/drawing/2014/main" id="{387C8976-A365-37C8-734F-DBAC4F9A5F34}"/>
              </a:ext>
            </a:extLst>
          </p:cNvPr>
          <p:cNvSpPr>
            <a:spLocks noGrp="1"/>
          </p:cNvSpPr>
          <p:nvPr>
            <p:ph sz="quarter" idx="24"/>
          </p:nvPr>
        </p:nvSpPr>
        <p:spPr/>
        <p:txBody>
          <a:bodyPr/>
          <a:lstStyle/>
          <a:p>
            <a:pPr lvl="4"/>
            <a:r>
              <a:rPr lang="en-US" dirty="0" err="1"/>
              <a:t>Ullamcorper</a:t>
            </a:r>
            <a:r>
              <a:rPr lang="en-US" dirty="0"/>
              <a:t> </a:t>
            </a:r>
            <a:r>
              <a:rPr lang="en-US" dirty="0" err="1"/>
              <a:t>suscipit</a:t>
            </a:r>
            <a:endParaRPr lang="en-US"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pic>
        <p:nvPicPr>
          <p:cNvPr id="66" name="Bild 30" descr="Gebäude Silhouette">
            <a:extLst>
              <a:ext uri="{FF2B5EF4-FFF2-40B4-BE49-F238E27FC236}">
                <a16:creationId xmlns:a16="http://schemas.microsoft.com/office/drawing/2014/main" id="{7327B532-A1BE-9B6A-221D-6F7C904D88F4}"/>
              </a:ext>
            </a:extLst>
          </p:cNvPr>
          <p:cNvPicPr>
            <a:picLocks noGrp="1" noChangeAspect="1"/>
          </p:cNvPicPr>
          <p:nvPr>
            <p:ph sz="quarter" idx="29"/>
          </p:nvPr>
        </p:nvPicPr>
        <p:blipFill>
          <a:blip r:embed="rId11">
            <a:extLst>
              <a:ext uri="{96DAC541-7B7A-43D3-8B79-37D633B846F1}">
                <asvg:svgBlip xmlns:asvg="http://schemas.microsoft.com/office/drawing/2016/SVG/main" r:embed="rId12"/>
              </a:ext>
            </a:extLst>
          </a:blip>
          <a:stretch/>
        </p:blipFill>
        <p:spPr bwMode="auto">
          <a:noFill/>
          <a:ln>
            <a:noFill/>
          </a:ln>
        </p:spPr>
      </p:pic>
      <p:sp>
        <p:nvSpPr>
          <p:cNvPr id="6" name="Content Placeholder 5">
            <a:extLst>
              <a:ext uri="{FF2B5EF4-FFF2-40B4-BE49-F238E27FC236}">
                <a16:creationId xmlns:a16="http://schemas.microsoft.com/office/drawing/2014/main" id="{DFADCCEF-1C04-EF47-2372-97B33C90278C}"/>
              </a:ext>
            </a:extLst>
          </p:cNvPr>
          <p:cNvSpPr>
            <a:spLocks noGrp="1"/>
          </p:cNvSpPr>
          <p:nvPr>
            <p:ph sz="quarter" idx="22"/>
          </p:nvPr>
        </p:nvSpPr>
        <p:spPr/>
        <p:txBody>
          <a:bodyPr/>
          <a:lstStyle/>
          <a:p>
            <a:pPr lvl="4"/>
            <a:r>
              <a:rPr lang="en-US" dirty="0" err="1"/>
              <a:t>Pellentesque</a:t>
            </a:r>
            <a:r>
              <a:rPr lang="en-US" dirty="0"/>
              <a:t> habitant </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65" name="Bild 33" descr="Benutzer Silhouette">
            <a:extLst>
              <a:ext uri="{FF2B5EF4-FFF2-40B4-BE49-F238E27FC236}">
                <a16:creationId xmlns:a16="http://schemas.microsoft.com/office/drawing/2014/main" id="{05F3E15D-ABAF-1825-CB3C-BDB3989C0328}"/>
              </a:ext>
            </a:extLst>
          </p:cNvPr>
          <p:cNvPicPr>
            <a:picLocks noGrp="1" noChangeAspect="1"/>
          </p:cNvPicPr>
          <p:nvPr>
            <p:ph sz="quarter" idx="28"/>
          </p:nvPr>
        </p:nvPicPr>
        <p:blipFill>
          <a:blip r:embed="rId13">
            <a:extLst>
              <a:ext uri="{96DAC541-7B7A-43D3-8B79-37D633B846F1}">
                <asvg:svgBlip xmlns:asvg="http://schemas.microsoft.com/office/drawing/2016/SVG/main" r:embed="rId14"/>
              </a:ext>
            </a:extLst>
          </a:blip>
          <a:stretch/>
        </p:blipFill>
        <p:spPr bwMode="auto">
          <a:noFill/>
          <a:ln>
            <a:noFill/>
          </a:ln>
        </p:spPr>
      </p:pic>
      <p:sp>
        <p:nvSpPr>
          <p:cNvPr id="38" name="Textplatzhalter 37">
            <a:extLst>
              <a:ext uri="{FF2B5EF4-FFF2-40B4-BE49-F238E27FC236}">
                <a16:creationId xmlns:a16="http://schemas.microsoft.com/office/drawing/2014/main" id="{5FC31C57-A5AF-B5AB-B902-BC84C623DD7D}"/>
              </a:ext>
            </a:extLst>
          </p:cNvPr>
          <p:cNvSpPr>
            <a:spLocks noGrp="1"/>
          </p:cNvSpPr>
          <p:nvPr>
            <p:ph type="body" idx="1"/>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endParaRPr lang="de-DE" dirty="0"/>
          </a:p>
        </p:txBody>
      </p:sp>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dirty="0"/>
              <a:t>Lorem ipsum dolor </a:t>
            </a:r>
            <a:r>
              <a:rPr lang="en-US"/>
              <a:t>sit amet </a:t>
            </a:r>
            <a:r>
              <a:rPr lang="en-US" dirty="0" err="1"/>
              <a:t>consectetuer</a:t>
            </a:r>
            <a:r>
              <a:rPr lang="en-US" dirty="0"/>
              <a:t> </a:t>
            </a:r>
            <a:r>
              <a:rPr lang="en-US" err="1"/>
              <a:t>adipiscing</a:t>
            </a:r>
            <a:r>
              <a:rPr lang="en-US"/>
              <a:t> elit 	1 of 2</a:t>
            </a:r>
            <a:endParaRPr lang="en-US" dirty="0"/>
          </a:p>
        </p:txBody>
      </p:sp>
      <p:sp>
        <p:nvSpPr>
          <p:cNvPr id="2" name="Text Placeholder 1">
            <a:extLst>
              <a:ext uri="{FF2B5EF4-FFF2-40B4-BE49-F238E27FC236}">
                <a16:creationId xmlns:a16="http://schemas.microsoft.com/office/drawing/2014/main" id="{731339D3-95DD-D28D-EBD3-78BC8FB533AE}"/>
              </a:ext>
            </a:extLst>
          </p:cNvPr>
          <p:cNvSpPr>
            <a:spLocks noGrp="1"/>
          </p:cNvSpPr>
          <p:nvPr>
            <p:ph type="body" sz="quarter" idx="14"/>
          </p:nvPr>
        </p:nvSpPr>
        <p:spPr/>
        <p:txBody>
          <a:bodyPr/>
          <a:lstStyle/>
          <a:p>
            <a:r>
              <a:rPr lang="fr-FR"/>
              <a:t>B  030 : citiation : 5 Icons : 5 contents</a:t>
            </a:r>
            <a:endParaRPr lang="en-US"/>
          </a:p>
        </p:txBody>
      </p:sp>
    </p:spTree>
    <p:extLst>
      <p:ext uri="{BB962C8B-B14F-4D97-AF65-F5344CB8AC3E}">
        <p14:creationId xmlns:p14="http://schemas.microsoft.com/office/powerpoint/2010/main" val="34467616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Object 32" hidden="1">
            <a:extLst>
              <a:ext uri="{FF2B5EF4-FFF2-40B4-BE49-F238E27FC236}">
                <a16:creationId xmlns:a16="http://schemas.microsoft.com/office/drawing/2014/main" id="{42D7256E-DE16-676C-B0E6-79293395B7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3" name="Object 32" hidden="1">
                        <a:extLst>
                          <a:ext uri="{FF2B5EF4-FFF2-40B4-BE49-F238E27FC236}">
                            <a16:creationId xmlns:a16="http://schemas.microsoft.com/office/drawing/2014/main" id="{42D7256E-DE16-676C-B0E6-79293395B7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fld id="{D7B5DC5B-6873-43DB-ADC7-B15ACCE0DFDB}" type="slidenum">
              <a:rPr lang="de-DE" smtClean="0"/>
              <a:pPr/>
              <a:t>69</a:t>
            </a:fld>
            <a:endParaRPr lang="de-DE" dirty="0"/>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r>
              <a:rPr lang="de-DE"/>
              <a:t>2025-10-08</a:t>
            </a:r>
            <a:endParaRPr lang="de-DE" dirty="0"/>
          </a:p>
        </p:txBody>
      </p:sp>
      <p:sp>
        <p:nvSpPr>
          <p:cNvPr id="25" name="Content Placeholder 24">
            <a:extLst>
              <a:ext uri="{FF2B5EF4-FFF2-40B4-BE49-F238E27FC236}">
                <a16:creationId xmlns:a16="http://schemas.microsoft.com/office/drawing/2014/main" id="{9CCD9454-C91B-0D9A-57F0-2A092E8AEE55}"/>
              </a:ext>
            </a:extLst>
          </p:cNvPr>
          <p:cNvSpPr>
            <a:spLocks noGrp="1"/>
          </p:cNvSpPr>
          <p:nvPr>
            <p:ph sz="quarter" idx="25"/>
          </p:nvPr>
        </p:nvSpPr>
        <p:spPr/>
        <p:txBody>
          <a:bodyPr/>
          <a:lstStyle/>
          <a:p>
            <a:pPr lvl="4"/>
            <a:r>
              <a:rPr lang="en-US" dirty="0" err="1"/>
              <a:t>Lobortis</a:t>
            </a:r>
            <a:r>
              <a:rPr lang="en-US" dirty="0"/>
              <a:t> </a:t>
            </a:r>
            <a:r>
              <a:rPr lang="en-US" dirty="0" err="1"/>
              <a:t>nisl</a:t>
            </a:r>
            <a:r>
              <a:rPr lang="en-US" dirty="0"/>
              <a:t> </a:t>
            </a:r>
            <a:r>
              <a:rPr lang="en-US" dirty="0" err="1"/>
              <a:t>ut</a:t>
            </a:r>
            <a:endParaRPr lang="en-GB" dirty="0"/>
          </a:p>
          <a:p>
            <a:pPr lvl="0"/>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77" name="Content Placeholder 76" descr="Heart outline">
            <a:extLst>
              <a:ext uri="{FF2B5EF4-FFF2-40B4-BE49-F238E27FC236}">
                <a16:creationId xmlns:a16="http://schemas.microsoft.com/office/drawing/2014/main" id="{DA338843-116C-E291-3D0D-80229B7CA1E3}"/>
              </a:ext>
            </a:extLst>
          </p:cNvPr>
          <p:cNvPicPr>
            <a:picLocks noGrp="1" noChangeAspect="1"/>
          </p:cNvPicPr>
          <p:nvPr>
            <p:ph sz="quarter" idx="30"/>
          </p:nvPr>
        </p:nvPicPr>
        <p:blipFill>
          <a:blip r:embed="rId5">
            <a:extLst>
              <a:ext uri="{96DAC541-7B7A-43D3-8B79-37D633B846F1}">
                <asvg:svgBlip xmlns:asvg="http://schemas.microsoft.com/office/drawing/2016/SVG/main" r:embed="rId6"/>
              </a:ext>
            </a:extLst>
          </a:blip>
          <a:stretch>
            <a:fillRect/>
          </a:stretch>
        </p:blipFill>
        <p:spPr/>
      </p:pic>
      <p:sp>
        <p:nvSpPr>
          <p:cNvPr id="26" name="Content Placeholder 25">
            <a:extLst>
              <a:ext uri="{FF2B5EF4-FFF2-40B4-BE49-F238E27FC236}">
                <a16:creationId xmlns:a16="http://schemas.microsoft.com/office/drawing/2014/main" id="{34E3255E-5B97-6305-4AA0-23685F18D0A0}"/>
              </a:ext>
            </a:extLst>
          </p:cNvPr>
          <p:cNvSpPr>
            <a:spLocks noGrp="1"/>
          </p:cNvSpPr>
          <p:nvPr>
            <p:ph sz="quarter" idx="26"/>
          </p:nvPr>
        </p:nvSpPr>
        <p:spPr/>
        <p:txBody>
          <a:bodyPr/>
          <a:lstStyle/>
          <a:p>
            <a:pPr lvl="4"/>
            <a:r>
              <a:rPr lang="en-US" dirty="0"/>
              <a:t>Dolore magna </a:t>
            </a:r>
            <a:r>
              <a:rPr lang="en-US" dirty="0" err="1"/>
              <a:t>aliquam</a:t>
            </a:r>
            <a:endParaRPr lang="en-GB" dirty="0"/>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pic>
        <p:nvPicPr>
          <p:cNvPr id="76" name="Content Placeholder 75" descr="Muscular arm outline">
            <a:extLst>
              <a:ext uri="{FF2B5EF4-FFF2-40B4-BE49-F238E27FC236}">
                <a16:creationId xmlns:a16="http://schemas.microsoft.com/office/drawing/2014/main" id="{1E437A48-2132-B836-EEA8-4C9D5F3ED745}"/>
              </a:ext>
            </a:extLst>
          </p:cNvPr>
          <p:cNvPicPr>
            <a:picLocks noGrp="1" noChangeAspect="1"/>
          </p:cNvPicPr>
          <p:nvPr>
            <p:ph sz="quarter" idx="31"/>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p:pic>
      <p:sp>
        <p:nvSpPr>
          <p:cNvPr id="27" name="Content Placeholder 26">
            <a:extLst>
              <a:ext uri="{FF2B5EF4-FFF2-40B4-BE49-F238E27FC236}">
                <a16:creationId xmlns:a16="http://schemas.microsoft.com/office/drawing/2014/main" id="{5D012165-61F3-E058-50FE-7C16F4F8FA35}"/>
              </a:ext>
            </a:extLst>
          </p:cNvPr>
          <p:cNvSpPr>
            <a:spLocks noGrp="1"/>
          </p:cNvSpPr>
          <p:nvPr>
            <p:ph sz="quarter" idx="27"/>
          </p:nvPr>
        </p:nvSpPr>
        <p:spPr/>
        <p:txBody>
          <a:bodyPr/>
          <a:lstStyle/>
          <a:p>
            <a:pPr lvl="4"/>
            <a:r>
              <a:rPr lang="en-US" dirty="0"/>
              <a:t>Magna sed pulvinar </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86" name="Bild 31" descr="Raute Silhouette">
            <a:extLst>
              <a:ext uri="{FF2B5EF4-FFF2-40B4-BE49-F238E27FC236}">
                <a16:creationId xmlns:a16="http://schemas.microsoft.com/office/drawing/2014/main" id="{198ACE71-7667-337B-696A-9BF0B563C3EF}"/>
              </a:ext>
            </a:extLst>
          </p:cNvPr>
          <p:cNvPicPr>
            <a:picLocks noGrp="1" noChangeAspect="1"/>
          </p:cNvPicPr>
          <p:nvPr>
            <p:ph sz="quarter" idx="32"/>
          </p:nvPr>
        </p:nvPicPr>
        <p:blipFill>
          <a:blip r:embed="rId9">
            <a:extLst>
              <a:ext uri="{96DAC541-7B7A-43D3-8B79-37D633B846F1}">
                <asvg:svgBlip xmlns:asvg="http://schemas.microsoft.com/office/drawing/2016/SVG/main" r:embed="rId10"/>
              </a:ext>
            </a:extLst>
          </a:blip>
          <a:stretch/>
        </p:blipFill>
        <p:spPr bwMode="auto">
          <a:noFill/>
          <a:ln>
            <a:noFill/>
          </a:ln>
        </p:spPr>
      </p:pic>
      <p:sp>
        <p:nvSpPr>
          <p:cNvPr id="24" name="Content Placeholder 23">
            <a:extLst>
              <a:ext uri="{FF2B5EF4-FFF2-40B4-BE49-F238E27FC236}">
                <a16:creationId xmlns:a16="http://schemas.microsoft.com/office/drawing/2014/main" id="{8CE92F35-EE36-9032-2E5F-834832CF0DDC}"/>
              </a:ext>
            </a:extLst>
          </p:cNvPr>
          <p:cNvSpPr>
            <a:spLocks noGrp="1"/>
          </p:cNvSpPr>
          <p:nvPr>
            <p:ph sz="quarter" idx="24"/>
          </p:nvPr>
        </p:nvSpPr>
        <p:spPr/>
        <p:txBody>
          <a:bodyPr/>
          <a:lstStyle/>
          <a:p>
            <a:pPr lvl="4"/>
            <a:r>
              <a:rPr lang="en-US" dirty="0"/>
              <a:t>Magna sed pulvinar</a:t>
            </a:r>
            <a:endParaRPr lang="en-GB"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83" name="Content Placeholder 82" descr="Road outline">
            <a:extLst>
              <a:ext uri="{FF2B5EF4-FFF2-40B4-BE49-F238E27FC236}">
                <a16:creationId xmlns:a16="http://schemas.microsoft.com/office/drawing/2014/main" id="{5C29C898-8805-D49F-2BB5-8D3FF9B23964}"/>
              </a:ext>
            </a:extLst>
          </p:cNvPr>
          <p:cNvPicPr>
            <a:picLocks noGrp="1" noChangeAspect="1"/>
          </p:cNvPicPr>
          <p:nvPr>
            <p:ph sz="quarter" idx="29"/>
          </p:nvPr>
        </p:nvPicPr>
        <p:blipFill>
          <a:blip r:embed="rId11">
            <a:extLst>
              <a:ext uri="{96DAC541-7B7A-43D3-8B79-37D633B846F1}">
                <asvg:svgBlip xmlns:asvg="http://schemas.microsoft.com/office/drawing/2016/SVG/main" r:embed="rId12"/>
              </a:ext>
            </a:extLst>
          </a:blip>
          <a:stretch>
            <a:fillRect/>
          </a:stretch>
        </p:blipFill>
        <p:spPr/>
      </p:pic>
      <p:sp>
        <p:nvSpPr>
          <p:cNvPr id="22" name="Content Placeholder 21">
            <a:extLst>
              <a:ext uri="{FF2B5EF4-FFF2-40B4-BE49-F238E27FC236}">
                <a16:creationId xmlns:a16="http://schemas.microsoft.com/office/drawing/2014/main" id="{0D77B757-B9E7-A23A-E500-DC1C65C0A93E}"/>
              </a:ext>
            </a:extLst>
          </p:cNvPr>
          <p:cNvSpPr>
            <a:spLocks noGrp="1"/>
          </p:cNvSpPr>
          <p:nvPr>
            <p:ph sz="quarter" idx="22"/>
          </p:nvPr>
        </p:nvSpPr>
        <p:spPr/>
        <p:txBody>
          <a:bodyPr/>
          <a:lstStyle/>
          <a:p>
            <a:pPr lvl="4"/>
            <a:r>
              <a:rPr lang="en-US" dirty="0" err="1"/>
              <a:t>Ullamcorper</a:t>
            </a:r>
            <a:r>
              <a:rPr lang="en-US" dirty="0"/>
              <a:t> </a:t>
            </a:r>
            <a:r>
              <a:rPr lang="en-US" dirty="0" err="1"/>
              <a:t>suscipit</a:t>
            </a:r>
            <a:endParaRPr lang="en-GB"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pic>
        <p:nvPicPr>
          <p:cNvPr id="128" name="Content Placeholder 127" descr="Building outline">
            <a:extLst>
              <a:ext uri="{FF2B5EF4-FFF2-40B4-BE49-F238E27FC236}">
                <a16:creationId xmlns:a16="http://schemas.microsoft.com/office/drawing/2014/main" id="{2E754F73-2509-55A8-388E-E1A667DA3839}"/>
              </a:ext>
            </a:extLst>
          </p:cNvPr>
          <p:cNvPicPr>
            <a:picLocks noGrp="1" noChangeAspect="1"/>
          </p:cNvPicPr>
          <p:nvPr>
            <p:ph sz="quarter" idx="28"/>
          </p:nvPr>
        </p:nvPicPr>
        <p:blipFill>
          <a:blip r:embed="rId13">
            <a:extLst>
              <a:ext uri="{96DAC541-7B7A-43D3-8B79-37D633B846F1}">
                <asvg:svgBlip xmlns:asvg="http://schemas.microsoft.com/office/drawing/2016/SVG/main" r:embed="rId14"/>
              </a:ext>
            </a:extLst>
          </a:blip>
          <a:stretch>
            <a:fillRect/>
          </a:stretch>
        </p:blipFill>
        <p:spPr/>
      </p:pic>
      <p:sp>
        <p:nvSpPr>
          <p:cNvPr id="21" name="Content Placeholder 20">
            <a:extLst>
              <a:ext uri="{FF2B5EF4-FFF2-40B4-BE49-F238E27FC236}">
                <a16:creationId xmlns:a16="http://schemas.microsoft.com/office/drawing/2014/main" id="{B414D6EA-3110-0EBE-C1D7-F2E9531376AA}"/>
              </a:ext>
            </a:extLst>
          </p:cNvPr>
          <p:cNvSpPr>
            <a:spLocks noGrp="1"/>
          </p:cNvSpPr>
          <p:nvPr>
            <p:ph sz="quarter" idx="15"/>
          </p:nvPr>
        </p:nvSpPr>
        <p:spPr/>
        <p:txBody>
          <a:bodyPr/>
          <a:lstStyle/>
          <a:p>
            <a:pPr lvl="4"/>
            <a:r>
              <a:rPr lang="en-US" dirty="0" err="1"/>
              <a:t>Pellentesque</a:t>
            </a:r>
            <a:r>
              <a:rPr lang="en-US" dirty="0"/>
              <a:t> habitant</a:t>
            </a: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53" name="Content Placeholder 52" descr="Acorn outline">
            <a:extLst>
              <a:ext uri="{FF2B5EF4-FFF2-40B4-BE49-F238E27FC236}">
                <a16:creationId xmlns:a16="http://schemas.microsoft.com/office/drawing/2014/main" id="{FF8C1B4A-B81D-3909-0187-555CB142D5A7}"/>
              </a:ext>
            </a:extLst>
          </p:cNvPr>
          <p:cNvPicPr>
            <a:picLocks noGrp="1" noChangeAspect="1"/>
          </p:cNvPicPr>
          <p:nvPr>
            <p:ph sz="quarter" idx="23"/>
          </p:nvPr>
        </p:nvPicPr>
        <p:blipFill>
          <a:blip r:embed="rId15">
            <a:extLst>
              <a:ext uri="{96DAC541-7B7A-43D3-8B79-37D633B846F1}">
                <asvg:svgBlip xmlns:asvg="http://schemas.microsoft.com/office/drawing/2016/SVG/main" r:embed="rId16"/>
              </a:ext>
            </a:extLst>
          </a:blip>
          <a:stretch>
            <a:fillRect/>
          </a:stretch>
        </p:blipFill>
        <p:spPr/>
      </p:pic>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a:t>Lorem ipsum dolor sit amet consectetuer adipiscing elit 	2 of 2</a:t>
            </a:r>
            <a:endParaRPr lang="en-US" dirty="0"/>
          </a:p>
        </p:txBody>
      </p:sp>
      <p:sp>
        <p:nvSpPr>
          <p:cNvPr id="20" name="Text Placeholder 19">
            <a:extLst>
              <a:ext uri="{FF2B5EF4-FFF2-40B4-BE49-F238E27FC236}">
                <a16:creationId xmlns:a16="http://schemas.microsoft.com/office/drawing/2014/main" id="{8DC1D10B-D2C9-585C-D875-5E438D5C5993}"/>
              </a:ext>
            </a:extLst>
          </p:cNvPr>
          <p:cNvSpPr>
            <a:spLocks noGrp="1"/>
          </p:cNvSpPr>
          <p:nvPr>
            <p:ph type="body" sz="quarter" idx="14"/>
          </p:nvPr>
        </p:nvSpPr>
        <p:spPr/>
        <p:txBody>
          <a:bodyPr/>
          <a:lstStyle/>
          <a:p>
            <a:r>
              <a:rPr lang="fr-FR"/>
              <a:t>B  031 : 6 Icons : 6 contents</a:t>
            </a:r>
            <a:endParaRPr lang="en-US"/>
          </a:p>
        </p:txBody>
      </p:sp>
    </p:spTree>
    <p:extLst>
      <p:ext uri="{BB962C8B-B14F-4D97-AF65-F5344CB8AC3E}">
        <p14:creationId xmlns:p14="http://schemas.microsoft.com/office/powerpoint/2010/main" val="3428366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7843A2C-5EAA-AB37-5763-9254917117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37843A2C-5EAA-AB37-5763-9254917117A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 name="Picture Placeholder 3">
            <a:extLst>
              <a:ext uri="{FF2B5EF4-FFF2-40B4-BE49-F238E27FC236}">
                <a16:creationId xmlns:a16="http://schemas.microsoft.com/office/drawing/2014/main" id="{3F92CE3F-CB6F-EA26-AE9E-48AEE6D9D209}"/>
              </a:ext>
            </a:extLst>
          </p:cNvPr>
          <p:cNvPicPr>
            <a:picLocks noGrp="1" noChangeAspect="1"/>
          </p:cNvPicPr>
          <p:nvPr>
            <p:ph type="pic" sz="quarter" idx="16"/>
          </p:nvPr>
        </p:nvPicPr>
        <p:blipFill rotWithShape="1">
          <a:blip r:embed="rId6"/>
          <a:srcRect l="19382" r="19382"/>
          <a:stretch/>
        </p:blipFill>
        <p:spPr/>
      </p:pic>
      <p:sp>
        <p:nvSpPr>
          <p:cNvPr id="10" name="Slide Number Placeholder 9">
            <a:extLst>
              <a:ext uri="{FF2B5EF4-FFF2-40B4-BE49-F238E27FC236}">
                <a16:creationId xmlns:a16="http://schemas.microsoft.com/office/drawing/2014/main" id="{143A8E85-6C3F-9445-B7AD-ADCA84F11835}"/>
              </a:ext>
            </a:extLst>
          </p:cNvPr>
          <p:cNvSpPr>
            <a:spLocks noGrp="1"/>
          </p:cNvSpPr>
          <p:nvPr>
            <p:ph type="sldNum" sz="quarter" idx="4"/>
          </p:nvPr>
        </p:nvSpPr>
        <p:spPr/>
        <p:txBody>
          <a:bodyPr/>
          <a:lstStyle/>
          <a:p>
            <a:fld id="{3AB0EB1E-25C5-4740-9782-54CCC0C83B03}" type="slidenum">
              <a:rPr lang="en-US" smtClean="0">
                <a:solidFill>
                  <a:schemeClr val="bg2"/>
                </a:solidFill>
              </a:rPr>
              <a:pPr/>
              <a:t>7</a:t>
            </a:fld>
            <a:endParaRPr lang="en-US" dirty="0">
              <a:solidFill>
                <a:schemeClr val="bg2"/>
              </a:solidFill>
            </a:endParaRPr>
          </a:p>
        </p:txBody>
      </p:sp>
      <p:sp>
        <p:nvSpPr>
          <p:cNvPr id="3" name="Footer Placeholder 2">
            <a:extLst>
              <a:ext uri="{FF2B5EF4-FFF2-40B4-BE49-F238E27FC236}">
                <a16:creationId xmlns:a16="http://schemas.microsoft.com/office/drawing/2014/main" id="{AE458E0A-C7AB-8A9B-C9E6-BC5A98709F0E}"/>
              </a:ext>
            </a:extLst>
          </p:cNvPr>
          <p:cNvSpPr>
            <a:spLocks noGrp="1"/>
          </p:cNvSpPr>
          <p:nvPr>
            <p:ph type="ftr" sz="quarter" idx="3"/>
          </p:nvPr>
        </p:nvSpPr>
        <p:spPr/>
        <p:txBody>
          <a:bodyPr/>
          <a:lstStyle/>
          <a:p>
            <a:r>
              <a:rPr lang="en-US">
                <a:solidFill>
                  <a:schemeClr val="bg2"/>
                </a:solidFill>
              </a:rPr>
              <a:t>Company Presentation Route B</a:t>
            </a:r>
            <a:endParaRPr lang="en-US" dirty="0">
              <a:solidFill>
                <a:schemeClr val="bg2"/>
              </a:solidFill>
            </a:endParaRPr>
          </a:p>
        </p:txBody>
      </p:sp>
      <p:sp>
        <p:nvSpPr>
          <p:cNvPr id="2" name="Date Placeholder 1">
            <a:extLst>
              <a:ext uri="{FF2B5EF4-FFF2-40B4-BE49-F238E27FC236}">
                <a16:creationId xmlns:a16="http://schemas.microsoft.com/office/drawing/2014/main" id="{E88B3050-D124-8709-D64C-41E5C8E5E829}"/>
              </a:ext>
            </a:extLst>
          </p:cNvPr>
          <p:cNvSpPr>
            <a:spLocks noGrp="1"/>
          </p:cNvSpPr>
          <p:nvPr>
            <p:ph type="dt" sz="half" idx="2"/>
          </p:nvPr>
        </p:nvSpPr>
        <p:spPr/>
        <p:txBody>
          <a:bodyPr/>
          <a:lstStyle/>
          <a:p>
            <a:r>
              <a:rPr lang="de-DE"/>
              <a:t>2025-10-08</a:t>
            </a:r>
            <a:endParaRPr lang="en-US"/>
          </a:p>
        </p:txBody>
      </p:sp>
      <p:sp>
        <p:nvSpPr>
          <p:cNvPr id="7" name="Text Placeholder 6">
            <a:extLst>
              <a:ext uri="{FF2B5EF4-FFF2-40B4-BE49-F238E27FC236}">
                <a16:creationId xmlns:a16="http://schemas.microsoft.com/office/drawing/2014/main" id="{3AC2B955-CA65-8FC5-AF29-2CF5EDFCA3E4}"/>
              </a:ext>
            </a:extLst>
          </p:cNvPr>
          <p:cNvSpPr>
            <a:spLocks noGrp="1"/>
          </p:cNvSpPr>
          <p:nvPr>
            <p:ph type="body" idx="1"/>
          </p:nvPr>
        </p:nvSpPr>
        <p:spPr/>
        <p:txBody>
          <a:bodyPr/>
          <a:lstStyle/>
          <a:p>
            <a:r>
              <a:rPr lang="en-US"/>
              <a:t>valantic powerpoint </a:t>
            </a:r>
            <a:br>
              <a:rPr lang="en-US"/>
            </a:br>
            <a:r>
              <a:rPr lang="en-US"/>
              <a:t>layout samples</a:t>
            </a:r>
            <a:endParaRPr lang="en-US" dirty="0"/>
          </a:p>
        </p:txBody>
      </p:sp>
      <p:sp>
        <p:nvSpPr>
          <p:cNvPr id="14" name="Text Placeholder 13">
            <a:extLst>
              <a:ext uri="{FF2B5EF4-FFF2-40B4-BE49-F238E27FC236}">
                <a16:creationId xmlns:a16="http://schemas.microsoft.com/office/drawing/2014/main" id="{319A167E-B129-CB03-AF56-90F7F240E530}"/>
              </a:ext>
            </a:extLst>
          </p:cNvPr>
          <p:cNvSpPr>
            <a:spLocks noGrp="1"/>
          </p:cNvSpPr>
          <p:nvPr>
            <p:ph type="body" idx="13"/>
          </p:nvPr>
        </p:nvSpPr>
        <p:spPr/>
        <p:txBody>
          <a:bodyPr/>
          <a:lstStyle/>
          <a:p>
            <a:r>
              <a:rPr lang="de-DE" dirty="0" err="1"/>
              <a:t>Dividerpage</a:t>
            </a:r>
            <a:endParaRPr lang="en-US" dirty="0"/>
          </a:p>
        </p:txBody>
      </p:sp>
    </p:spTree>
    <p:extLst>
      <p:ext uri="{BB962C8B-B14F-4D97-AF65-F5344CB8AC3E}">
        <p14:creationId xmlns:p14="http://schemas.microsoft.com/office/powerpoint/2010/main" val="34440455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6D33D6AE-BFE9-323A-5779-E2EE97DD61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think-cell data - do not delete" hidden="1">
                        <a:extLst>
                          <a:ext uri="{FF2B5EF4-FFF2-40B4-BE49-F238E27FC236}">
                            <a16:creationId xmlns:a16="http://schemas.microsoft.com/office/drawing/2014/main" id="{6D33D6AE-BFE9-323A-5779-E2EE97DD61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399B37AC-7D12-C398-2C63-5462B5EF2B6D}"/>
              </a:ext>
            </a:extLst>
          </p:cNvPr>
          <p:cNvSpPr>
            <a:spLocks noGrp="1"/>
          </p:cNvSpPr>
          <p:nvPr>
            <p:ph type="sldNum" sz="quarter" idx="4"/>
          </p:nvPr>
        </p:nvSpPr>
        <p:spPr/>
        <p:txBody>
          <a:bodyPr/>
          <a:lstStyle/>
          <a:p>
            <a:fld id="{FA573BCF-C0F1-4720-B5E7-944FE630E67D}" type="slidenum">
              <a:rPr lang="en-US" smtClean="0"/>
              <a:pPr/>
              <a:t>70</a:t>
            </a:fld>
            <a:endParaRPr lang="en-US" dirty="0"/>
          </a:p>
        </p:txBody>
      </p:sp>
      <p:sp>
        <p:nvSpPr>
          <p:cNvPr id="3" name="Footer Placeholder 2">
            <a:extLst>
              <a:ext uri="{FF2B5EF4-FFF2-40B4-BE49-F238E27FC236}">
                <a16:creationId xmlns:a16="http://schemas.microsoft.com/office/drawing/2014/main" id="{BBBAAEEC-DF8F-66BA-E9A0-AC155E7921CE}"/>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87C65236-0A83-46E9-8165-AC208DFCD35C}"/>
              </a:ext>
            </a:extLst>
          </p:cNvPr>
          <p:cNvSpPr>
            <a:spLocks noGrp="1"/>
          </p:cNvSpPr>
          <p:nvPr>
            <p:ph type="dt" sz="half" idx="2"/>
          </p:nvPr>
        </p:nvSpPr>
        <p:spPr/>
        <p:txBody>
          <a:bodyPr/>
          <a:lstStyle/>
          <a:p>
            <a:r>
              <a:rPr lang="de-DE"/>
              <a:t>2025-10-08</a:t>
            </a:r>
            <a:endParaRPr lang="nl-NL" dirty="0"/>
          </a:p>
        </p:txBody>
      </p:sp>
      <p:sp>
        <p:nvSpPr>
          <p:cNvPr id="28" name="Content Placeholder 27">
            <a:extLst>
              <a:ext uri="{FF2B5EF4-FFF2-40B4-BE49-F238E27FC236}">
                <a16:creationId xmlns:a16="http://schemas.microsoft.com/office/drawing/2014/main" id="{9025C1B3-3E6A-83B0-CD5C-495EBFE97A0B}"/>
              </a:ext>
            </a:extLst>
          </p:cNvPr>
          <p:cNvSpPr>
            <a:spLocks noGrp="1"/>
          </p:cNvSpPr>
          <p:nvPr>
            <p:ph sz="quarter" idx="32"/>
          </p:nvPr>
        </p:nvSpPr>
        <p:spPr/>
        <p:txBody>
          <a:bodyPr/>
          <a:lstStyle/>
          <a:p>
            <a:pPr lvl="4"/>
            <a:r>
              <a:rPr lang="en-US" dirty="0" err="1"/>
              <a:t>Pellentesque</a:t>
            </a:r>
            <a:endParaRPr lang="en-US" dirty="0"/>
          </a:p>
          <a:p>
            <a:r>
              <a:rPr lang="en-US" dirty="0"/>
              <a:t>The project plan and scope was divided into single work packages, which are the basis for subsequent project steps.</a:t>
            </a:r>
          </a:p>
          <a:p>
            <a:endParaRPr lang="en-GB" dirty="0"/>
          </a:p>
          <a:p>
            <a:endParaRPr lang="en-GB" dirty="0"/>
          </a:p>
        </p:txBody>
      </p:sp>
      <p:pic>
        <p:nvPicPr>
          <p:cNvPr id="41" name="Content Placeholder 120" descr="Checklist outline">
            <a:extLst>
              <a:ext uri="{FF2B5EF4-FFF2-40B4-BE49-F238E27FC236}">
                <a16:creationId xmlns:a16="http://schemas.microsoft.com/office/drawing/2014/main" id="{71D5EE40-59FE-CFBA-9429-99763FC27D70}"/>
              </a:ext>
            </a:extLst>
          </p:cNvPr>
          <p:cNvPicPr>
            <a:picLocks noGrp="1" noChangeAspect="1"/>
          </p:cNvPicPr>
          <p:nvPr>
            <p:ph sz="quarter" idx="33"/>
          </p:nvPr>
        </p:nvPicPr>
        <p:blipFill>
          <a:blip r:embed="rId6">
            <a:extLst>
              <a:ext uri="{96DAC541-7B7A-43D3-8B79-37D633B846F1}">
                <asvg:svgBlip xmlns:asvg="http://schemas.microsoft.com/office/drawing/2016/SVG/main" r:embed="rId7"/>
              </a:ext>
            </a:extLst>
          </a:blip>
          <a:stretch>
            <a:fillRect/>
          </a:stretch>
        </p:blipFill>
        <p:spPr>
          <a:noFill/>
        </p:spPr>
      </p:pic>
      <p:sp>
        <p:nvSpPr>
          <p:cNvPr id="26" name="Content Placeholder 25">
            <a:extLst>
              <a:ext uri="{FF2B5EF4-FFF2-40B4-BE49-F238E27FC236}">
                <a16:creationId xmlns:a16="http://schemas.microsoft.com/office/drawing/2014/main" id="{6AB5D4DB-9611-61B0-4F1A-70411F61B990}"/>
              </a:ext>
            </a:extLst>
          </p:cNvPr>
          <p:cNvSpPr>
            <a:spLocks noGrp="1"/>
          </p:cNvSpPr>
          <p:nvPr>
            <p:ph sz="quarter" idx="30"/>
          </p:nvPr>
        </p:nvSpPr>
        <p:spPr/>
        <p:txBody>
          <a:bodyPr/>
          <a:lstStyle/>
          <a:p>
            <a:pPr lvl="4"/>
            <a:r>
              <a:rPr lang="en-US" dirty="0" err="1"/>
              <a:t>Pellentesque</a:t>
            </a:r>
            <a:endParaRPr lang="en-US" dirty="0"/>
          </a:p>
          <a:p>
            <a:r>
              <a:rPr lang="en-US" dirty="0"/>
              <a:t>Relevant parallel project streams, projects and their dependencies at Jungheinrich are identified.</a:t>
            </a:r>
          </a:p>
          <a:p>
            <a:endParaRPr lang="en-GB" dirty="0"/>
          </a:p>
          <a:p>
            <a:endParaRPr lang="en-GB" dirty="0"/>
          </a:p>
        </p:txBody>
      </p:sp>
      <p:pic>
        <p:nvPicPr>
          <p:cNvPr id="40" name="Content Placeholder 135" descr="Clipboard Badge outline">
            <a:extLst>
              <a:ext uri="{FF2B5EF4-FFF2-40B4-BE49-F238E27FC236}">
                <a16:creationId xmlns:a16="http://schemas.microsoft.com/office/drawing/2014/main" id="{609E34E2-153B-6721-8245-ECCA7EEB0F60}"/>
              </a:ext>
            </a:extLst>
          </p:cNvPr>
          <p:cNvPicPr>
            <a:picLocks noGrp="1" noChangeAspect="1"/>
          </p:cNvPicPr>
          <p:nvPr>
            <p:ph sz="quarter" idx="31"/>
          </p:nvPr>
        </p:nvPicPr>
        <p:blipFill>
          <a:blip r:embed="rId8">
            <a:extLst>
              <a:ext uri="{96DAC541-7B7A-43D3-8B79-37D633B846F1}">
                <asvg:svgBlip xmlns:asvg="http://schemas.microsoft.com/office/drawing/2016/SVG/main" r:embed="rId9"/>
              </a:ext>
            </a:extLst>
          </a:blip>
          <a:stretch>
            <a:fillRect/>
          </a:stretch>
        </p:blipFill>
        <p:spPr>
          <a:noFill/>
        </p:spPr>
      </p:pic>
      <p:sp>
        <p:nvSpPr>
          <p:cNvPr id="23" name="Content Placeholder 22">
            <a:extLst>
              <a:ext uri="{FF2B5EF4-FFF2-40B4-BE49-F238E27FC236}">
                <a16:creationId xmlns:a16="http://schemas.microsoft.com/office/drawing/2014/main" id="{C996449B-B677-19D8-2D10-5B012C5EFF09}"/>
              </a:ext>
            </a:extLst>
          </p:cNvPr>
          <p:cNvSpPr>
            <a:spLocks noGrp="1"/>
          </p:cNvSpPr>
          <p:nvPr>
            <p:ph sz="quarter" idx="28"/>
          </p:nvPr>
        </p:nvSpPr>
        <p:spPr/>
        <p:txBody>
          <a:bodyPr/>
          <a:lstStyle/>
          <a:p>
            <a:pPr lvl="4"/>
            <a:r>
              <a:rPr lang="en-US" dirty="0" err="1"/>
              <a:t>Pellentesque</a:t>
            </a:r>
            <a:endParaRPr lang="en-US" dirty="0"/>
          </a:p>
          <a:p>
            <a:r>
              <a:rPr lang="en-US" dirty="0"/>
              <a:t>The final project scope for the end-to-end planning vision has been defined within the framework of the overall Jungheinrich DEEP program.</a:t>
            </a:r>
          </a:p>
          <a:p>
            <a:endParaRPr lang="en-GB" dirty="0"/>
          </a:p>
        </p:txBody>
      </p:sp>
      <p:pic>
        <p:nvPicPr>
          <p:cNvPr id="39" name="Content Placeholder 122" descr="List outline">
            <a:extLst>
              <a:ext uri="{FF2B5EF4-FFF2-40B4-BE49-F238E27FC236}">
                <a16:creationId xmlns:a16="http://schemas.microsoft.com/office/drawing/2014/main" id="{0AE4799F-DA84-1107-A99E-7FBC59C3D8EE}"/>
              </a:ext>
            </a:extLst>
          </p:cNvPr>
          <p:cNvPicPr>
            <a:picLocks noGrp="1" noChangeAspect="1"/>
          </p:cNvPicPr>
          <p:nvPr>
            <p:ph sz="quarter" idx="29"/>
          </p:nvPr>
        </p:nvPicPr>
        <p:blipFill>
          <a:blip r:embed="rId10">
            <a:extLst>
              <a:ext uri="{96DAC541-7B7A-43D3-8B79-37D633B846F1}">
                <asvg:svgBlip xmlns:asvg="http://schemas.microsoft.com/office/drawing/2016/SVG/main" r:embed="rId11"/>
              </a:ext>
            </a:extLst>
          </a:blip>
          <a:stretch>
            <a:fillRect/>
          </a:stretch>
        </p:blipFill>
        <p:spPr>
          <a:xfrm>
            <a:off x="6120606" y="1476375"/>
            <a:ext cx="539750" cy="539750"/>
          </a:xfrm>
          <a:noFill/>
        </p:spPr>
      </p:pic>
      <p:sp>
        <p:nvSpPr>
          <p:cNvPr id="65" name="Content Placeholder 64">
            <a:extLst>
              <a:ext uri="{FF2B5EF4-FFF2-40B4-BE49-F238E27FC236}">
                <a16:creationId xmlns:a16="http://schemas.microsoft.com/office/drawing/2014/main" id="{DBE1AEBE-62C5-AE56-8B5E-45246571389A}"/>
              </a:ext>
            </a:extLst>
          </p:cNvPr>
          <p:cNvSpPr>
            <a:spLocks noGrp="1"/>
          </p:cNvSpPr>
          <p:nvPr>
            <p:ph sz="quarter" idx="26"/>
          </p:nvPr>
        </p:nvSpPr>
        <p:spPr/>
        <p:txBody>
          <a:bodyPr/>
          <a:lstStyle/>
          <a:p>
            <a:pPr lvl="4"/>
            <a:r>
              <a:rPr lang="en-US" dirty="0" err="1"/>
              <a:t>Pellentesque</a:t>
            </a:r>
            <a:endParaRPr lang="en-US" dirty="0"/>
          </a:p>
          <a:p>
            <a:r>
              <a:rPr lang="en-US" dirty="0"/>
              <a:t>The project organization, meeting and communication structure has been set up and aligned with the central DEEP PMO organization.</a:t>
            </a:r>
          </a:p>
          <a:p>
            <a:endParaRPr lang="en-GB" dirty="0"/>
          </a:p>
        </p:txBody>
      </p:sp>
      <p:pic>
        <p:nvPicPr>
          <p:cNvPr id="38" name="Content Placeholder 150" descr="Clipboard Mixed outline">
            <a:extLst>
              <a:ext uri="{FF2B5EF4-FFF2-40B4-BE49-F238E27FC236}">
                <a16:creationId xmlns:a16="http://schemas.microsoft.com/office/drawing/2014/main" id="{29C9AFE9-F4D9-0176-FC6C-F50007605F49}"/>
              </a:ext>
            </a:extLst>
          </p:cNvPr>
          <p:cNvPicPr>
            <a:picLocks noGrp="1" noChangeAspect="1"/>
          </p:cNvPicPr>
          <p:nvPr>
            <p:ph sz="quarter" idx="27"/>
          </p:nvPr>
        </p:nvPicPr>
        <p:blipFill>
          <a:blip r:embed="rId12">
            <a:extLst>
              <a:ext uri="{96DAC541-7B7A-43D3-8B79-37D633B846F1}">
                <asvg:svgBlip xmlns:asvg="http://schemas.microsoft.com/office/drawing/2016/SVG/main" r:embed="rId13"/>
              </a:ext>
            </a:extLst>
          </a:blip>
          <a:stretch>
            <a:fillRect/>
          </a:stretch>
        </p:blipFill>
        <p:spPr>
          <a:noFill/>
        </p:spPr>
      </p:pic>
      <p:sp>
        <p:nvSpPr>
          <p:cNvPr id="63" name="Content Placeholder 62">
            <a:extLst>
              <a:ext uri="{FF2B5EF4-FFF2-40B4-BE49-F238E27FC236}">
                <a16:creationId xmlns:a16="http://schemas.microsoft.com/office/drawing/2014/main" id="{10692CAF-FE65-FE08-D32B-EE6A10BF1C54}"/>
              </a:ext>
            </a:extLst>
          </p:cNvPr>
          <p:cNvSpPr>
            <a:spLocks noGrp="1"/>
          </p:cNvSpPr>
          <p:nvPr>
            <p:ph sz="quarter" idx="24"/>
          </p:nvPr>
        </p:nvSpPr>
        <p:spPr/>
        <p:txBody>
          <a:bodyPr/>
          <a:lstStyle/>
          <a:p>
            <a:pPr lvl="4"/>
            <a:r>
              <a:rPr lang="en-US" dirty="0" err="1"/>
              <a:t>Pellentesque</a:t>
            </a:r>
            <a:endParaRPr lang="en-US" dirty="0"/>
          </a:p>
          <a:p>
            <a:r>
              <a:rPr lang="en-US" dirty="0"/>
              <a:t>The developed project plan incl. milestones was discussed and finalized with the project team.</a:t>
            </a:r>
          </a:p>
          <a:p>
            <a:endParaRPr lang="en-GB" dirty="0"/>
          </a:p>
        </p:txBody>
      </p:sp>
      <p:pic>
        <p:nvPicPr>
          <p:cNvPr id="37" name="Content Placeholder 124" descr="Clipboard outline">
            <a:extLst>
              <a:ext uri="{FF2B5EF4-FFF2-40B4-BE49-F238E27FC236}">
                <a16:creationId xmlns:a16="http://schemas.microsoft.com/office/drawing/2014/main" id="{3BF7C268-9239-F4EB-435C-BFB759DA5121}"/>
              </a:ext>
            </a:extLst>
          </p:cNvPr>
          <p:cNvPicPr>
            <a:picLocks noGrp="1" noChangeAspect="1"/>
          </p:cNvPicPr>
          <p:nvPr>
            <p:ph sz="quarter" idx="25"/>
          </p:nvPr>
        </p:nvPicPr>
        <p:blipFill>
          <a:blip r:embed="rId14">
            <a:extLst>
              <a:ext uri="{96DAC541-7B7A-43D3-8B79-37D633B846F1}">
                <asvg:svgBlip xmlns:asvg="http://schemas.microsoft.com/office/drawing/2016/SVG/main" r:embed="rId15"/>
              </a:ext>
            </a:extLst>
          </a:blip>
          <a:stretch>
            <a:fillRect/>
          </a:stretch>
        </p:blipFill>
        <p:spPr>
          <a:noFill/>
        </p:spPr>
      </p:pic>
      <p:sp>
        <p:nvSpPr>
          <p:cNvPr id="60" name="Content Placeholder 59">
            <a:extLst>
              <a:ext uri="{FF2B5EF4-FFF2-40B4-BE49-F238E27FC236}">
                <a16:creationId xmlns:a16="http://schemas.microsoft.com/office/drawing/2014/main" id="{93E87E16-CBA4-E4E3-0EDC-9DFD708C520A}"/>
              </a:ext>
            </a:extLst>
          </p:cNvPr>
          <p:cNvSpPr>
            <a:spLocks noGrp="1"/>
          </p:cNvSpPr>
          <p:nvPr>
            <p:ph sz="quarter" idx="15"/>
          </p:nvPr>
        </p:nvSpPr>
        <p:spPr/>
        <p:txBody>
          <a:bodyPr/>
          <a:lstStyle/>
          <a:p>
            <a:pPr lvl="4"/>
            <a:r>
              <a:rPr lang="en-US" dirty="0" err="1"/>
              <a:t>Pellentesque</a:t>
            </a:r>
            <a:endParaRPr lang="en-US" dirty="0"/>
          </a:p>
          <a:p>
            <a:r>
              <a:rPr lang="en-US" dirty="0"/>
              <a:t>Onboarding of the </a:t>
            </a:r>
            <a:r>
              <a:rPr lang="en-US" dirty="0" err="1"/>
              <a:t>valantic</a:t>
            </a:r>
            <a:r>
              <a:rPr lang="en-US" dirty="0"/>
              <a:t> and Jungheinrich project team has been successfully completed and project goals are clear to everyone involved.</a:t>
            </a:r>
          </a:p>
          <a:p>
            <a:endParaRPr lang="en-GB" dirty="0"/>
          </a:p>
        </p:txBody>
      </p:sp>
      <p:pic>
        <p:nvPicPr>
          <p:cNvPr id="36" name="Content Placeholder 116" descr="Play outline">
            <a:extLst>
              <a:ext uri="{FF2B5EF4-FFF2-40B4-BE49-F238E27FC236}">
                <a16:creationId xmlns:a16="http://schemas.microsoft.com/office/drawing/2014/main" id="{BE6A1667-FCD7-1497-A1CB-FB59A15DC70B}"/>
              </a:ext>
            </a:extLst>
          </p:cNvPr>
          <p:cNvPicPr>
            <a:picLocks noGrp="1" noChangeAspect="1"/>
          </p:cNvPicPr>
          <p:nvPr>
            <p:ph sz="quarter" idx="23"/>
          </p:nvPr>
        </p:nvPicPr>
        <p:blipFill>
          <a:blip r:embed="rId16">
            <a:extLst>
              <a:ext uri="{96DAC541-7B7A-43D3-8B79-37D633B846F1}">
                <asvg:svgBlip xmlns:asvg="http://schemas.microsoft.com/office/drawing/2016/SVG/main" r:embed="rId17"/>
              </a:ext>
            </a:extLst>
          </a:blip>
          <a:stretch>
            <a:fillRect/>
          </a:stretch>
        </p:blipFill>
        <p:spPr>
          <a:noFill/>
        </p:spPr>
      </p:pic>
      <p:sp>
        <p:nvSpPr>
          <p:cNvPr id="24" name="Title 23">
            <a:extLst>
              <a:ext uri="{FF2B5EF4-FFF2-40B4-BE49-F238E27FC236}">
                <a16:creationId xmlns:a16="http://schemas.microsoft.com/office/drawing/2014/main" id="{2158D222-1B6F-9182-8520-4F5C95A59E10}"/>
              </a:ext>
            </a:extLst>
          </p:cNvPr>
          <p:cNvSpPr>
            <a:spLocks noGrp="1"/>
          </p:cNvSpPr>
          <p:nvPr>
            <p:ph type="title"/>
          </p:nvPr>
        </p:nvSpPr>
        <p:spPr/>
        <p:txBody>
          <a:bodyPr vert="horz"/>
          <a:lstStyle/>
          <a:p>
            <a:r>
              <a:rPr lang="en-US"/>
              <a:t>Lorem ipsum dolor sit amet consectetuer adipiscing	3 of 3</a:t>
            </a:r>
            <a:endParaRPr lang="en-GB"/>
          </a:p>
        </p:txBody>
      </p:sp>
      <p:sp>
        <p:nvSpPr>
          <p:cNvPr id="42" name="Text Placeholder 41">
            <a:extLst>
              <a:ext uri="{FF2B5EF4-FFF2-40B4-BE49-F238E27FC236}">
                <a16:creationId xmlns:a16="http://schemas.microsoft.com/office/drawing/2014/main" id="{4FDDC860-2669-8835-1AE3-CB5ED02FA504}"/>
              </a:ext>
            </a:extLst>
          </p:cNvPr>
          <p:cNvSpPr>
            <a:spLocks noGrp="1"/>
          </p:cNvSpPr>
          <p:nvPr>
            <p:ph type="body" sz="quarter" idx="14"/>
          </p:nvPr>
        </p:nvSpPr>
        <p:spPr/>
        <p:txBody>
          <a:bodyPr/>
          <a:lstStyle/>
          <a:p>
            <a:r>
              <a:rPr lang="fr-FR"/>
              <a:t>B  031B : 6 Icons : 6 contents</a:t>
            </a:r>
            <a:endParaRPr lang="en-US"/>
          </a:p>
        </p:txBody>
      </p:sp>
    </p:spTree>
    <p:extLst>
      <p:ext uri="{BB962C8B-B14F-4D97-AF65-F5344CB8AC3E}">
        <p14:creationId xmlns:p14="http://schemas.microsoft.com/office/powerpoint/2010/main" val="37704221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B119DBAE-D517-EF4F-DA0D-119347BCAAC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01" imgH="500" progId="TCLayout.ActiveDocument.1">
                  <p:embed/>
                </p:oleObj>
              </mc:Choice>
              <mc:Fallback>
                <p:oleObj name="think-cell Folie" r:id="rId4" imgW="501" imgH="500" progId="TCLayout.ActiveDocument.1">
                  <p:embed/>
                  <p:pic>
                    <p:nvPicPr>
                      <p:cNvPr id="15" name="Object 14" hidden="1">
                        <a:extLst>
                          <a:ext uri="{FF2B5EF4-FFF2-40B4-BE49-F238E27FC236}">
                            <a16:creationId xmlns:a16="http://schemas.microsoft.com/office/drawing/2014/main" id="{B119DBAE-D517-EF4F-DA0D-119347BCAA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3" name="Group 2">
            <a:extLst>
              <a:ext uri="{FF2B5EF4-FFF2-40B4-BE49-F238E27FC236}">
                <a16:creationId xmlns:a16="http://schemas.microsoft.com/office/drawing/2014/main" id="{2E0A19A5-DB1A-9715-80BB-AC0682F8F09C}"/>
              </a:ext>
            </a:extLst>
          </p:cNvPr>
          <p:cNvGrpSpPr/>
          <p:nvPr/>
        </p:nvGrpSpPr>
        <p:grpSpPr>
          <a:xfrm>
            <a:off x="5107610" y="-968089"/>
            <a:ext cx="7095276" cy="5188119"/>
            <a:chOff x="5122124" y="-895519"/>
            <a:chExt cx="7095276" cy="5188119"/>
          </a:xfrm>
          <a:solidFill>
            <a:schemeClr val="accent2"/>
          </a:solidFill>
        </p:grpSpPr>
        <p:sp>
          <p:nvSpPr>
            <p:cNvPr id="5" name="Freeform 100">
              <a:extLst>
                <a:ext uri="{FF2B5EF4-FFF2-40B4-BE49-F238E27FC236}">
                  <a16:creationId xmlns:a16="http://schemas.microsoft.com/office/drawing/2014/main" id="{ACB80443-01C4-E8F5-33C4-DADE1FC40100}"/>
                </a:ext>
              </a:extLst>
            </p:cNvPr>
            <p:cNvSpPr>
              <a:spLocks noEditPoints="1"/>
            </p:cNvSpPr>
            <p:nvPr/>
          </p:nvSpPr>
          <p:spPr bwMode="auto">
            <a:xfrm>
              <a:off x="8235319" y="1620779"/>
              <a:ext cx="270822" cy="136082"/>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6" name="Freeform 23">
              <a:extLst>
                <a:ext uri="{FF2B5EF4-FFF2-40B4-BE49-F238E27FC236}">
                  <a16:creationId xmlns:a16="http://schemas.microsoft.com/office/drawing/2014/main" id="{6836416B-34F9-E0F6-DC42-2E8342E603AF}"/>
                </a:ext>
              </a:extLst>
            </p:cNvPr>
            <p:cNvSpPr>
              <a:spLocks/>
            </p:cNvSpPr>
            <p:nvPr/>
          </p:nvSpPr>
          <p:spPr bwMode="auto">
            <a:xfrm>
              <a:off x="8511156" y="3239181"/>
              <a:ext cx="195593" cy="196833"/>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7" name="Freeform 9">
              <a:extLst>
                <a:ext uri="{FF2B5EF4-FFF2-40B4-BE49-F238E27FC236}">
                  <a16:creationId xmlns:a16="http://schemas.microsoft.com/office/drawing/2014/main" id="{EF238926-7DF3-1218-21E9-D8C996219D7D}"/>
                </a:ext>
              </a:extLst>
            </p:cNvPr>
            <p:cNvSpPr>
              <a:spLocks/>
            </p:cNvSpPr>
            <p:nvPr/>
          </p:nvSpPr>
          <p:spPr bwMode="auto">
            <a:xfrm>
              <a:off x="8452227" y="3340027"/>
              <a:ext cx="220670" cy="403386"/>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8" name="Freeform 10">
              <a:extLst>
                <a:ext uri="{FF2B5EF4-FFF2-40B4-BE49-F238E27FC236}">
                  <a16:creationId xmlns:a16="http://schemas.microsoft.com/office/drawing/2014/main" id="{CD382CB6-0CFA-C4EA-294F-82A21CAB1F04}"/>
                </a:ext>
              </a:extLst>
            </p:cNvPr>
            <p:cNvSpPr>
              <a:spLocks noEditPoints="1"/>
            </p:cNvSpPr>
            <p:nvPr/>
          </p:nvSpPr>
          <p:spPr bwMode="auto">
            <a:xfrm>
              <a:off x="8452227" y="3340027"/>
              <a:ext cx="220670" cy="403386"/>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9" name="Freeform 84">
              <a:extLst>
                <a:ext uri="{FF2B5EF4-FFF2-40B4-BE49-F238E27FC236}">
                  <a16:creationId xmlns:a16="http://schemas.microsoft.com/office/drawing/2014/main" id="{E07825AF-B1B2-AC02-29F5-DB2511CA3B42}"/>
                </a:ext>
              </a:extLst>
            </p:cNvPr>
            <p:cNvSpPr>
              <a:spLocks/>
            </p:cNvSpPr>
            <p:nvPr/>
          </p:nvSpPr>
          <p:spPr bwMode="auto">
            <a:xfrm>
              <a:off x="8350669" y="3229461"/>
              <a:ext cx="201862" cy="223563"/>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0" name="Freeform 193">
              <a:extLst>
                <a:ext uri="{FF2B5EF4-FFF2-40B4-BE49-F238E27FC236}">
                  <a16:creationId xmlns:a16="http://schemas.microsoft.com/office/drawing/2014/main" id="{6EC3AD35-84BE-F524-ECB8-9C427E624871}"/>
                </a:ext>
              </a:extLst>
            </p:cNvPr>
            <p:cNvSpPr>
              <a:spLocks/>
            </p:cNvSpPr>
            <p:nvPr/>
          </p:nvSpPr>
          <p:spPr bwMode="auto">
            <a:xfrm>
              <a:off x="8586384" y="3335167"/>
              <a:ext cx="275837" cy="234498"/>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1" name="Freeform 47">
              <a:extLst>
                <a:ext uri="{FF2B5EF4-FFF2-40B4-BE49-F238E27FC236}">
                  <a16:creationId xmlns:a16="http://schemas.microsoft.com/office/drawing/2014/main" id="{C288E5C0-C631-5C59-5158-6CF4B65B65ED}"/>
                </a:ext>
              </a:extLst>
            </p:cNvPr>
            <p:cNvSpPr>
              <a:spLocks/>
            </p:cNvSpPr>
            <p:nvPr/>
          </p:nvSpPr>
          <p:spPr bwMode="auto">
            <a:xfrm>
              <a:off x="8097400" y="2394745"/>
              <a:ext cx="507790" cy="274594"/>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2" name="Freeform 88">
              <a:extLst>
                <a:ext uri="{FF2B5EF4-FFF2-40B4-BE49-F238E27FC236}">
                  <a16:creationId xmlns:a16="http://schemas.microsoft.com/office/drawing/2014/main" id="{0A9B4AE3-4105-F7C8-EE8E-790F2460B4C2}"/>
                </a:ext>
              </a:extLst>
            </p:cNvPr>
            <p:cNvSpPr>
              <a:spLocks/>
            </p:cNvSpPr>
            <p:nvPr/>
          </p:nvSpPr>
          <p:spPr bwMode="auto">
            <a:xfrm>
              <a:off x="7791472" y="2805420"/>
              <a:ext cx="303420" cy="222348"/>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4" name="Freeform 197">
              <a:extLst>
                <a:ext uri="{FF2B5EF4-FFF2-40B4-BE49-F238E27FC236}">
                  <a16:creationId xmlns:a16="http://schemas.microsoft.com/office/drawing/2014/main" id="{67FD9C77-32BE-02C4-E6AB-0094E1136C39}"/>
                </a:ext>
              </a:extLst>
            </p:cNvPr>
            <p:cNvSpPr>
              <a:spLocks noEditPoints="1"/>
            </p:cNvSpPr>
            <p:nvPr/>
          </p:nvSpPr>
          <p:spPr bwMode="auto">
            <a:xfrm>
              <a:off x="7811533" y="2852805"/>
              <a:ext cx="590542" cy="532177"/>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7" name="Freeform 9">
              <a:extLst>
                <a:ext uri="{FF2B5EF4-FFF2-40B4-BE49-F238E27FC236}">
                  <a16:creationId xmlns:a16="http://schemas.microsoft.com/office/drawing/2014/main" id="{30B8F904-5C1D-54CD-3CD7-B42DAF0B34E4}"/>
                </a:ext>
              </a:extLst>
            </p:cNvPr>
            <p:cNvSpPr>
              <a:spLocks/>
            </p:cNvSpPr>
            <p:nvPr/>
          </p:nvSpPr>
          <p:spPr bwMode="auto">
            <a:xfrm>
              <a:off x="10067126" y="3947535"/>
              <a:ext cx="247000" cy="138512"/>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8" name="Freeform 21">
              <a:extLst>
                <a:ext uri="{FF2B5EF4-FFF2-40B4-BE49-F238E27FC236}">
                  <a16:creationId xmlns:a16="http://schemas.microsoft.com/office/drawing/2014/main" id="{7712D4B9-2B5F-7480-1225-1A4DF202B928}"/>
                </a:ext>
              </a:extLst>
            </p:cNvPr>
            <p:cNvSpPr>
              <a:spLocks/>
            </p:cNvSpPr>
            <p:nvPr/>
          </p:nvSpPr>
          <p:spPr bwMode="auto">
            <a:xfrm>
              <a:off x="8331862" y="2863741"/>
              <a:ext cx="483968" cy="499372"/>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9" name="Freeform 25">
              <a:extLst>
                <a:ext uri="{FF2B5EF4-FFF2-40B4-BE49-F238E27FC236}">
                  <a16:creationId xmlns:a16="http://schemas.microsoft.com/office/drawing/2014/main" id="{4A28466D-2846-A4C6-7F1F-F076FD980F67}"/>
                </a:ext>
              </a:extLst>
            </p:cNvPr>
            <p:cNvSpPr>
              <a:spLocks/>
            </p:cNvSpPr>
            <p:nvPr/>
          </p:nvSpPr>
          <p:spPr bwMode="auto">
            <a:xfrm>
              <a:off x="7063012" y="2711864"/>
              <a:ext cx="450115" cy="274594"/>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0" name="Freeform 51">
              <a:extLst>
                <a:ext uri="{FF2B5EF4-FFF2-40B4-BE49-F238E27FC236}">
                  <a16:creationId xmlns:a16="http://schemas.microsoft.com/office/drawing/2014/main" id="{41919778-0C92-3FA7-E6A8-3C6E93DDB4B4}"/>
                </a:ext>
              </a:extLst>
            </p:cNvPr>
            <p:cNvSpPr>
              <a:spLocks/>
            </p:cNvSpPr>
            <p:nvPr/>
          </p:nvSpPr>
          <p:spPr bwMode="auto">
            <a:xfrm>
              <a:off x="8285472" y="1194308"/>
              <a:ext cx="564212" cy="337774"/>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1" name="Freeform 61">
              <a:extLst>
                <a:ext uri="{FF2B5EF4-FFF2-40B4-BE49-F238E27FC236}">
                  <a16:creationId xmlns:a16="http://schemas.microsoft.com/office/drawing/2014/main" id="{3DCDAB7E-BED9-2F2A-2A29-3A8E5ECBF4A9}"/>
                </a:ext>
              </a:extLst>
            </p:cNvPr>
            <p:cNvSpPr>
              <a:spLocks noEditPoints="1"/>
            </p:cNvSpPr>
            <p:nvPr/>
          </p:nvSpPr>
          <p:spPr bwMode="auto">
            <a:xfrm>
              <a:off x="8035964" y="3019263"/>
              <a:ext cx="409994" cy="351140"/>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2" name="Freeform 63">
              <a:extLst>
                <a:ext uri="{FF2B5EF4-FFF2-40B4-BE49-F238E27FC236}">
                  <a16:creationId xmlns:a16="http://schemas.microsoft.com/office/drawing/2014/main" id="{B73C2C2A-9B8D-631F-795D-AD9A63C55FE5}"/>
                </a:ext>
              </a:extLst>
            </p:cNvPr>
            <p:cNvSpPr>
              <a:spLocks noEditPoints="1"/>
            </p:cNvSpPr>
            <p:nvPr/>
          </p:nvSpPr>
          <p:spPr bwMode="auto">
            <a:xfrm>
              <a:off x="7286190" y="1363197"/>
              <a:ext cx="367364" cy="42161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3" name="Freeform 144">
              <a:extLst>
                <a:ext uri="{FF2B5EF4-FFF2-40B4-BE49-F238E27FC236}">
                  <a16:creationId xmlns:a16="http://schemas.microsoft.com/office/drawing/2014/main" id="{CA7AFFE9-8291-DEF2-4212-4FD0A98AE864}"/>
                </a:ext>
              </a:extLst>
            </p:cNvPr>
            <p:cNvSpPr>
              <a:spLocks noEditPoints="1"/>
            </p:cNvSpPr>
            <p:nvPr/>
          </p:nvSpPr>
          <p:spPr bwMode="auto">
            <a:xfrm>
              <a:off x="6876196" y="1905093"/>
              <a:ext cx="353572" cy="400955"/>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4" name="Freeform 217">
              <a:extLst>
                <a:ext uri="{FF2B5EF4-FFF2-40B4-BE49-F238E27FC236}">
                  <a16:creationId xmlns:a16="http://schemas.microsoft.com/office/drawing/2014/main" id="{04B0839C-8FB7-3234-DD14-971A6CE232F6}"/>
                </a:ext>
              </a:extLst>
            </p:cNvPr>
            <p:cNvSpPr>
              <a:spLocks/>
            </p:cNvSpPr>
            <p:nvPr/>
          </p:nvSpPr>
          <p:spPr bwMode="auto">
            <a:xfrm>
              <a:off x="10909682" y="2868601"/>
              <a:ext cx="438832" cy="300109"/>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5" name="Freeform 219">
              <a:extLst>
                <a:ext uri="{FF2B5EF4-FFF2-40B4-BE49-F238E27FC236}">
                  <a16:creationId xmlns:a16="http://schemas.microsoft.com/office/drawing/2014/main" id="{D5DF807D-C1DA-7ADC-F570-76C773C6D510}"/>
                </a:ext>
              </a:extLst>
            </p:cNvPr>
            <p:cNvSpPr>
              <a:spLocks/>
            </p:cNvSpPr>
            <p:nvPr/>
          </p:nvSpPr>
          <p:spPr bwMode="auto">
            <a:xfrm>
              <a:off x="8053517" y="2515031"/>
              <a:ext cx="624394" cy="428901"/>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6" name="Freeform 7">
              <a:extLst>
                <a:ext uri="{FF2B5EF4-FFF2-40B4-BE49-F238E27FC236}">
                  <a16:creationId xmlns:a16="http://schemas.microsoft.com/office/drawing/2014/main" id="{989B2DA6-C4AB-7C79-E270-946CB4C92DB8}"/>
                </a:ext>
              </a:extLst>
            </p:cNvPr>
            <p:cNvSpPr>
              <a:spLocks/>
            </p:cNvSpPr>
            <p:nvPr/>
          </p:nvSpPr>
          <p:spPr bwMode="auto">
            <a:xfrm>
              <a:off x="8556293" y="1393571"/>
              <a:ext cx="748521" cy="680409"/>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7" name="Freeform 17">
              <a:extLst>
                <a:ext uri="{FF2B5EF4-FFF2-40B4-BE49-F238E27FC236}">
                  <a16:creationId xmlns:a16="http://schemas.microsoft.com/office/drawing/2014/main" id="{A437DAB1-BAD2-2684-2B57-3AC017BF6FD2}"/>
                </a:ext>
              </a:extLst>
            </p:cNvPr>
            <p:cNvSpPr>
              <a:spLocks/>
            </p:cNvSpPr>
            <p:nvPr/>
          </p:nvSpPr>
          <p:spPr bwMode="auto">
            <a:xfrm>
              <a:off x="8995124" y="2406895"/>
              <a:ext cx="403725" cy="383945"/>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 name="Freeform 29">
              <a:extLst>
                <a:ext uri="{FF2B5EF4-FFF2-40B4-BE49-F238E27FC236}">
                  <a16:creationId xmlns:a16="http://schemas.microsoft.com/office/drawing/2014/main" id="{6B7753D8-D95A-D4C3-3E5E-2D4BEB787BE9}"/>
                </a:ext>
              </a:extLst>
            </p:cNvPr>
            <p:cNvSpPr>
              <a:spLocks/>
            </p:cNvSpPr>
            <p:nvPr/>
          </p:nvSpPr>
          <p:spPr bwMode="auto">
            <a:xfrm>
              <a:off x="6794698" y="2195482"/>
              <a:ext cx="336019" cy="274594"/>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 name="Freeform 31">
              <a:extLst>
                <a:ext uri="{FF2B5EF4-FFF2-40B4-BE49-F238E27FC236}">
                  <a16:creationId xmlns:a16="http://schemas.microsoft.com/office/drawing/2014/main" id="{2561F572-0334-90B4-6BC5-B737C5292A43}"/>
                </a:ext>
              </a:extLst>
            </p:cNvPr>
            <p:cNvSpPr>
              <a:spLocks/>
            </p:cNvSpPr>
            <p:nvPr/>
          </p:nvSpPr>
          <p:spPr bwMode="auto">
            <a:xfrm>
              <a:off x="7639762" y="2256233"/>
              <a:ext cx="624394" cy="335344"/>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 name="Freeform 33">
              <a:extLst>
                <a:ext uri="{FF2B5EF4-FFF2-40B4-BE49-F238E27FC236}">
                  <a16:creationId xmlns:a16="http://schemas.microsoft.com/office/drawing/2014/main" id="{32BBDCF9-86A9-2523-0767-CC85960070C9}"/>
                </a:ext>
              </a:extLst>
            </p:cNvPr>
            <p:cNvSpPr>
              <a:spLocks noEditPoints="1"/>
            </p:cNvSpPr>
            <p:nvPr/>
          </p:nvSpPr>
          <p:spPr bwMode="auto">
            <a:xfrm>
              <a:off x="10490912" y="2704574"/>
              <a:ext cx="756043" cy="269734"/>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 name="Freeform 41">
              <a:extLst>
                <a:ext uri="{FF2B5EF4-FFF2-40B4-BE49-F238E27FC236}">
                  <a16:creationId xmlns:a16="http://schemas.microsoft.com/office/drawing/2014/main" id="{BD81DB0D-327B-34A5-1755-E327AFF3E919}"/>
                </a:ext>
              </a:extLst>
            </p:cNvPr>
            <p:cNvSpPr>
              <a:spLocks/>
            </p:cNvSpPr>
            <p:nvPr/>
          </p:nvSpPr>
          <p:spPr bwMode="auto">
            <a:xfrm>
              <a:off x="8303025" y="1414227"/>
              <a:ext cx="471430" cy="352354"/>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3" name="Freeform 53">
              <a:extLst>
                <a:ext uri="{FF2B5EF4-FFF2-40B4-BE49-F238E27FC236}">
                  <a16:creationId xmlns:a16="http://schemas.microsoft.com/office/drawing/2014/main" id="{384793A8-0636-8B52-E7F1-9F78BA76E8E5}"/>
                </a:ext>
              </a:extLst>
            </p:cNvPr>
            <p:cNvSpPr>
              <a:spLocks noEditPoints="1"/>
            </p:cNvSpPr>
            <p:nvPr/>
          </p:nvSpPr>
          <p:spPr bwMode="auto">
            <a:xfrm>
              <a:off x="8300517" y="962241"/>
              <a:ext cx="457638" cy="30253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4" name="Freeform 195">
              <a:extLst>
                <a:ext uri="{FF2B5EF4-FFF2-40B4-BE49-F238E27FC236}">
                  <a16:creationId xmlns:a16="http://schemas.microsoft.com/office/drawing/2014/main" id="{ECF13546-3865-24A1-0D65-E8DD1D7513A4}"/>
                </a:ext>
              </a:extLst>
            </p:cNvPr>
            <p:cNvSpPr>
              <a:spLocks/>
            </p:cNvSpPr>
            <p:nvPr/>
          </p:nvSpPr>
          <p:spPr bwMode="auto">
            <a:xfrm>
              <a:off x="8730571" y="2994962"/>
              <a:ext cx="634425" cy="462921"/>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5" name="Freeform 212">
              <a:extLst>
                <a:ext uri="{FF2B5EF4-FFF2-40B4-BE49-F238E27FC236}">
                  <a16:creationId xmlns:a16="http://schemas.microsoft.com/office/drawing/2014/main" id="{8569A8E0-3DC0-5431-7207-34F27B4BEC16}"/>
                </a:ext>
              </a:extLst>
            </p:cNvPr>
            <p:cNvSpPr>
              <a:spLocks noEditPoints="1"/>
            </p:cNvSpPr>
            <p:nvPr/>
          </p:nvSpPr>
          <p:spPr bwMode="auto">
            <a:xfrm>
              <a:off x="11088977" y="2702143"/>
              <a:ext cx="709654" cy="562553"/>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6" name="Freeform 221">
              <a:extLst>
                <a:ext uri="{FF2B5EF4-FFF2-40B4-BE49-F238E27FC236}">
                  <a16:creationId xmlns:a16="http://schemas.microsoft.com/office/drawing/2014/main" id="{B8450E71-3476-97AF-8120-CE8C6F855D8C}"/>
                </a:ext>
              </a:extLst>
            </p:cNvPr>
            <p:cNvSpPr>
              <a:spLocks noEditPoints="1"/>
            </p:cNvSpPr>
            <p:nvPr/>
          </p:nvSpPr>
          <p:spPr bwMode="auto">
            <a:xfrm>
              <a:off x="7406555" y="2525967"/>
              <a:ext cx="724699" cy="357215"/>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7" name="Freeform 11">
              <a:extLst>
                <a:ext uri="{FF2B5EF4-FFF2-40B4-BE49-F238E27FC236}">
                  <a16:creationId xmlns:a16="http://schemas.microsoft.com/office/drawing/2014/main" id="{A63F5E37-FFB3-AFCC-4255-FE0FB5205AA3}"/>
                </a:ext>
              </a:extLst>
            </p:cNvPr>
            <p:cNvSpPr>
              <a:spLocks noEditPoints="1"/>
            </p:cNvSpPr>
            <p:nvPr/>
          </p:nvSpPr>
          <p:spPr bwMode="auto">
            <a:xfrm>
              <a:off x="6067492" y="2238008"/>
              <a:ext cx="1351601" cy="1357173"/>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8" name="Freeform 13">
              <a:extLst>
                <a:ext uri="{FF2B5EF4-FFF2-40B4-BE49-F238E27FC236}">
                  <a16:creationId xmlns:a16="http://schemas.microsoft.com/office/drawing/2014/main" id="{474959B5-1BE2-448F-9BE5-515A64B216B6}"/>
                </a:ext>
              </a:extLst>
            </p:cNvPr>
            <p:cNvSpPr>
              <a:spLocks/>
            </p:cNvSpPr>
            <p:nvPr/>
          </p:nvSpPr>
          <p:spPr bwMode="auto">
            <a:xfrm>
              <a:off x="5122124" y="346227"/>
              <a:ext cx="619380" cy="499372"/>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9" name="Freeform 19">
              <a:extLst>
                <a:ext uri="{FF2B5EF4-FFF2-40B4-BE49-F238E27FC236}">
                  <a16:creationId xmlns:a16="http://schemas.microsoft.com/office/drawing/2014/main" id="{B10781C2-B3AB-7AEC-AEA8-D00EB9B866C2}"/>
                </a:ext>
              </a:extLst>
            </p:cNvPr>
            <p:cNvSpPr>
              <a:spLocks/>
            </p:cNvSpPr>
            <p:nvPr/>
          </p:nvSpPr>
          <p:spPr bwMode="auto">
            <a:xfrm>
              <a:off x="7793980" y="1710690"/>
              <a:ext cx="915277" cy="744804"/>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0" name="Freeform 39">
              <a:extLst>
                <a:ext uri="{FF2B5EF4-FFF2-40B4-BE49-F238E27FC236}">
                  <a16:creationId xmlns:a16="http://schemas.microsoft.com/office/drawing/2014/main" id="{DFE29C06-5056-C8CA-EC8E-3B4725778600}"/>
                </a:ext>
              </a:extLst>
            </p:cNvPr>
            <p:cNvSpPr>
              <a:spLocks/>
            </p:cNvSpPr>
            <p:nvPr/>
          </p:nvSpPr>
          <p:spPr bwMode="auto">
            <a:xfrm>
              <a:off x="5695113" y="1529653"/>
              <a:ext cx="431309" cy="473856"/>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1" name="Freeform 45">
              <a:extLst>
                <a:ext uri="{FF2B5EF4-FFF2-40B4-BE49-F238E27FC236}">
                  <a16:creationId xmlns:a16="http://schemas.microsoft.com/office/drawing/2014/main" id="{1DC2C10B-0C13-9077-D449-383FE225B41E}"/>
                </a:ext>
              </a:extLst>
            </p:cNvPr>
            <p:cNvSpPr>
              <a:spLocks/>
            </p:cNvSpPr>
            <p:nvPr/>
          </p:nvSpPr>
          <p:spPr bwMode="auto">
            <a:xfrm>
              <a:off x="5278850" y="3259836"/>
              <a:ext cx="462654" cy="699849"/>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2" name="Freeform 78">
              <a:extLst>
                <a:ext uri="{FF2B5EF4-FFF2-40B4-BE49-F238E27FC236}">
                  <a16:creationId xmlns:a16="http://schemas.microsoft.com/office/drawing/2014/main" id="{0691BA65-872F-5506-3EA4-E11580DDD4C7}"/>
                </a:ext>
              </a:extLst>
            </p:cNvPr>
            <p:cNvSpPr>
              <a:spLocks noEditPoints="1"/>
            </p:cNvSpPr>
            <p:nvPr/>
          </p:nvSpPr>
          <p:spPr bwMode="auto">
            <a:xfrm>
              <a:off x="7089342" y="1747141"/>
              <a:ext cx="811211" cy="1041268"/>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3" name="Freeform 80">
              <a:extLst>
                <a:ext uri="{FF2B5EF4-FFF2-40B4-BE49-F238E27FC236}">
                  <a16:creationId xmlns:a16="http://schemas.microsoft.com/office/drawing/2014/main" id="{68860B41-78C3-C998-4D2E-2D04C512C5D2}"/>
                </a:ext>
              </a:extLst>
            </p:cNvPr>
            <p:cNvSpPr>
              <a:spLocks noEditPoints="1"/>
            </p:cNvSpPr>
            <p:nvPr/>
          </p:nvSpPr>
          <p:spPr bwMode="auto">
            <a:xfrm>
              <a:off x="7125703" y="2805420"/>
              <a:ext cx="1278880" cy="1414279"/>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4" name="Freeform 86">
              <a:extLst>
                <a:ext uri="{FF2B5EF4-FFF2-40B4-BE49-F238E27FC236}">
                  <a16:creationId xmlns:a16="http://schemas.microsoft.com/office/drawing/2014/main" id="{C014A965-C238-842D-A01D-F315F9BD2320}"/>
                </a:ext>
              </a:extLst>
            </p:cNvPr>
            <p:cNvSpPr>
              <a:spLocks/>
            </p:cNvSpPr>
            <p:nvPr/>
          </p:nvSpPr>
          <p:spPr bwMode="auto">
            <a:xfrm>
              <a:off x="8457243" y="2460355"/>
              <a:ext cx="959160" cy="670689"/>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5" name="Freeform 90">
              <a:extLst>
                <a:ext uri="{FF2B5EF4-FFF2-40B4-BE49-F238E27FC236}">
                  <a16:creationId xmlns:a16="http://schemas.microsoft.com/office/drawing/2014/main" id="{C8ADA531-2CF6-77FB-7A6D-768F62DA9AE2}"/>
                </a:ext>
              </a:extLst>
            </p:cNvPr>
            <p:cNvSpPr>
              <a:spLocks/>
            </p:cNvSpPr>
            <p:nvPr/>
          </p:nvSpPr>
          <p:spPr bwMode="auto">
            <a:xfrm>
              <a:off x="8583876" y="1741066"/>
              <a:ext cx="1597346" cy="1076505"/>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6" name="Freeform 92">
              <a:extLst>
                <a:ext uri="{FF2B5EF4-FFF2-40B4-BE49-F238E27FC236}">
                  <a16:creationId xmlns:a16="http://schemas.microsoft.com/office/drawing/2014/main" id="{29A7F67D-4B7B-FC1E-0DFA-7004D8FF2C5F}"/>
                </a:ext>
              </a:extLst>
            </p:cNvPr>
            <p:cNvSpPr>
              <a:spLocks noEditPoints="1"/>
            </p:cNvSpPr>
            <p:nvPr/>
          </p:nvSpPr>
          <p:spPr bwMode="auto">
            <a:xfrm>
              <a:off x="7515635" y="-243055"/>
              <a:ext cx="733476" cy="1931876"/>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7" name="Freeform 96">
              <a:extLst>
                <a:ext uri="{FF2B5EF4-FFF2-40B4-BE49-F238E27FC236}">
                  <a16:creationId xmlns:a16="http://schemas.microsoft.com/office/drawing/2014/main" id="{CB9D62F3-09F0-DF91-F5C0-F92D40BE33C2}"/>
                </a:ext>
              </a:extLst>
            </p:cNvPr>
            <p:cNvSpPr>
              <a:spLocks noEditPoints="1"/>
            </p:cNvSpPr>
            <p:nvPr/>
          </p:nvSpPr>
          <p:spPr bwMode="auto">
            <a:xfrm>
              <a:off x="7068028" y="-588120"/>
              <a:ext cx="1399245" cy="1916081"/>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8" name="Freeform 102">
              <a:extLst>
                <a:ext uri="{FF2B5EF4-FFF2-40B4-BE49-F238E27FC236}">
                  <a16:creationId xmlns:a16="http://schemas.microsoft.com/office/drawing/2014/main" id="{93AFD8DD-3F52-3C5C-3E41-3EE2A3299537}"/>
                </a:ext>
              </a:extLst>
            </p:cNvPr>
            <p:cNvSpPr>
              <a:spLocks noEditPoints="1"/>
            </p:cNvSpPr>
            <p:nvPr/>
          </p:nvSpPr>
          <p:spPr bwMode="auto">
            <a:xfrm>
              <a:off x="8370730" y="-895519"/>
              <a:ext cx="3846670" cy="3764120"/>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9" name="Freeform 109">
              <a:extLst>
                <a:ext uri="{FF2B5EF4-FFF2-40B4-BE49-F238E27FC236}">
                  <a16:creationId xmlns:a16="http://schemas.microsoft.com/office/drawing/2014/main" id="{576D2F55-2AA6-AAE6-3D77-8F164713BF01}"/>
                </a:ext>
              </a:extLst>
            </p:cNvPr>
            <p:cNvSpPr>
              <a:spLocks noEditPoints="1"/>
            </p:cNvSpPr>
            <p:nvPr/>
          </p:nvSpPr>
          <p:spPr bwMode="auto">
            <a:xfrm>
              <a:off x="5980980" y="901490"/>
              <a:ext cx="757298" cy="1387549"/>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0" name="Freeform 139">
              <a:extLst>
                <a:ext uri="{FF2B5EF4-FFF2-40B4-BE49-F238E27FC236}">
                  <a16:creationId xmlns:a16="http://schemas.microsoft.com/office/drawing/2014/main" id="{1B0DEA91-3B42-0BDD-C7D4-06E2F3BF47DE}"/>
                </a:ext>
              </a:extLst>
            </p:cNvPr>
            <p:cNvSpPr>
              <a:spLocks noEditPoints="1"/>
            </p:cNvSpPr>
            <p:nvPr/>
          </p:nvSpPr>
          <p:spPr bwMode="auto">
            <a:xfrm>
              <a:off x="5463159" y="3049638"/>
              <a:ext cx="1389215" cy="1106880"/>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1" name="Freeform 146">
              <a:extLst>
                <a:ext uri="{FF2B5EF4-FFF2-40B4-BE49-F238E27FC236}">
                  <a16:creationId xmlns:a16="http://schemas.microsoft.com/office/drawing/2014/main" id="{E771488D-C428-1C54-3679-E26F011D8E37}"/>
                </a:ext>
              </a:extLst>
            </p:cNvPr>
            <p:cNvSpPr>
              <a:spLocks noEditPoints="1"/>
            </p:cNvSpPr>
            <p:nvPr/>
          </p:nvSpPr>
          <p:spPr bwMode="auto">
            <a:xfrm>
              <a:off x="8542501" y="3335167"/>
              <a:ext cx="1060718" cy="957433"/>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2" name="Freeform 210">
              <a:extLst>
                <a:ext uri="{FF2B5EF4-FFF2-40B4-BE49-F238E27FC236}">
                  <a16:creationId xmlns:a16="http://schemas.microsoft.com/office/drawing/2014/main" id="{4652B5C8-7874-1168-E608-53E9EC154383}"/>
                </a:ext>
              </a:extLst>
            </p:cNvPr>
            <p:cNvSpPr>
              <a:spLocks noEditPoints="1"/>
            </p:cNvSpPr>
            <p:nvPr/>
          </p:nvSpPr>
          <p:spPr bwMode="auto">
            <a:xfrm>
              <a:off x="9195733" y="2920847"/>
              <a:ext cx="2065015" cy="1076505"/>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3" name="Freeform 223">
              <a:extLst>
                <a:ext uri="{FF2B5EF4-FFF2-40B4-BE49-F238E27FC236}">
                  <a16:creationId xmlns:a16="http://schemas.microsoft.com/office/drawing/2014/main" id="{402163B3-CC08-7176-23F2-DA63702C9534}"/>
                </a:ext>
              </a:extLst>
            </p:cNvPr>
            <p:cNvSpPr>
              <a:spLocks noEditPoints="1"/>
            </p:cNvSpPr>
            <p:nvPr/>
          </p:nvSpPr>
          <p:spPr bwMode="auto">
            <a:xfrm>
              <a:off x="7970767" y="-442318"/>
              <a:ext cx="823749" cy="1458019"/>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4" name="Freeform 235">
              <a:extLst>
                <a:ext uri="{FF2B5EF4-FFF2-40B4-BE49-F238E27FC236}">
                  <a16:creationId xmlns:a16="http://schemas.microsoft.com/office/drawing/2014/main" id="{A83DB341-4450-599B-9B2E-F81BEEB7A193}"/>
                </a:ext>
              </a:extLst>
            </p:cNvPr>
            <p:cNvSpPr>
              <a:spLocks noEditPoints="1"/>
            </p:cNvSpPr>
            <p:nvPr/>
          </p:nvSpPr>
          <p:spPr bwMode="auto">
            <a:xfrm>
              <a:off x="10883353" y="959811"/>
              <a:ext cx="1334047" cy="1641487"/>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grpSp>
      <p:sp>
        <p:nvSpPr>
          <p:cNvPr id="16" name="Slide Number Placeholder 15">
            <a:extLst>
              <a:ext uri="{FF2B5EF4-FFF2-40B4-BE49-F238E27FC236}">
                <a16:creationId xmlns:a16="http://schemas.microsoft.com/office/drawing/2014/main" id="{C1B9270F-95D0-745B-ACA5-870D885FC474}"/>
              </a:ext>
            </a:extLst>
          </p:cNvPr>
          <p:cNvSpPr>
            <a:spLocks noGrp="1"/>
          </p:cNvSpPr>
          <p:nvPr>
            <p:ph type="sldNum" sz="quarter" idx="4"/>
          </p:nvPr>
        </p:nvSpPr>
        <p:spPr/>
        <p:txBody>
          <a:bodyPr/>
          <a:lstStyle/>
          <a:p>
            <a:fld id="{D7B5DC5B-6873-43DB-ADC7-B15ACCE0DFDB}" type="slidenum">
              <a:rPr lang="en-US" smtClean="0"/>
              <a:pPr/>
              <a:t>71</a:t>
            </a:fld>
            <a:endParaRPr lang="en-US" dirty="0"/>
          </a:p>
        </p:txBody>
      </p:sp>
      <p:sp>
        <p:nvSpPr>
          <p:cNvPr id="4" name="Footer Placeholder 3">
            <a:extLst>
              <a:ext uri="{FF2B5EF4-FFF2-40B4-BE49-F238E27FC236}">
                <a16:creationId xmlns:a16="http://schemas.microsoft.com/office/drawing/2014/main" id="{B15E63C9-BED9-76C8-34F5-84286695CE9A}"/>
              </a:ext>
            </a:extLst>
          </p:cNvPr>
          <p:cNvSpPr>
            <a:spLocks noGrp="1"/>
          </p:cNvSpPr>
          <p:nvPr>
            <p:ph type="ftr" sz="quarter" idx="3"/>
          </p:nvPr>
        </p:nvSpPr>
        <p:spPr/>
        <p:txBody>
          <a:bodyPr/>
          <a:lstStyle/>
          <a:p>
            <a:r>
              <a:rPr lang="nl-NL"/>
              <a:t>Company Presentation Route B</a:t>
            </a:r>
            <a:endParaRPr lang="nl-NL" dirty="0"/>
          </a:p>
        </p:txBody>
      </p:sp>
      <p:sp>
        <p:nvSpPr>
          <p:cNvPr id="31" name="Date Placeholder 30">
            <a:extLst>
              <a:ext uri="{FF2B5EF4-FFF2-40B4-BE49-F238E27FC236}">
                <a16:creationId xmlns:a16="http://schemas.microsoft.com/office/drawing/2014/main" id="{F1F14CEE-7F26-B06B-EFFE-A48C2D27A652}"/>
              </a:ext>
            </a:extLst>
          </p:cNvPr>
          <p:cNvSpPr>
            <a:spLocks noGrp="1"/>
          </p:cNvSpPr>
          <p:nvPr>
            <p:ph type="dt" sz="half" idx="2"/>
          </p:nvPr>
        </p:nvSpPr>
        <p:spPr/>
        <p:txBody>
          <a:bodyPr/>
          <a:lstStyle/>
          <a:p>
            <a:r>
              <a:rPr lang="de-DE"/>
              <a:t>2025-10-08</a:t>
            </a:r>
            <a:endParaRPr lang="nl-NL" dirty="0"/>
          </a:p>
        </p:txBody>
      </p:sp>
      <p:sp>
        <p:nvSpPr>
          <p:cNvPr id="256" name="Content Placeholder 255">
            <a:extLst>
              <a:ext uri="{FF2B5EF4-FFF2-40B4-BE49-F238E27FC236}">
                <a16:creationId xmlns:a16="http://schemas.microsoft.com/office/drawing/2014/main" id="{E27AEE9A-607B-F769-2AB8-DA627733D6C1}"/>
              </a:ext>
            </a:extLst>
          </p:cNvPr>
          <p:cNvSpPr>
            <a:spLocks noGrp="1"/>
          </p:cNvSpPr>
          <p:nvPr>
            <p:ph sz="quarter" idx="31"/>
          </p:nvPr>
        </p:nvSpPr>
        <p:spPr/>
        <p:txBody>
          <a:bodyPr/>
          <a:lstStyle/>
          <a:p>
            <a:pPr lvl="4"/>
            <a:r>
              <a:rPr lang="en-US"/>
              <a:t>COUNTRY</a:t>
            </a:r>
          </a:p>
          <a:p>
            <a:r>
              <a:rPr lang="en-US"/>
              <a:t>City</a:t>
            </a:r>
          </a:p>
          <a:p>
            <a:r>
              <a:rPr lang="en-US"/>
              <a:t>City</a:t>
            </a:r>
            <a:endParaRPr lang="en-US" dirty="0"/>
          </a:p>
          <a:p>
            <a:r>
              <a:rPr lang="en-US" dirty="0"/>
              <a:t>City</a:t>
            </a:r>
          </a:p>
          <a:p>
            <a:r>
              <a:rPr lang="en-US" dirty="0"/>
              <a:t>City</a:t>
            </a:r>
          </a:p>
          <a:p>
            <a:r>
              <a:rPr lang="en-US" dirty="0"/>
              <a:t>City</a:t>
            </a:r>
          </a:p>
        </p:txBody>
      </p:sp>
      <p:sp>
        <p:nvSpPr>
          <p:cNvPr id="258" name="Content Placeholder 257">
            <a:extLst>
              <a:ext uri="{FF2B5EF4-FFF2-40B4-BE49-F238E27FC236}">
                <a16:creationId xmlns:a16="http://schemas.microsoft.com/office/drawing/2014/main" id="{4D75D438-49EE-5FCB-F4C7-A973E19B23C1}"/>
              </a:ext>
            </a:extLst>
          </p:cNvPr>
          <p:cNvSpPr>
            <a:spLocks noGrp="1"/>
          </p:cNvSpPr>
          <p:nvPr>
            <p:ph sz="quarter" idx="2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54" name="Content Placeholder 253">
            <a:extLst>
              <a:ext uri="{FF2B5EF4-FFF2-40B4-BE49-F238E27FC236}">
                <a16:creationId xmlns:a16="http://schemas.microsoft.com/office/drawing/2014/main" id="{B987C9D5-BB11-86D0-5BFE-7ED662089AA8}"/>
              </a:ext>
            </a:extLst>
          </p:cNvPr>
          <p:cNvSpPr>
            <a:spLocks noGrp="1"/>
          </p:cNvSpPr>
          <p:nvPr>
            <p:ph sz="quarter" idx="33"/>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60" name="Content Placeholder 259">
            <a:extLst>
              <a:ext uri="{FF2B5EF4-FFF2-40B4-BE49-F238E27FC236}">
                <a16:creationId xmlns:a16="http://schemas.microsoft.com/office/drawing/2014/main" id="{DF5451A8-56D6-9BC8-4036-7E007CC14A3A}"/>
              </a:ext>
            </a:extLst>
          </p:cNvPr>
          <p:cNvSpPr>
            <a:spLocks noGrp="1"/>
          </p:cNvSpPr>
          <p:nvPr>
            <p:ph sz="quarter" idx="24"/>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84" name="Content Placeholder 83">
            <a:extLst>
              <a:ext uri="{FF2B5EF4-FFF2-40B4-BE49-F238E27FC236}">
                <a16:creationId xmlns:a16="http://schemas.microsoft.com/office/drawing/2014/main" id="{D7BB13A9-2040-D8A7-7081-1BC205DBF541}"/>
              </a:ext>
            </a:extLst>
          </p:cNvPr>
          <p:cNvSpPr>
            <a:spLocks noGrp="1"/>
          </p:cNvSpPr>
          <p:nvPr>
            <p:ph sz="quarter" idx="34"/>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62" name="Content Placeholder 261">
            <a:extLst>
              <a:ext uri="{FF2B5EF4-FFF2-40B4-BE49-F238E27FC236}">
                <a16:creationId xmlns:a16="http://schemas.microsoft.com/office/drawing/2014/main" id="{3B2A2603-6A1C-A30A-3132-87E74A189296}"/>
              </a:ext>
            </a:extLst>
          </p:cNvPr>
          <p:cNvSpPr>
            <a:spLocks noGrp="1"/>
          </p:cNvSpPr>
          <p:nvPr>
            <p:ph sz="quarter" idx="22"/>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75" name="Content Placeholder 74">
            <a:extLst>
              <a:ext uri="{FF2B5EF4-FFF2-40B4-BE49-F238E27FC236}">
                <a16:creationId xmlns:a16="http://schemas.microsoft.com/office/drawing/2014/main" id="{B318C544-15DE-33E9-3107-55515426EA13}"/>
              </a:ext>
            </a:extLst>
          </p:cNvPr>
          <p:cNvSpPr>
            <a:spLocks noGrp="1"/>
          </p:cNvSpPr>
          <p:nvPr>
            <p:ph sz="quarter" idx="3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77" name="Content Placeholder 276">
            <a:extLst>
              <a:ext uri="{FF2B5EF4-FFF2-40B4-BE49-F238E27FC236}">
                <a16:creationId xmlns:a16="http://schemas.microsoft.com/office/drawing/2014/main" id="{F5CD4C93-2E97-90F7-2328-9B9A51EC23EF}"/>
              </a:ext>
            </a:extLst>
          </p:cNvPr>
          <p:cNvSpPr>
            <a:spLocks noGrp="1"/>
          </p:cNvSpPr>
          <p:nvPr>
            <p:ph sz="quarter" idx="1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13" name="Title 12">
            <a:extLst>
              <a:ext uri="{FF2B5EF4-FFF2-40B4-BE49-F238E27FC236}">
                <a16:creationId xmlns:a16="http://schemas.microsoft.com/office/drawing/2014/main" id="{C649C11D-765E-0FCE-0BF3-9EC7EECBB549}"/>
              </a:ext>
            </a:extLst>
          </p:cNvPr>
          <p:cNvSpPr>
            <a:spLocks noGrp="1"/>
          </p:cNvSpPr>
          <p:nvPr>
            <p:ph type="title"/>
          </p:nvPr>
        </p:nvSpPr>
        <p:spPr/>
        <p:txBody>
          <a:bodyPr vert="horz"/>
          <a:lstStyle/>
          <a:p>
            <a:r>
              <a:rPr lang="en-US" dirty="0"/>
              <a:t>valantic is close to you. </a:t>
            </a:r>
            <a:br>
              <a:rPr lang="en-US" dirty="0"/>
            </a:br>
            <a:r>
              <a:rPr lang="en-US" dirty="0"/>
              <a:t>More than xx times. </a:t>
            </a:r>
          </a:p>
        </p:txBody>
      </p:sp>
      <p:sp>
        <p:nvSpPr>
          <p:cNvPr id="2" name="Text Placeholder 1">
            <a:extLst>
              <a:ext uri="{FF2B5EF4-FFF2-40B4-BE49-F238E27FC236}">
                <a16:creationId xmlns:a16="http://schemas.microsoft.com/office/drawing/2014/main" id="{A769154D-61C5-330A-2690-57487B848400}"/>
              </a:ext>
            </a:extLst>
          </p:cNvPr>
          <p:cNvSpPr>
            <a:spLocks noGrp="1"/>
          </p:cNvSpPr>
          <p:nvPr>
            <p:ph type="body" sz="quarter" idx="14"/>
          </p:nvPr>
        </p:nvSpPr>
        <p:spPr/>
        <p:txBody>
          <a:bodyPr/>
          <a:lstStyle/>
          <a:p>
            <a:r>
              <a:rPr lang="en-GB"/>
              <a:t>B  032 : map : 8 contents below</a:t>
            </a:r>
            <a:endParaRPr lang="en-US" dirty="0"/>
          </a:p>
        </p:txBody>
      </p:sp>
      <p:grpSp>
        <p:nvGrpSpPr>
          <p:cNvPr id="629" name="Group 628">
            <a:extLst>
              <a:ext uri="{FF2B5EF4-FFF2-40B4-BE49-F238E27FC236}">
                <a16:creationId xmlns:a16="http://schemas.microsoft.com/office/drawing/2014/main" id="{4F7E9BE1-CD46-EF4E-E91A-1E313E0B6EBF}"/>
              </a:ext>
            </a:extLst>
          </p:cNvPr>
          <p:cNvGrpSpPr/>
          <p:nvPr/>
        </p:nvGrpSpPr>
        <p:grpSpPr>
          <a:xfrm>
            <a:off x="5409022" y="1507738"/>
            <a:ext cx="3674653" cy="2143809"/>
            <a:chOff x="5409022" y="1507738"/>
            <a:chExt cx="3674653" cy="2143809"/>
          </a:xfrm>
        </p:grpSpPr>
        <p:sp>
          <p:nvSpPr>
            <p:cNvPr id="418" name="Oval 417">
              <a:extLst>
                <a:ext uri="{FF2B5EF4-FFF2-40B4-BE49-F238E27FC236}">
                  <a16:creationId xmlns:a16="http://schemas.microsoft.com/office/drawing/2014/main" id="{FA3A5D49-8818-FDB7-F960-B67008C4CA18}"/>
                </a:ext>
              </a:extLst>
            </p:cNvPr>
            <p:cNvSpPr/>
            <p:nvPr/>
          </p:nvSpPr>
          <p:spPr>
            <a:xfrm>
              <a:off x="5409022" y="3551958"/>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19" name="Oval 418">
              <a:extLst>
                <a:ext uri="{FF2B5EF4-FFF2-40B4-BE49-F238E27FC236}">
                  <a16:creationId xmlns:a16="http://schemas.microsoft.com/office/drawing/2014/main" id="{639E1F6D-CCAA-FFD3-766F-7D4B50370F61}"/>
                </a:ext>
              </a:extLst>
            </p:cNvPr>
            <p:cNvSpPr/>
            <p:nvPr/>
          </p:nvSpPr>
          <p:spPr>
            <a:xfrm>
              <a:off x="5948556" y="3558677"/>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3" name="Oval 422">
              <a:extLst>
                <a:ext uri="{FF2B5EF4-FFF2-40B4-BE49-F238E27FC236}">
                  <a16:creationId xmlns:a16="http://schemas.microsoft.com/office/drawing/2014/main" id="{FE3FAB17-0B8A-544B-C8C7-33C2F36FD5E0}"/>
                </a:ext>
              </a:extLst>
            </p:cNvPr>
            <p:cNvSpPr/>
            <p:nvPr/>
          </p:nvSpPr>
          <p:spPr>
            <a:xfrm>
              <a:off x="7825678" y="2313529"/>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4" name="Oval 423">
              <a:extLst>
                <a:ext uri="{FF2B5EF4-FFF2-40B4-BE49-F238E27FC236}">
                  <a16:creationId xmlns:a16="http://schemas.microsoft.com/office/drawing/2014/main" id="{31C3C8FC-ACF4-3C0C-F99B-738362EB4167}"/>
                </a:ext>
              </a:extLst>
            </p:cNvPr>
            <p:cNvSpPr/>
            <p:nvPr/>
          </p:nvSpPr>
          <p:spPr>
            <a:xfrm>
              <a:off x="8990805" y="2156741"/>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5" name="Oval 424">
              <a:extLst>
                <a:ext uri="{FF2B5EF4-FFF2-40B4-BE49-F238E27FC236}">
                  <a16:creationId xmlns:a16="http://schemas.microsoft.com/office/drawing/2014/main" id="{CE854EFE-15C4-20E4-422C-845DDD9AFC11}"/>
                </a:ext>
              </a:extLst>
            </p:cNvPr>
            <p:cNvSpPr/>
            <p:nvPr/>
          </p:nvSpPr>
          <p:spPr>
            <a:xfrm>
              <a:off x="8943277" y="2702369"/>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cxnSp>
          <p:nvCxnSpPr>
            <p:cNvPr id="435" name="Straight Arrow Connector 434">
              <a:extLst>
                <a:ext uri="{FF2B5EF4-FFF2-40B4-BE49-F238E27FC236}">
                  <a16:creationId xmlns:a16="http://schemas.microsoft.com/office/drawing/2014/main" id="{5C79FD30-1905-C698-751B-B5F3FBB37B20}"/>
                </a:ext>
              </a:extLst>
            </p:cNvPr>
            <p:cNvCxnSpPr>
              <a:cxnSpLocks/>
              <a:stCxn id="450" idx="2"/>
              <a:endCxn id="517" idx="0"/>
            </p:cNvCxnSpPr>
            <p:nvPr/>
          </p:nvCxnSpPr>
          <p:spPr>
            <a:xfrm rot="10800000" flipV="1">
              <a:off x="7287269" y="1552737"/>
              <a:ext cx="1278612" cy="637885"/>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50" name="Oval 449">
              <a:extLst>
                <a:ext uri="{FF2B5EF4-FFF2-40B4-BE49-F238E27FC236}">
                  <a16:creationId xmlns:a16="http://schemas.microsoft.com/office/drawing/2014/main" id="{A3899E93-C419-53DF-FB25-39423F961E6A}"/>
                </a:ext>
              </a:extLst>
            </p:cNvPr>
            <p:cNvSpPr/>
            <p:nvPr/>
          </p:nvSpPr>
          <p:spPr>
            <a:xfrm>
              <a:off x="8565881" y="1507738"/>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454" name="Oval 453">
              <a:extLst>
                <a:ext uri="{FF2B5EF4-FFF2-40B4-BE49-F238E27FC236}">
                  <a16:creationId xmlns:a16="http://schemas.microsoft.com/office/drawing/2014/main" id="{41808CA7-B617-26B7-6498-0FFED2A59D66}"/>
                </a:ext>
              </a:extLst>
            </p:cNvPr>
            <p:cNvSpPr/>
            <p:nvPr/>
          </p:nvSpPr>
          <p:spPr>
            <a:xfrm>
              <a:off x="6478209" y="2026181"/>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55" name="Straight Arrow Connector 434">
              <a:extLst>
                <a:ext uri="{FF2B5EF4-FFF2-40B4-BE49-F238E27FC236}">
                  <a16:creationId xmlns:a16="http://schemas.microsoft.com/office/drawing/2014/main" id="{1C6CD168-D17F-4A3B-46C3-DBBDBB1EE9A8}"/>
                </a:ext>
              </a:extLst>
            </p:cNvPr>
            <p:cNvCxnSpPr>
              <a:cxnSpLocks/>
              <a:stCxn id="517" idx="0"/>
              <a:endCxn id="454" idx="6"/>
            </p:cNvCxnSpPr>
            <p:nvPr/>
          </p:nvCxnSpPr>
          <p:spPr>
            <a:xfrm rot="16200000" flipV="1">
              <a:off x="6868018" y="1771372"/>
              <a:ext cx="119442" cy="719060"/>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59" name="Oval 458">
              <a:extLst>
                <a:ext uri="{FF2B5EF4-FFF2-40B4-BE49-F238E27FC236}">
                  <a16:creationId xmlns:a16="http://schemas.microsoft.com/office/drawing/2014/main" id="{60E6172D-89FB-96C7-89F9-8DED08727F74}"/>
                </a:ext>
              </a:extLst>
            </p:cNvPr>
            <p:cNvSpPr/>
            <p:nvPr/>
          </p:nvSpPr>
          <p:spPr>
            <a:xfrm>
              <a:off x="7051988" y="1997622"/>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60" name="Straight Arrow Connector 434">
              <a:extLst>
                <a:ext uri="{FF2B5EF4-FFF2-40B4-BE49-F238E27FC236}">
                  <a16:creationId xmlns:a16="http://schemas.microsoft.com/office/drawing/2014/main" id="{7ABAA0D5-B996-CC47-507A-52DC3B5D36B8}"/>
                </a:ext>
              </a:extLst>
            </p:cNvPr>
            <p:cNvCxnSpPr>
              <a:cxnSpLocks/>
              <a:stCxn id="459" idx="6"/>
              <a:endCxn id="517" idx="0"/>
            </p:cNvCxnSpPr>
            <p:nvPr/>
          </p:nvCxnSpPr>
          <p:spPr>
            <a:xfrm>
              <a:off x="7141988" y="2042622"/>
              <a:ext cx="145281" cy="148001"/>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66" name="Oval 465">
              <a:extLst>
                <a:ext uri="{FF2B5EF4-FFF2-40B4-BE49-F238E27FC236}">
                  <a16:creationId xmlns:a16="http://schemas.microsoft.com/office/drawing/2014/main" id="{B9BDBF41-460A-936B-7A53-0D9F14386BB0}"/>
                </a:ext>
              </a:extLst>
            </p:cNvPr>
            <p:cNvSpPr/>
            <p:nvPr/>
          </p:nvSpPr>
          <p:spPr>
            <a:xfrm>
              <a:off x="7037640" y="2174488"/>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75" name="Straight Arrow Connector 434">
              <a:extLst>
                <a:ext uri="{FF2B5EF4-FFF2-40B4-BE49-F238E27FC236}">
                  <a16:creationId xmlns:a16="http://schemas.microsoft.com/office/drawing/2014/main" id="{8439302D-335E-1567-BAC2-766A3340AC6E}"/>
                </a:ext>
              </a:extLst>
            </p:cNvPr>
            <p:cNvCxnSpPr>
              <a:cxnSpLocks/>
              <a:stCxn id="424" idx="0"/>
              <a:endCxn id="517" idx="0"/>
            </p:cNvCxnSpPr>
            <p:nvPr/>
          </p:nvCxnSpPr>
          <p:spPr>
            <a:xfrm rot="16200000" flipH="1" flipV="1">
              <a:off x="8145314" y="1298696"/>
              <a:ext cx="33882" cy="1749971"/>
            </a:xfrm>
            <a:prstGeom prst="curvedConnector3">
              <a:avLst>
                <a:gd name="adj1" fmla="val -674695"/>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486" name="Straight Arrow Connector 434">
              <a:extLst>
                <a:ext uri="{FF2B5EF4-FFF2-40B4-BE49-F238E27FC236}">
                  <a16:creationId xmlns:a16="http://schemas.microsoft.com/office/drawing/2014/main" id="{88E2FE6A-5509-F4AF-6F28-58A3D1D3EE6B}"/>
                </a:ext>
              </a:extLst>
            </p:cNvPr>
            <p:cNvCxnSpPr>
              <a:cxnSpLocks/>
              <a:stCxn id="425" idx="0"/>
              <a:endCxn id="517" idx="0"/>
            </p:cNvCxnSpPr>
            <p:nvPr/>
          </p:nvCxnSpPr>
          <p:spPr>
            <a:xfrm rot="16200000" flipV="1">
              <a:off x="7882618" y="1595274"/>
              <a:ext cx="511746" cy="1702443"/>
            </a:xfrm>
            <a:prstGeom prst="curvedConnector3">
              <a:avLst>
                <a:gd name="adj1" fmla="val 135829"/>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491" name="Straight Arrow Connector 434">
              <a:extLst>
                <a:ext uri="{FF2B5EF4-FFF2-40B4-BE49-F238E27FC236}">
                  <a16:creationId xmlns:a16="http://schemas.microsoft.com/office/drawing/2014/main" id="{232F6615-DB0E-BDA1-32AF-A886F00E19B1}"/>
                </a:ext>
              </a:extLst>
            </p:cNvPr>
            <p:cNvCxnSpPr>
              <a:cxnSpLocks/>
              <a:stCxn id="423" idx="0"/>
              <a:endCxn id="517" idx="0"/>
            </p:cNvCxnSpPr>
            <p:nvPr/>
          </p:nvCxnSpPr>
          <p:spPr>
            <a:xfrm rot="16200000" flipV="1">
              <a:off x="7518238" y="1959654"/>
              <a:ext cx="122906" cy="584844"/>
            </a:xfrm>
            <a:prstGeom prst="curvedConnector3">
              <a:avLst>
                <a:gd name="adj1" fmla="val 165874"/>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517" name="Rectangle: Rounded Corners 516">
              <a:extLst>
                <a:ext uri="{FF2B5EF4-FFF2-40B4-BE49-F238E27FC236}">
                  <a16:creationId xmlns:a16="http://schemas.microsoft.com/office/drawing/2014/main" id="{F29D0C8D-9E65-7C2E-508A-BF92870D722F}"/>
                </a:ext>
              </a:extLst>
            </p:cNvPr>
            <p:cNvSpPr/>
            <p:nvPr/>
          </p:nvSpPr>
          <p:spPr>
            <a:xfrm>
              <a:off x="7215269" y="2190623"/>
              <a:ext cx="144000" cy="144382"/>
            </a:xfrm>
            <a:prstGeom prst="roundRect">
              <a:avLst>
                <a:gd name="adj" fmla="val 50000"/>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534" name="Straight Arrow Connector 434">
              <a:extLst>
                <a:ext uri="{FF2B5EF4-FFF2-40B4-BE49-F238E27FC236}">
                  <a16:creationId xmlns:a16="http://schemas.microsoft.com/office/drawing/2014/main" id="{343A68C7-2E28-495E-6DF3-C83DF3DBA995}"/>
                </a:ext>
              </a:extLst>
            </p:cNvPr>
            <p:cNvCxnSpPr>
              <a:cxnSpLocks/>
              <a:stCxn id="517" idx="1"/>
              <a:endCxn id="418" idx="7"/>
            </p:cNvCxnSpPr>
            <p:nvPr/>
          </p:nvCxnSpPr>
          <p:spPr>
            <a:xfrm rot="10800000" flipV="1">
              <a:off x="5488293" y="2262814"/>
              <a:ext cx="1726977" cy="1302744"/>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537" name="Straight Arrow Connector 434">
              <a:extLst>
                <a:ext uri="{FF2B5EF4-FFF2-40B4-BE49-F238E27FC236}">
                  <a16:creationId xmlns:a16="http://schemas.microsoft.com/office/drawing/2014/main" id="{689BA04B-2E7B-D588-334E-697371B41578}"/>
                </a:ext>
              </a:extLst>
            </p:cNvPr>
            <p:cNvCxnSpPr>
              <a:cxnSpLocks/>
              <a:stCxn id="517" idx="1"/>
              <a:endCxn id="419" idx="0"/>
            </p:cNvCxnSpPr>
            <p:nvPr/>
          </p:nvCxnSpPr>
          <p:spPr>
            <a:xfrm rot="10800000" flipV="1">
              <a:off x="5994991" y="2262813"/>
              <a:ext cx="1220278" cy="1295863"/>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594" name="Rectangle: Rounded Corners 593">
              <a:extLst>
                <a:ext uri="{FF2B5EF4-FFF2-40B4-BE49-F238E27FC236}">
                  <a16:creationId xmlns:a16="http://schemas.microsoft.com/office/drawing/2014/main" id="{6B819FD6-6877-01BC-EDF0-8693A30E8F54}"/>
                </a:ext>
              </a:extLst>
            </p:cNvPr>
            <p:cNvSpPr/>
            <p:nvPr/>
          </p:nvSpPr>
          <p:spPr>
            <a:xfrm>
              <a:off x="7196624" y="2135575"/>
              <a:ext cx="198040" cy="198565"/>
            </a:xfrm>
            <a:prstGeom prst="roundRect">
              <a:avLst>
                <a:gd name="adj" fmla="val 50000"/>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02" name="Straight Arrow Connector 434">
              <a:extLst>
                <a:ext uri="{FF2B5EF4-FFF2-40B4-BE49-F238E27FC236}">
                  <a16:creationId xmlns:a16="http://schemas.microsoft.com/office/drawing/2014/main" id="{097093D4-6F28-C75B-300F-7F5E2AFD9A96}"/>
                </a:ext>
              </a:extLst>
            </p:cNvPr>
            <p:cNvCxnSpPr>
              <a:cxnSpLocks/>
              <a:stCxn id="466" idx="0"/>
              <a:endCxn id="517" idx="0"/>
            </p:cNvCxnSpPr>
            <p:nvPr/>
          </p:nvCxnSpPr>
          <p:spPr>
            <a:xfrm rot="16200000" flipH="1">
              <a:off x="7176886" y="2080241"/>
              <a:ext cx="16135" cy="204629"/>
            </a:xfrm>
            <a:prstGeom prst="curvedConnector3">
              <a:avLst>
                <a:gd name="adj1" fmla="val -132829"/>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1212211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74273FAB-4374-F311-9AFD-8CAC38D2B5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fld id="{FA573BCF-C0F1-4720-B5E7-944FE630E67D}" type="slidenum">
              <a:rPr lang="en-US" smtClean="0"/>
              <a:pPr/>
              <a:t>72</a:t>
            </a:fld>
            <a:endParaRPr lang="en-US" dirty="0"/>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r>
              <a:rPr lang="de-DE"/>
              <a:t>2025-10-08</a:t>
            </a:r>
            <a:endParaRPr lang="nl-NL" dirty="0"/>
          </a:p>
        </p:txBody>
      </p:sp>
      <p:sp>
        <p:nvSpPr>
          <p:cNvPr id="40" name="Text Placeholder 39">
            <a:extLst>
              <a:ext uri="{FF2B5EF4-FFF2-40B4-BE49-F238E27FC236}">
                <a16:creationId xmlns:a16="http://schemas.microsoft.com/office/drawing/2014/main" id="{C83213F1-BA5C-E78E-C6C1-77600F3A5640}"/>
              </a:ext>
            </a:extLst>
          </p:cNvPr>
          <p:cNvSpPr>
            <a:spLocks noGrp="1"/>
          </p:cNvSpPr>
          <p:nvPr>
            <p:ph type="body" idx="57"/>
          </p:nvPr>
        </p:nvSpPr>
        <p:spPr/>
        <p:txBody>
          <a:bodyPr/>
          <a:lstStyle/>
          <a:p>
            <a:endParaRPr lang="en-GB"/>
          </a:p>
        </p:txBody>
      </p:sp>
      <p:pic>
        <p:nvPicPr>
          <p:cNvPr id="29" name="Picture 4">
            <a:extLst>
              <a:ext uri="{FF2B5EF4-FFF2-40B4-BE49-F238E27FC236}">
                <a16:creationId xmlns:a16="http://schemas.microsoft.com/office/drawing/2014/main" id="{6643ED3D-A2D3-5C9E-D194-92EED74FFF36}"/>
              </a:ext>
            </a:extLst>
          </p:cNvPr>
          <p:cNvPicPr>
            <a:picLocks noGrp="1" noChangeAspect="1" noChangeArrowheads="1"/>
          </p:cNvPicPr>
          <p:nvPr>
            <p:ph type="pic" sz="quarter" idx="58"/>
          </p:nvPr>
        </p:nvPicPr>
        <p:blipFill rotWithShape="1">
          <a:blip r:embed="rId5">
            <a:extLst>
              <a:ext uri="{28A0092B-C50C-407E-A947-70E740481C1C}">
                <a14:useLocalDpi xmlns:a14="http://schemas.microsoft.com/office/drawing/2010/main" val="0"/>
              </a:ext>
            </a:extLst>
          </a:blip>
          <a:srcRect l="14847" r="14847"/>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39" name="Text Placeholder 38">
            <a:extLst>
              <a:ext uri="{FF2B5EF4-FFF2-40B4-BE49-F238E27FC236}">
                <a16:creationId xmlns:a16="http://schemas.microsoft.com/office/drawing/2014/main" id="{763FC8D9-A563-C048-D1FE-B6C4955E1BEC}"/>
              </a:ext>
            </a:extLst>
          </p:cNvPr>
          <p:cNvSpPr>
            <a:spLocks noGrp="1"/>
          </p:cNvSpPr>
          <p:nvPr>
            <p:ph type="body" idx="55"/>
          </p:nvPr>
        </p:nvSpPr>
        <p:spPr/>
        <p:txBody>
          <a:bodyPr/>
          <a:lstStyle/>
          <a:p>
            <a:endParaRPr lang="en-GB"/>
          </a:p>
        </p:txBody>
      </p:sp>
      <p:pic>
        <p:nvPicPr>
          <p:cNvPr id="36" name="Picture 28">
            <a:extLst>
              <a:ext uri="{FF2B5EF4-FFF2-40B4-BE49-F238E27FC236}">
                <a16:creationId xmlns:a16="http://schemas.microsoft.com/office/drawing/2014/main" id="{5052E83C-8BDA-7BA6-2D3D-27BCC05EE7C4}"/>
              </a:ext>
            </a:extLst>
          </p:cNvPr>
          <p:cNvPicPr>
            <a:picLocks noGrp="1" noChangeAspect="1" noChangeArrowheads="1"/>
          </p:cNvPicPr>
          <p:nvPr>
            <p:ph type="pic" sz="quarter" idx="56"/>
          </p:nvPr>
        </p:nvPicPr>
        <p:blipFill rotWithShape="1">
          <a:blip r:embed="rId6">
            <a:extLst>
              <a:ext uri="{28A0092B-C50C-407E-A947-70E740481C1C}">
                <a14:useLocalDpi xmlns:a14="http://schemas.microsoft.com/office/drawing/2010/main" val="0"/>
              </a:ext>
            </a:extLst>
          </a:blip>
          <a:srcRect l="32726" r="3272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38" name="Text Placeholder 37">
            <a:extLst>
              <a:ext uri="{FF2B5EF4-FFF2-40B4-BE49-F238E27FC236}">
                <a16:creationId xmlns:a16="http://schemas.microsoft.com/office/drawing/2014/main" id="{2E2F8843-16B4-4605-CEC2-500D93C68D52}"/>
              </a:ext>
            </a:extLst>
          </p:cNvPr>
          <p:cNvSpPr>
            <a:spLocks noGrp="1"/>
          </p:cNvSpPr>
          <p:nvPr>
            <p:ph type="body" idx="53"/>
          </p:nvPr>
        </p:nvSpPr>
        <p:spPr/>
        <p:txBody>
          <a:bodyPr/>
          <a:lstStyle/>
          <a:p>
            <a:endParaRPr lang="en-GB"/>
          </a:p>
        </p:txBody>
      </p:sp>
      <p:pic>
        <p:nvPicPr>
          <p:cNvPr id="27" name="Picture 10">
            <a:extLst>
              <a:ext uri="{FF2B5EF4-FFF2-40B4-BE49-F238E27FC236}">
                <a16:creationId xmlns:a16="http://schemas.microsoft.com/office/drawing/2014/main" id="{C8A2029D-585D-56D0-A132-986C95123857}"/>
              </a:ext>
            </a:extLst>
          </p:cNvPr>
          <p:cNvPicPr>
            <a:picLocks noGrp="1" noChangeAspect="1" noChangeArrowheads="1"/>
          </p:cNvPicPr>
          <p:nvPr>
            <p:ph type="pic" sz="quarter" idx="54"/>
          </p:nvPr>
        </p:nvPicPr>
        <p:blipFill rotWithShape="1">
          <a:blip r:embed="rId7">
            <a:extLst>
              <a:ext uri="{28A0092B-C50C-407E-A947-70E740481C1C}">
                <a14:useLocalDpi xmlns:a14="http://schemas.microsoft.com/office/drawing/2010/main" val="0"/>
              </a:ext>
            </a:extLst>
          </a:blip>
          <a:srcRect l="21759" r="21759"/>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37" name="Text Placeholder 36">
            <a:extLst>
              <a:ext uri="{FF2B5EF4-FFF2-40B4-BE49-F238E27FC236}">
                <a16:creationId xmlns:a16="http://schemas.microsoft.com/office/drawing/2014/main" id="{B5DCFF23-1CEF-FFC7-B3E7-E19E55A8D7F3}"/>
              </a:ext>
            </a:extLst>
          </p:cNvPr>
          <p:cNvSpPr>
            <a:spLocks noGrp="1"/>
          </p:cNvSpPr>
          <p:nvPr>
            <p:ph type="body" idx="49"/>
          </p:nvPr>
        </p:nvSpPr>
        <p:spPr/>
        <p:txBody>
          <a:bodyPr/>
          <a:lstStyle/>
          <a:p>
            <a:endParaRPr lang="en-GB"/>
          </a:p>
        </p:txBody>
      </p:sp>
      <p:pic>
        <p:nvPicPr>
          <p:cNvPr id="26" name="Picture 2">
            <a:extLst>
              <a:ext uri="{FF2B5EF4-FFF2-40B4-BE49-F238E27FC236}">
                <a16:creationId xmlns:a16="http://schemas.microsoft.com/office/drawing/2014/main" id="{22463D22-52D4-794A-61ED-2E2BEAB04BD2}"/>
              </a:ext>
            </a:extLst>
          </p:cNvPr>
          <p:cNvPicPr>
            <a:picLocks noGrp="1" noChangeAspect="1" noChangeArrowheads="1"/>
          </p:cNvPicPr>
          <p:nvPr>
            <p:ph type="pic" sz="quarter" idx="36"/>
          </p:nvPr>
        </p:nvPicPr>
        <p:blipFill rotWithShape="1">
          <a:blip r:embed="rId8">
            <a:extLst>
              <a:ext uri="{28A0092B-C50C-407E-A947-70E740481C1C}">
                <a14:useLocalDpi xmlns:a14="http://schemas.microsoft.com/office/drawing/2010/main" val="0"/>
              </a:ext>
            </a:extLst>
          </a:blip>
          <a:srcRect l="17908" r="17908"/>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44" name="Text Placeholder 43">
            <a:extLst>
              <a:ext uri="{FF2B5EF4-FFF2-40B4-BE49-F238E27FC236}">
                <a16:creationId xmlns:a16="http://schemas.microsoft.com/office/drawing/2014/main" id="{CF563649-34C0-B89B-B6CE-EBF670B40D4F}"/>
              </a:ext>
            </a:extLst>
          </p:cNvPr>
          <p:cNvSpPr>
            <a:spLocks noGrp="1"/>
          </p:cNvSpPr>
          <p:nvPr>
            <p:ph type="body" idx="65"/>
          </p:nvPr>
        </p:nvSpPr>
        <p:spPr/>
        <p:txBody>
          <a:bodyPr/>
          <a:lstStyle/>
          <a:p>
            <a:endParaRPr lang="en-GB"/>
          </a:p>
        </p:txBody>
      </p:sp>
      <p:pic>
        <p:nvPicPr>
          <p:cNvPr id="30" name="Picture 8" descr="JPMorgan Chase Logo, symbol, meaning, history, PNG, brand">
            <a:extLst>
              <a:ext uri="{FF2B5EF4-FFF2-40B4-BE49-F238E27FC236}">
                <a16:creationId xmlns:a16="http://schemas.microsoft.com/office/drawing/2014/main" id="{C1CAA267-0A9E-533C-5CFD-ECFB1E1FEF40}"/>
              </a:ext>
            </a:extLst>
          </p:cNvPr>
          <p:cNvPicPr>
            <a:picLocks noGrp="1" noChangeAspect="1" noChangeArrowheads="1"/>
          </p:cNvPicPr>
          <p:nvPr>
            <p:ph type="pic" sz="quarter" idx="66"/>
          </p:nvPr>
        </p:nvPicPr>
        <p:blipFill rotWithShape="1">
          <a:blip r:embed="rId9">
            <a:extLst>
              <a:ext uri="{28A0092B-C50C-407E-A947-70E740481C1C}">
                <a14:useLocalDpi xmlns:a14="http://schemas.microsoft.com/office/drawing/2010/main" val="0"/>
              </a:ext>
            </a:extLst>
          </a:blip>
          <a:srcRect t="14939" b="14939"/>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43" name="Text Placeholder 42">
            <a:extLst>
              <a:ext uri="{FF2B5EF4-FFF2-40B4-BE49-F238E27FC236}">
                <a16:creationId xmlns:a16="http://schemas.microsoft.com/office/drawing/2014/main" id="{02A63923-671E-C6DE-452A-F5D2C75FB4AC}"/>
              </a:ext>
            </a:extLst>
          </p:cNvPr>
          <p:cNvSpPr>
            <a:spLocks noGrp="1"/>
          </p:cNvSpPr>
          <p:nvPr>
            <p:ph type="body" idx="63"/>
          </p:nvPr>
        </p:nvSpPr>
        <p:spPr/>
        <p:txBody>
          <a:bodyPr/>
          <a:lstStyle/>
          <a:p>
            <a:endParaRPr lang="en-GB"/>
          </a:p>
        </p:txBody>
      </p:sp>
      <p:pic>
        <p:nvPicPr>
          <p:cNvPr id="31" name="Picture 24">
            <a:extLst>
              <a:ext uri="{FF2B5EF4-FFF2-40B4-BE49-F238E27FC236}">
                <a16:creationId xmlns:a16="http://schemas.microsoft.com/office/drawing/2014/main" id="{D109CC15-45E0-57BA-0430-809876846784}"/>
              </a:ext>
            </a:extLst>
          </p:cNvPr>
          <p:cNvPicPr>
            <a:picLocks noGrp="1" noChangeAspect="1" noChangeArrowheads="1"/>
          </p:cNvPicPr>
          <p:nvPr>
            <p:ph type="pic" sz="quarter" idx="64"/>
          </p:nvPr>
        </p:nvPicPr>
        <p:blipFill rotWithShape="1">
          <a:blip r:embed="rId10">
            <a:extLst>
              <a:ext uri="{28A0092B-C50C-407E-A947-70E740481C1C}">
                <a14:useLocalDpi xmlns:a14="http://schemas.microsoft.com/office/drawing/2010/main" val="0"/>
              </a:ext>
            </a:extLst>
          </a:blip>
          <a:srcRect l="22640" r="22640"/>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42" name="Text Placeholder 41">
            <a:extLst>
              <a:ext uri="{FF2B5EF4-FFF2-40B4-BE49-F238E27FC236}">
                <a16:creationId xmlns:a16="http://schemas.microsoft.com/office/drawing/2014/main" id="{528A3734-71AE-C83B-608A-0FBE3B2D6B99}"/>
              </a:ext>
            </a:extLst>
          </p:cNvPr>
          <p:cNvSpPr>
            <a:spLocks noGrp="1"/>
          </p:cNvSpPr>
          <p:nvPr>
            <p:ph type="body" idx="61"/>
          </p:nvPr>
        </p:nvSpPr>
        <p:spPr/>
        <p:txBody>
          <a:bodyPr/>
          <a:lstStyle/>
          <a:p>
            <a:endParaRPr lang="en-GB"/>
          </a:p>
        </p:txBody>
      </p:sp>
      <p:pic>
        <p:nvPicPr>
          <p:cNvPr id="32" name="Picture 18">
            <a:extLst>
              <a:ext uri="{FF2B5EF4-FFF2-40B4-BE49-F238E27FC236}">
                <a16:creationId xmlns:a16="http://schemas.microsoft.com/office/drawing/2014/main" id="{4104DB65-4624-B7A3-C3A0-334822D16435}"/>
              </a:ext>
            </a:extLst>
          </p:cNvPr>
          <p:cNvPicPr>
            <a:picLocks noGrp="1" noChangeAspect="1" noChangeArrowheads="1"/>
          </p:cNvPicPr>
          <p:nvPr>
            <p:ph type="pic" sz="quarter" idx="62"/>
          </p:nvPr>
        </p:nvPicPr>
        <p:blipFill rotWithShape="1">
          <a:blip r:embed="rId11">
            <a:extLst>
              <a:ext uri="{28A0092B-C50C-407E-A947-70E740481C1C}">
                <a14:useLocalDpi xmlns:a14="http://schemas.microsoft.com/office/drawing/2010/main" val="0"/>
              </a:ext>
            </a:extLst>
          </a:blip>
          <a:srcRect l="23706" r="2370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41" name="Text Placeholder 40">
            <a:extLst>
              <a:ext uri="{FF2B5EF4-FFF2-40B4-BE49-F238E27FC236}">
                <a16:creationId xmlns:a16="http://schemas.microsoft.com/office/drawing/2014/main" id="{C54EB6DD-34BE-5942-909F-92C771D2CB37}"/>
              </a:ext>
            </a:extLst>
          </p:cNvPr>
          <p:cNvSpPr>
            <a:spLocks noGrp="1"/>
          </p:cNvSpPr>
          <p:nvPr>
            <p:ph type="body" idx="59"/>
          </p:nvPr>
        </p:nvSpPr>
        <p:spPr/>
        <p:txBody>
          <a:bodyPr/>
          <a:lstStyle/>
          <a:p>
            <a:endParaRPr lang="en-GB"/>
          </a:p>
        </p:txBody>
      </p:sp>
      <p:pic>
        <p:nvPicPr>
          <p:cNvPr id="33" name="Picture 14">
            <a:extLst>
              <a:ext uri="{FF2B5EF4-FFF2-40B4-BE49-F238E27FC236}">
                <a16:creationId xmlns:a16="http://schemas.microsoft.com/office/drawing/2014/main" id="{10633E74-F99E-316E-AEF9-EA7C8AFADD2A}"/>
              </a:ext>
            </a:extLst>
          </p:cNvPr>
          <p:cNvPicPr>
            <a:picLocks noGrp="1" noChangeAspect="1" noChangeArrowheads="1"/>
          </p:cNvPicPr>
          <p:nvPr>
            <p:ph type="pic" sz="quarter" idx="60"/>
          </p:nvPr>
        </p:nvPicPr>
        <p:blipFill rotWithShape="1">
          <a:blip r:embed="rId12">
            <a:extLst>
              <a:ext uri="{28A0092B-C50C-407E-A947-70E740481C1C}">
                <a14:useLocalDpi xmlns:a14="http://schemas.microsoft.com/office/drawing/2010/main" val="0"/>
              </a:ext>
            </a:extLst>
          </a:blip>
          <a:srcRect l="26826" r="26826"/>
          <a:stretch>
            <a:fillRect/>
          </a:stretch>
        </p:blipFill>
        <p:spPr bwMode="auto">
          <a:noFill/>
          <a:ln>
            <a:noFill/>
          </a:ln>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a:t>Lorem ipsum dolor sit amet consectetuer adipiscing elit</a:t>
            </a:r>
            <a:endParaRPr lang="en-GB" dirty="0"/>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GB"/>
              <a:t>B  033 : 8 logowall</a:t>
            </a:r>
          </a:p>
        </p:txBody>
      </p:sp>
    </p:spTree>
    <p:extLst>
      <p:ext uri="{BB962C8B-B14F-4D97-AF65-F5344CB8AC3E}">
        <p14:creationId xmlns:p14="http://schemas.microsoft.com/office/powerpoint/2010/main" val="34782777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74273FAB-4374-F311-9AFD-8CAC38D2B5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fld id="{FA573BCF-C0F1-4720-B5E7-944FE630E67D}" type="slidenum">
              <a:rPr lang="en-US" smtClean="0"/>
              <a:pPr/>
              <a:t>73</a:t>
            </a:fld>
            <a:endParaRPr lang="en-US" dirty="0"/>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r>
              <a:rPr lang="de-DE"/>
              <a:t>2025-10-08</a:t>
            </a:r>
            <a:endParaRPr lang="nl-NL" dirty="0"/>
          </a:p>
        </p:txBody>
      </p:sp>
      <p:sp>
        <p:nvSpPr>
          <p:cNvPr id="92" name="Text Placeholder 91">
            <a:extLst>
              <a:ext uri="{FF2B5EF4-FFF2-40B4-BE49-F238E27FC236}">
                <a16:creationId xmlns:a16="http://schemas.microsoft.com/office/drawing/2014/main" id="{81B2D331-5AC5-399A-2144-55727ED6EB35}"/>
              </a:ext>
            </a:extLst>
          </p:cNvPr>
          <p:cNvSpPr>
            <a:spLocks noGrp="1"/>
          </p:cNvSpPr>
          <p:nvPr>
            <p:ph type="body" idx="69"/>
          </p:nvPr>
        </p:nvSpPr>
        <p:spPr/>
        <p:txBody>
          <a:bodyPr/>
          <a:lstStyle/>
          <a:p>
            <a:endParaRPr lang="en-GB"/>
          </a:p>
        </p:txBody>
      </p:sp>
      <p:pic>
        <p:nvPicPr>
          <p:cNvPr id="51" name="Picture 10">
            <a:extLst>
              <a:ext uri="{FF2B5EF4-FFF2-40B4-BE49-F238E27FC236}">
                <a16:creationId xmlns:a16="http://schemas.microsoft.com/office/drawing/2014/main" id="{4FF3A335-2877-30A5-3894-74821AAB1734}"/>
              </a:ext>
            </a:extLst>
          </p:cNvPr>
          <p:cNvPicPr>
            <a:picLocks noGrp="1" noChangeAspect="1" noChangeArrowheads="1"/>
          </p:cNvPicPr>
          <p:nvPr>
            <p:ph type="pic" sz="quarter" idx="23"/>
          </p:nvPr>
        </p:nvPicPr>
        <p:blipFill rotWithShape="1">
          <a:blip r:embed="rId5">
            <a:extLst>
              <a:ext uri="{28A0092B-C50C-407E-A947-70E740481C1C}">
                <a14:useLocalDpi xmlns:a14="http://schemas.microsoft.com/office/drawing/2010/main" val="0"/>
              </a:ext>
            </a:extLst>
          </a:blip>
          <a:srcRect l="21676" r="2167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3" name="Text Placeholder 92">
            <a:extLst>
              <a:ext uri="{FF2B5EF4-FFF2-40B4-BE49-F238E27FC236}">
                <a16:creationId xmlns:a16="http://schemas.microsoft.com/office/drawing/2014/main" id="{B2C0DBC0-5A33-A90D-F81A-0951FCFAE087}"/>
              </a:ext>
            </a:extLst>
          </p:cNvPr>
          <p:cNvSpPr>
            <a:spLocks noGrp="1"/>
          </p:cNvSpPr>
          <p:nvPr>
            <p:ph type="body" idx="70"/>
          </p:nvPr>
        </p:nvSpPr>
        <p:spPr/>
        <p:txBody>
          <a:bodyPr/>
          <a:lstStyle/>
          <a:p>
            <a:endParaRPr lang="en-GB"/>
          </a:p>
        </p:txBody>
      </p:sp>
      <p:pic>
        <p:nvPicPr>
          <p:cNvPr id="50" name="Picture 22">
            <a:extLst>
              <a:ext uri="{FF2B5EF4-FFF2-40B4-BE49-F238E27FC236}">
                <a16:creationId xmlns:a16="http://schemas.microsoft.com/office/drawing/2014/main" id="{8A4E28BD-07AB-8F5D-A1CF-CE890E7FAA9A}"/>
              </a:ext>
            </a:extLst>
          </p:cNvPr>
          <p:cNvPicPr>
            <a:picLocks noGrp="1" noChangeAspect="1" noChangeArrowheads="1"/>
          </p:cNvPicPr>
          <p:nvPr>
            <p:ph type="pic" sz="quarter" idx="19"/>
          </p:nvPr>
        </p:nvPicPr>
        <p:blipFill rotWithShape="1">
          <a:blip r:embed="rId6">
            <a:extLst>
              <a:ext uri="{28A0092B-C50C-407E-A947-70E740481C1C}">
                <a14:useLocalDpi xmlns:a14="http://schemas.microsoft.com/office/drawing/2010/main" val="0"/>
              </a:ext>
            </a:extLst>
          </a:blip>
          <a:srcRect l="3057" r="3057"/>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4" name="Text Placeholder 93">
            <a:extLst>
              <a:ext uri="{FF2B5EF4-FFF2-40B4-BE49-F238E27FC236}">
                <a16:creationId xmlns:a16="http://schemas.microsoft.com/office/drawing/2014/main" id="{367EF59F-ABA4-93B4-7A0D-8A81A0DAFA27}"/>
              </a:ext>
            </a:extLst>
          </p:cNvPr>
          <p:cNvSpPr>
            <a:spLocks noGrp="1"/>
          </p:cNvSpPr>
          <p:nvPr>
            <p:ph type="body" idx="71"/>
          </p:nvPr>
        </p:nvSpPr>
        <p:spPr/>
        <p:txBody>
          <a:bodyPr/>
          <a:lstStyle/>
          <a:p>
            <a:endParaRPr lang="en-GB" dirty="0"/>
          </a:p>
        </p:txBody>
      </p:sp>
      <p:pic>
        <p:nvPicPr>
          <p:cNvPr id="49" name="Picture 20">
            <a:extLst>
              <a:ext uri="{FF2B5EF4-FFF2-40B4-BE49-F238E27FC236}">
                <a16:creationId xmlns:a16="http://schemas.microsoft.com/office/drawing/2014/main" id="{D464232B-939B-864E-EC73-D9612754A17B}"/>
              </a:ext>
            </a:extLst>
          </p:cNvPr>
          <p:cNvPicPr>
            <a:picLocks noGrp="1" noChangeAspect="1" noChangeArrowheads="1"/>
          </p:cNvPicPr>
          <p:nvPr>
            <p:ph type="pic" sz="quarter" idx="20"/>
          </p:nvPr>
        </p:nvPicPr>
        <p:blipFill rotWithShape="1">
          <a:blip r:embed="rId7">
            <a:extLst>
              <a:ext uri="{28A0092B-C50C-407E-A947-70E740481C1C}">
                <a14:useLocalDpi xmlns:a14="http://schemas.microsoft.com/office/drawing/2010/main" val="0"/>
              </a:ext>
            </a:extLst>
          </a:blip>
          <a:srcRect l="25023" r="2502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5" name="Text Placeholder 94">
            <a:extLst>
              <a:ext uri="{FF2B5EF4-FFF2-40B4-BE49-F238E27FC236}">
                <a16:creationId xmlns:a16="http://schemas.microsoft.com/office/drawing/2014/main" id="{D93A176A-145A-E8AC-8301-68EAA74C06A0}"/>
              </a:ext>
            </a:extLst>
          </p:cNvPr>
          <p:cNvSpPr>
            <a:spLocks noGrp="1"/>
          </p:cNvSpPr>
          <p:nvPr>
            <p:ph type="body" idx="72"/>
          </p:nvPr>
        </p:nvSpPr>
        <p:spPr/>
        <p:txBody>
          <a:bodyPr/>
          <a:lstStyle/>
          <a:p>
            <a:endParaRPr lang="en-GB"/>
          </a:p>
        </p:txBody>
      </p:sp>
      <p:pic>
        <p:nvPicPr>
          <p:cNvPr id="48" name="Picture Placeholder 47">
            <a:extLst>
              <a:ext uri="{FF2B5EF4-FFF2-40B4-BE49-F238E27FC236}">
                <a16:creationId xmlns:a16="http://schemas.microsoft.com/office/drawing/2014/main" id="{19DF2DFB-AEC0-95A9-78AB-CAA8B42EDE9C}"/>
              </a:ext>
            </a:extLst>
          </p:cNvPr>
          <p:cNvPicPr>
            <a:picLocks noGrp="1" noChangeAspect="1"/>
          </p:cNvPicPr>
          <p:nvPr>
            <p:ph type="pic" sz="quarter" idx="21"/>
          </p:nvPr>
        </p:nvPicPr>
        <p:blipFill rotWithShape="1">
          <a:blip r:embed="rId8"/>
          <a:srcRect t="10246" b="10246"/>
          <a:stretch>
            <a:fillRect/>
          </a:stretch>
        </p:blipFill>
        <p:spPr/>
      </p:pic>
      <p:sp>
        <p:nvSpPr>
          <p:cNvPr id="96" name="Text Placeholder 95">
            <a:extLst>
              <a:ext uri="{FF2B5EF4-FFF2-40B4-BE49-F238E27FC236}">
                <a16:creationId xmlns:a16="http://schemas.microsoft.com/office/drawing/2014/main" id="{3112D663-AE66-EB84-F48A-2FA34093B138}"/>
              </a:ext>
            </a:extLst>
          </p:cNvPr>
          <p:cNvSpPr>
            <a:spLocks noGrp="1"/>
          </p:cNvSpPr>
          <p:nvPr>
            <p:ph type="body" idx="73"/>
          </p:nvPr>
        </p:nvSpPr>
        <p:spPr/>
        <p:txBody>
          <a:bodyPr/>
          <a:lstStyle/>
          <a:p>
            <a:endParaRPr lang="en-GB"/>
          </a:p>
        </p:txBody>
      </p:sp>
      <p:pic>
        <p:nvPicPr>
          <p:cNvPr id="47" name="Picture 6">
            <a:extLst>
              <a:ext uri="{FF2B5EF4-FFF2-40B4-BE49-F238E27FC236}">
                <a16:creationId xmlns:a16="http://schemas.microsoft.com/office/drawing/2014/main" id="{DEEFF334-5926-2463-5DEC-5654B9E9935E}"/>
              </a:ext>
            </a:extLst>
          </p:cNvPr>
          <p:cNvPicPr>
            <a:picLocks noGrp="1" noChangeAspect="1" noChangeArrowheads="1"/>
          </p:cNvPicPr>
          <p:nvPr>
            <p:ph type="pic" sz="quarter" idx="22"/>
          </p:nvPr>
        </p:nvPicPr>
        <p:blipFill rotWithShape="1">
          <a:blip r:embed="rId9">
            <a:extLst>
              <a:ext uri="{28A0092B-C50C-407E-A947-70E740481C1C}">
                <a14:useLocalDpi xmlns:a14="http://schemas.microsoft.com/office/drawing/2010/main" val="0"/>
              </a:ext>
            </a:extLst>
          </a:blip>
          <a:srcRect l="6276" r="627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8" name="Text Placeholder 87">
            <a:extLst>
              <a:ext uri="{FF2B5EF4-FFF2-40B4-BE49-F238E27FC236}">
                <a16:creationId xmlns:a16="http://schemas.microsoft.com/office/drawing/2014/main" id="{F027A4C4-B42C-42CB-D0D1-D521293C0874}"/>
              </a:ext>
            </a:extLst>
          </p:cNvPr>
          <p:cNvSpPr>
            <a:spLocks noGrp="1"/>
          </p:cNvSpPr>
          <p:nvPr>
            <p:ph type="body" idx="65"/>
          </p:nvPr>
        </p:nvSpPr>
        <p:spPr/>
        <p:txBody>
          <a:bodyPr/>
          <a:lstStyle/>
          <a:p>
            <a:endParaRPr lang="en-GB"/>
          </a:p>
        </p:txBody>
      </p:sp>
      <p:pic>
        <p:nvPicPr>
          <p:cNvPr id="46" name="Picture 12">
            <a:extLst>
              <a:ext uri="{FF2B5EF4-FFF2-40B4-BE49-F238E27FC236}">
                <a16:creationId xmlns:a16="http://schemas.microsoft.com/office/drawing/2014/main" id="{712D68C7-F66F-1212-02CB-F7CACED68A4A}"/>
              </a:ext>
            </a:extLst>
          </p:cNvPr>
          <p:cNvPicPr>
            <a:picLocks noGrp="1" noChangeAspect="1" noChangeArrowheads="1"/>
          </p:cNvPicPr>
          <p:nvPr>
            <p:ph type="pic" sz="quarter" idx="29"/>
          </p:nvPr>
        </p:nvPicPr>
        <p:blipFill rotWithShape="1">
          <a:blip r:embed="rId10">
            <a:extLst>
              <a:ext uri="{28A0092B-C50C-407E-A947-70E740481C1C}">
                <a14:useLocalDpi xmlns:a14="http://schemas.microsoft.com/office/drawing/2010/main" val="0"/>
              </a:ext>
            </a:extLst>
          </a:blip>
          <a:srcRect l="23162" r="23162"/>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7" name="Text Placeholder 86">
            <a:extLst>
              <a:ext uri="{FF2B5EF4-FFF2-40B4-BE49-F238E27FC236}">
                <a16:creationId xmlns:a16="http://schemas.microsoft.com/office/drawing/2014/main" id="{BA1EA1BD-0C7C-2E72-D0A0-86D122CD295F}"/>
              </a:ext>
            </a:extLst>
          </p:cNvPr>
          <p:cNvSpPr>
            <a:spLocks noGrp="1"/>
          </p:cNvSpPr>
          <p:nvPr>
            <p:ph type="body" idx="64"/>
          </p:nvPr>
        </p:nvSpPr>
        <p:spPr/>
        <p:txBody>
          <a:bodyPr/>
          <a:lstStyle/>
          <a:p>
            <a:endParaRPr lang="en-GB"/>
          </a:p>
        </p:txBody>
      </p:sp>
      <p:pic>
        <p:nvPicPr>
          <p:cNvPr id="45" name="Picture 30">
            <a:extLst>
              <a:ext uri="{FF2B5EF4-FFF2-40B4-BE49-F238E27FC236}">
                <a16:creationId xmlns:a16="http://schemas.microsoft.com/office/drawing/2014/main" id="{79FD29C9-3AEC-5C90-DD56-35A5D6D5CB92}"/>
              </a:ext>
            </a:extLst>
          </p:cNvPr>
          <p:cNvPicPr>
            <a:picLocks noGrp="1" noChangeAspect="1" noChangeArrowheads="1"/>
          </p:cNvPicPr>
          <p:nvPr>
            <p:ph type="pic" sz="quarter" idx="30"/>
          </p:nvPr>
        </p:nvPicPr>
        <p:blipFill rotWithShape="1">
          <a:blip r:embed="rId11">
            <a:extLst>
              <a:ext uri="{28A0092B-C50C-407E-A947-70E740481C1C}">
                <a14:useLocalDpi xmlns:a14="http://schemas.microsoft.com/office/drawing/2010/main" val="0"/>
              </a:ext>
            </a:extLst>
          </a:blip>
          <a:srcRect l="27618" r="27618"/>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1" name="Text Placeholder 90">
            <a:extLst>
              <a:ext uri="{FF2B5EF4-FFF2-40B4-BE49-F238E27FC236}">
                <a16:creationId xmlns:a16="http://schemas.microsoft.com/office/drawing/2014/main" id="{A1690CE1-86DD-DBA5-A48B-EDE12BE417B2}"/>
              </a:ext>
            </a:extLst>
          </p:cNvPr>
          <p:cNvSpPr>
            <a:spLocks noGrp="1"/>
          </p:cNvSpPr>
          <p:nvPr>
            <p:ph type="body" idx="68"/>
          </p:nvPr>
        </p:nvSpPr>
        <p:spPr/>
        <p:txBody>
          <a:bodyPr/>
          <a:lstStyle/>
          <a:p>
            <a:endParaRPr lang="en-GB"/>
          </a:p>
        </p:txBody>
      </p:sp>
      <p:pic>
        <p:nvPicPr>
          <p:cNvPr id="40" name="Picture 14">
            <a:extLst>
              <a:ext uri="{FF2B5EF4-FFF2-40B4-BE49-F238E27FC236}">
                <a16:creationId xmlns:a16="http://schemas.microsoft.com/office/drawing/2014/main" id="{7E2F1078-B1F3-14CA-2232-83DCA8AAF3D1}"/>
              </a:ext>
            </a:extLst>
          </p:cNvPr>
          <p:cNvPicPr>
            <a:picLocks noGrp="1" noChangeAspect="1" noChangeArrowheads="1"/>
          </p:cNvPicPr>
          <p:nvPr>
            <p:ph type="pic" sz="quarter" idx="31"/>
          </p:nvPr>
        </p:nvPicPr>
        <p:blipFill rotWithShape="1">
          <a:blip r:embed="rId12">
            <a:extLst>
              <a:ext uri="{28A0092B-C50C-407E-A947-70E740481C1C}">
                <a14:useLocalDpi xmlns:a14="http://schemas.microsoft.com/office/drawing/2010/main" val="0"/>
              </a:ext>
            </a:extLst>
          </a:blip>
          <a:srcRect l="26853" r="2685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0" name="Text Placeholder 89">
            <a:extLst>
              <a:ext uri="{FF2B5EF4-FFF2-40B4-BE49-F238E27FC236}">
                <a16:creationId xmlns:a16="http://schemas.microsoft.com/office/drawing/2014/main" id="{B7F42801-77DB-31EE-FDBC-EC3BD1DB7171}"/>
              </a:ext>
            </a:extLst>
          </p:cNvPr>
          <p:cNvSpPr>
            <a:spLocks noGrp="1"/>
          </p:cNvSpPr>
          <p:nvPr>
            <p:ph type="body" idx="67"/>
          </p:nvPr>
        </p:nvSpPr>
        <p:spPr/>
        <p:txBody>
          <a:bodyPr/>
          <a:lstStyle/>
          <a:p>
            <a:endParaRPr lang="en-GB"/>
          </a:p>
        </p:txBody>
      </p:sp>
      <p:pic>
        <p:nvPicPr>
          <p:cNvPr id="25" name="Picture 18">
            <a:extLst>
              <a:ext uri="{FF2B5EF4-FFF2-40B4-BE49-F238E27FC236}">
                <a16:creationId xmlns:a16="http://schemas.microsoft.com/office/drawing/2014/main" id="{A0909310-3C3A-C374-B4B8-66FA858DD7CD}"/>
              </a:ext>
            </a:extLst>
          </p:cNvPr>
          <p:cNvPicPr>
            <a:picLocks noGrp="1" noChangeAspect="1" noChangeArrowheads="1"/>
          </p:cNvPicPr>
          <p:nvPr>
            <p:ph type="pic" sz="quarter" idx="32"/>
          </p:nvPr>
        </p:nvPicPr>
        <p:blipFill rotWithShape="1">
          <a:blip r:embed="rId13">
            <a:extLst>
              <a:ext uri="{28A0092B-C50C-407E-A947-70E740481C1C}">
                <a14:useLocalDpi xmlns:a14="http://schemas.microsoft.com/office/drawing/2010/main" val="0"/>
              </a:ext>
            </a:extLst>
          </a:blip>
          <a:srcRect l="23706" r="2370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9" name="Text Placeholder 88">
            <a:extLst>
              <a:ext uri="{FF2B5EF4-FFF2-40B4-BE49-F238E27FC236}">
                <a16:creationId xmlns:a16="http://schemas.microsoft.com/office/drawing/2014/main" id="{5AE09A89-991A-4CB3-58B4-8754FE91AB29}"/>
              </a:ext>
            </a:extLst>
          </p:cNvPr>
          <p:cNvSpPr>
            <a:spLocks noGrp="1"/>
          </p:cNvSpPr>
          <p:nvPr>
            <p:ph type="body" idx="66"/>
          </p:nvPr>
        </p:nvSpPr>
        <p:spPr/>
        <p:txBody>
          <a:bodyPr/>
          <a:lstStyle/>
          <a:p>
            <a:endParaRPr lang="en-GB"/>
          </a:p>
        </p:txBody>
      </p:sp>
      <p:pic>
        <p:nvPicPr>
          <p:cNvPr id="39" name="Picture 24">
            <a:extLst>
              <a:ext uri="{FF2B5EF4-FFF2-40B4-BE49-F238E27FC236}">
                <a16:creationId xmlns:a16="http://schemas.microsoft.com/office/drawing/2014/main" id="{23A4B108-E293-995C-55E3-6482E3EECADB}"/>
              </a:ext>
            </a:extLst>
          </p:cNvPr>
          <p:cNvPicPr>
            <a:picLocks noGrp="1" noChangeAspect="1" noChangeArrowheads="1"/>
          </p:cNvPicPr>
          <p:nvPr>
            <p:ph type="pic" sz="quarter" idx="33"/>
          </p:nvPr>
        </p:nvPicPr>
        <p:blipFill rotWithShape="1">
          <a:blip r:embed="rId14">
            <a:extLst>
              <a:ext uri="{28A0092B-C50C-407E-A947-70E740481C1C}">
                <a14:useLocalDpi xmlns:a14="http://schemas.microsoft.com/office/drawing/2010/main" val="0"/>
              </a:ext>
            </a:extLst>
          </a:blip>
          <a:srcRect l="22640" r="22640"/>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6" name="Text Placeholder 85">
            <a:extLst>
              <a:ext uri="{FF2B5EF4-FFF2-40B4-BE49-F238E27FC236}">
                <a16:creationId xmlns:a16="http://schemas.microsoft.com/office/drawing/2014/main" id="{559D5886-3A01-05FE-75E2-67C6C425A3EC}"/>
              </a:ext>
            </a:extLst>
          </p:cNvPr>
          <p:cNvSpPr>
            <a:spLocks noGrp="1"/>
          </p:cNvSpPr>
          <p:nvPr>
            <p:ph type="body" idx="63"/>
          </p:nvPr>
        </p:nvSpPr>
        <p:spPr/>
        <p:txBody>
          <a:bodyPr/>
          <a:lstStyle/>
          <a:p>
            <a:endParaRPr lang="en-GB"/>
          </a:p>
        </p:txBody>
      </p:sp>
      <p:pic>
        <p:nvPicPr>
          <p:cNvPr id="38" name="Picture 8" descr="JPMorgan Chase Logo, symbol, meaning, history, PNG, brand">
            <a:extLst>
              <a:ext uri="{FF2B5EF4-FFF2-40B4-BE49-F238E27FC236}">
                <a16:creationId xmlns:a16="http://schemas.microsoft.com/office/drawing/2014/main" id="{58F9486E-FE0C-CBFB-8658-58DFA9C336DE}"/>
              </a:ext>
            </a:extLst>
          </p:cNvPr>
          <p:cNvPicPr>
            <a:picLocks noGrp="1" noChangeAspect="1" noChangeArrowheads="1"/>
          </p:cNvPicPr>
          <p:nvPr>
            <p:ph type="pic" sz="quarter" idx="24"/>
          </p:nvPr>
        </p:nvPicPr>
        <p:blipFill rotWithShape="1">
          <a:blip r:embed="rId15">
            <a:extLst>
              <a:ext uri="{28A0092B-C50C-407E-A947-70E740481C1C}">
                <a14:useLocalDpi xmlns:a14="http://schemas.microsoft.com/office/drawing/2010/main" val="0"/>
              </a:ext>
            </a:extLst>
          </a:blip>
          <a:srcRect t="14939" b="14939"/>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5" name="Text Placeholder 84">
            <a:extLst>
              <a:ext uri="{FF2B5EF4-FFF2-40B4-BE49-F238E27FC236}">
                <a16:creationId xmlns:a16="http://schemas.microsoft.com/office/drawing/2014/main" id="{04C5B456-362D-4613-D3E4-1F1AD1398AC7}"/>
              </a:ext>
            </a:extLst>
          </p:cNvPr>
          <p:cNvSpPr>
            <a:spLocks noGrp="1"/>
          </p:cNvSpPr>
          <p:nvPr>
            <p:ph type="body" idx="62"/>
          </p:nvPr>
        </p:nvSpPr>
        <p:spPr/>
        <p:txBody>
          <a:bodyPr/>
          <a:lstStyle/>
          <a:p>
            <a:endParaRPr lang="en-GB"/>
          </a:p>
        </p:txBody>
      </p:sp>
      <p:pic>
        <p:nvPicPr>
          <p:cNvPr id="37" name="Picture 4">
            <a:extLst>
              <a:ext uri="{FF2B5EF4-FFF2-40B4-BE49-F238E27FC236}">
                <a16:creationId xmlns:a16="http://schemas.microsoft.com/office/drawing/2014/main" id="{9C22831E-5B75-0526-4E40-3F4B3D6221E2}"/>
              </a:ext>
            </a:extLst>
          </p:cNvPr>
          <p:cNvPicPr>
            <a:picLocks noGrp="1" noChangeAspect="1" noChangeArrowheads="1"/>
          </p:cNvPicPr>
          <p:nvPr>
            <p:ph type="pic" sz="quarter" idx="25"/>
          </p:nvPr>
        </p:nvPicPr>
        <p:blipFill rotWithShape="1">
          <a:blip r:embed="rId16">
            <a:extLst>
              <a:ext uri="{28A0092B-C50C-407E-A947-70E740481C1C}">
                <a14:useLocalDpi xmlns:a14="http://schemas.microsoft.com/office/drawing/2010/main" val="0"/>
              </a:ext>
            </a:extLst>
          </a:blip>
          <a:srcRect l="14744" r="14744"/>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4" name="Text Placeholder 83">
            <a:extLst>
              <a:ext uri="{FF2B5EF4-FFF2-40B4-BE49-F238E27FC236}">
                <a16:creationId xmlns:a16="http://schemas.microsoft.com/office/drawing/2014/main" id="{115D9E3D-920A-F52F-6299-18A64A132660}"/>
              </a:ext>
            </a:extLst>
          </p:cNvPr>
          <p:cNvSpPr>
            <a:spLocks noGrp="1"/>
          </p:cNvSpPr>
          <p:nvPr>
            <p:ph type="body" idx="61"/>
          </p:nvPr>
        </p:nvSpPr>
        <p:spPr/>
        <p:txBody>
          <a:bodyPr/>
          <a:lstStyle/>
          <a:p>
            <a:endParaRPr lang="en-GB"/>
          </a:p>
        </p:txBody>
      </p:sp>
      <p:pic>
        <p:nvPicPr>
          <p:cNvPr id="23" name="Picture 28">
            <a:extLst>
              <a:ext uri="{FF2B5EF4-FFF2-40B4-BE49-F238E27FC236}">
                <a16:creationId xmlns:a16="http://schemas.microsoft.com/office/drawing/2014/main" id="{C2E58CFA-2D68-F55F-8C3D-6BA8F5752D90}"/>
              </a:ext>
            </a:extLst>
          </p:cNvPr>
          <p:cNvPicPr>
            <a:picLocks noGrp="1" noChangeAspect="1" noChangeArrowheads="1"/>
          </p:cNvPicPr>
          <p:nvPr>
            <p:ph type="pic" sz="quarter" idx="26"/>
          </p:nvPr>
        </p:nvPicPr>
        <p:blipFill rotWithShape="1">
          <a:blip r:embed="rId17">
            <a:extLst>
              <a:ext uri="{28A0092B-C50C-407E-A947-70E740481C1C}">
                <a14:useLocalDpi xmlns:a14="http://schemas.microsoft.com/office/drawing/2010/main" val="0"/>
              </a:ext>
            </a:extLst>
          </a:blip>
          <a:srcRect l="32696" r="3269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3" name="Text Placeholder 82">
            <a:extLst>
              <a:ext uri="{FF2B5EF4-FFF2-40B4-BE49-F238E27FC236}">
                <a16:creationId xmlns:a16="http://schemas.microsoft.com/office/drawing/2014/main" id="{B30C630D-53EE-A50B-4834-8AF20AC5F605}"/>
              </a:ext>
            </a:extLst>
          </p:cNvPr>
          <p:cNvSpPr>
            <a:spLocks noGrp="1"/>
          </p:cNvSpPr>
          <p:nvPr>
            <p:ph type="body" idx="60"/>
          </p:nvPr>
        </p:nvSpPr>
        <p:spPr/>
        <p:txBody>
          <a:bodyPr/>
          <a:lstStyle/>
          <a:p>
            <a:endParaRPr lang="en-GB"/>
          </a:p>
        </p:txBody>
      </p:sp>
      <p:pic>
        <p:nvPicPr>
          <p:cNvPr id="19" name="Picture 10">
            <a:extLst>
              <a:ext uri="{FF2B5EF4-FFF2-40B4-BE49-F238E27FC236}">
                <a16:creationId xmlns:a16="http://schemas.microsoft.com/office/drawing/2014/main" id="{D0B20D0B-127D-E03D-AF91-B6738CBE7427}"/>
              </a:ext>
            </a:extLst>
          </p:cNvPr>
          <p:cNvPicPr>
            <a:picLocks noGrp="1" noChangeAspect="1" noChangeArrowheads="1"/>
          </p:cNvPicPr>
          <p:nvPr>
            <p:ph type="pic" sz="quarter" idx="27"/>
          </p:nvPr>
        </p:nvPicPr>
        <p:blipFill rotWithShape="1">
          <a:blip r:embed="rId5">
            <a:extLst>
              <a:ext uri="{28A0092B-C50C-407E-A947-70E740481C1C}">
                <a14:useLocalDpi xmlns:a14="http://schemas.microsoft.com/office/drawing/2010/main" val="0"/>
              </a:ext>
            </a:extLst>
          </a:blip>
          <a:srcRect l="21676" r="2167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2" name="Text Placeholder 81">
            <a:extLst>
              <a:ext uri="{FF2B5EF4-FFF2-40B4-BE49-F238E27FC236}">
                <a16:creationId xmlns:a16="http://schemas.microsoft.com/office/drawing/2014/main" id="{F7209837-6B6A-A77A-15BD-27BF739E706C}"/>
              </a:ext>
            </a:extLst>
          </p:cNvPr>
          <p:cNvSpPr>
            <a:spLocks noGrp="1"/>
          </p:cNvSpPr>
          <p:nvPr>
            <p:ph type="body" idx="59"/>
          </p:nvPr>
        </p:nvSpPr>
        <p:spPr/>
        <p:txBody>
          <a:bodyPr/>
          <a:lstStyle/>
          <a:p>
            <a:endParaRPr lang="en-GB"/>
          </a:p>
        </p:txBody>
      </p:sp>
      <p:pic>
        <p:nvPicPr>
          <p:cNvPr id="18" name="Picture 2">
            <a:extLst>
              <a:ext uri="{FF2B5EF4-FFF2-40B4-BE49-F238E27FC236}">
                <a16:creationId xmlns:a16="http://schemas.microsoft.com/office/drawing/2014/main" id="{E7441F00-0550-2C12-C0E8-67F0C863B503}"/>
              </a:ext>
            </a:extLst>
          </p:cNvPr>
          <p:cNvPicPr>
            <a:picLocks noGrp="1" noChangeAspect="1" noChangeArrowheads="1"/>
          </p:cNvPicPr>
          <p:nvPr>
            <p:ph type="pic" sz="quarter" idx="28"/>
          </p:nvPr>
        </p:nvPicPr>
        <p:blipFill rotWithShape="1">
          <a:blip r:embed="rId18">
            <a:extLst>
              <a:ext uri="{28A0092B-C50C-407E-A947-70E740481C1C}">
                <a14:useLocalDpi xmlns:a14="http://schemas.microsoft.com/office/drawing/2010/main" val="0"/>
              </a:ext>
            </a:extLst>
          </a:blip>
          <a:srcRect l="17814" r="17814"/>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GB" dirty="0"/>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GB"/>
              <a:t>B  034 : 15 logowall</a:t>
            </a:r>
          </a:p>
        </p:txBody>
      </p:sp>
    </p:spTree>
    <p:extLst>
      <p:ext uri="{BB962C8B-B14F-4D97-AF65-F5344CB8AC3E}">
        <p14:creationId xmlns:p14="http://schemas.microsoft.com/office/powerpoint/2010/main" val="1512913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think-cell data - do not delete" hidden="1">
            <a:extLst>
              <a:ext uri="{FF2B5EF4-FFF2-40B4-BE49-F238E27FC236}">
                <a16:creationId xmlns:a16="http://schemas.microsoft.com/office/drawing/2014/main" id="{A9D0AD69-7138-50E1-9CE1-46032719E8D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1" name="think-cell data - do not delete" hidden="1">
                        <a:extLst>
                          <a:ext uri="{FF2B5EF4-FFF2-40B4-BE49-F238E27FC236}">
                            <a16:creationId xmlns:a16="http://schemas.microsoft.com/office/drawing/2014/main" id="{A9D0AD69-7138-50E1-9CE1-46032719E8D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D7C2D57-879A-5FC7-18B7-064161189BC2}"/>
              </a:ext>
            </a:extLst>
          </p:cNvPr>
          <p:cNvSpPr>
            <a:spLocks noGrp="1"/>
          </p:cNvSpPr>
          <p:nvPr>
            <p:ph type="sldNum" sz="quarter" idx="4"/>
          </p:nvPr>
        </p:nvSpPr>
        <p:spPr/>
        <p:txBody>
          <a:bodyPr/>
          <a:lstStyle/>
          <a:p>
            <a:fld id="{FA573BCF-C0F1-4720-B5E7-944FE630E67D}" type="slidenum">
              <a:rPr lang="en-US" smtClean="0"/>
              <a:pPr/>
              <a:t>74</a:t>
            </a:fld>
            <a:endParaRPr lang="en-US" dirty="0"/>
          </a:p>
        </p:txBody>
      </p:sp>
      <p:sp>
        <p:nvSpPr>
          <p:cNvPr id="3" name="Footer Placeholder 2">
            <a:extLst>
              <a:ext uri="{FF2B5EF4-FFF2-40B4-BE49-F238E27FC236}">
                <a16:creationId xmlns:a16="http://schemas.microsoft.com/office/drawing/2014/main" id="{A6C19794-2B7C-DC01-DB85-6C043E30763C}"/>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72005D79-A146-ABDD-B8C7-298B4226D450}"/>
              </a:ext>
            </a:extLst>
          </p:cNvPr>
          <p:cNvSpPr>
            <a:spLocks noGrp="1"/>
          </p:cNvSpPr>
          <p:nvPr>
            <p:ph type="dt" sz="half" idx="2"/>
          </p:nvPr>
        </p:nvSpPr>
        <p:spPr/>
        <p:txBody>
          <a:bodyPr/>
          <a:lstStyle/>
          <a:p>
            <a:r>
              <a:rPr lang="de-DE"/>
              <a:t>2025-10-08</a:t>
            </a:r>
            <a:endParaRPr lang="nl-NL" dirty="0"/>
          </a:p>
        </p:txBody>
      </p:sp>
      <p:pic>
        <p:nvPicPr>
          <p:cNvPr id="127" name="Picture Placeholder 1027" descr="A black text on a white background&#10;&#10;Description automatically generated">
            <a:extLst>
              <a:ext uri="{FF2B5EF4-FFF2-40B4-BE49-F238E27FC236}">
                <a16:creationId xmlns:a16="http://schemas.microsoft.com/office/drawing/2014/main" id="{D3A431C0-3B64-404B-4240-FA571E5B4D56}"/>
              </a:ext>
            </a:extLst>
          </p:cNvPr>
          <p:cNvPicPr>
            <a:picLocks noGrp="1" noChangeAspect="1"/>
          </p:cNvPicPr>
          <p:nvPr>
            <p:ph type="pic" sz="quarter" idx="41"/>
          </p:nvPr>
        </p:nvPicPr>
        <p:blipFill rotWithShape="1">
          <a:blip r:embed="rId5"/>
          <a:srcRect l="23031" r="23031"/>
          <a:stretch/>
        </p:blipFill>
        <p:spPr/>
      </p:pic>
      <p:pic>
        <p:nvPicPr>
          <p:cNvPr id="126" name="Picture Placeholder 1027" descr="A black text on a white background&#10;&#10;Description automatically generated">
            <a:extLst>
              <a:ext uri="{FF2B5EF4-FFF2-40B4-BE49-F238E27FC236}">
                <a16:creationId xmlns:a16="http://schemas.microsoft.com/office/drawing/2014/main" id="{5D0E8D40-168C-351A-04ED-34F435CD9A9E}"/>
              </a:ext>
            </a:extLst>
          </p:cNvPr>
          <p:cNvPicPr>
            <a:picLocks noGrp="1" noChangeAspect="1"/>
          </p:cNvPicPr>
          <p:nvPr>
            <p:ph type="pic" sz="quarter" idx="42"/>
          </p:nvPr>
        </p:nvPicPr>
        <p:blipFill rotWithShape="1">
          <a:blip r:embed="rId5"/>
          <a:srcRect l="23031" r="23031"/>
          <a:stretch/>
        </p:blipFill>
        <p:spPr/>
      </p:pic>
      <p:pic>
        <p:nvPicPr>
          <p:cNvPr id="125" name="Picture Placeholder 1027" descr="A black text on a white background&#10;&#10;Description automatically generated">
            <a:extLst>
              <a:ext uri="{FF2B5EF4-FFF2-40B4-BE49-F238E27FC236}">
                <a16:creationId xmlns:a16="http://schemas.microsoft.com/office/drawing/2014/main" id="{220C7204-C23B-C6C3-4B7B-9CBA48E888C0}"/>
              </a:ext>
            </a:extLst>
          </p:cNvPr>
          <p:cNvPicPr>
            <a:picLocks noGrp="1" noChangeAspect="1"/>
          </p:cNvPicPr>
          <p:nvPr>
            <p:ph type="pic" sz="quarter" idx="43"/>
          </p:nvPr>
        </p:nvPicPr>
        <p:blipFill rotWithShape="1">
          <a:blip r:embed="rId5"/>
          <a:srcRect l="23031" r="23031"/>
          <a:stretch/>
        </p:blipFill>
        <p:spPr/>
      </p:pic>
      <p:pic>
        <p:nvPicPr>
          <p:cNvPr id="124" name="Picture Placeholder 1027" descr="A black text on a white background&#10;&#10;Description automatically generated">
            <a:extLst>
              <a:ext uri="{FF2B5EF4-FFF2-40B4-BE49-F238E27FC236}">
                <a16:creationId xmlns:a16="http://schemas.microsoft.com/office/drawing/2014/main" id="{10A1A09D-5A69-F80C-C684-E28E6421A150}"/>
              </a:ext>
            </a:extLst>
          </p:cNvPr>
          <p:cNvPicPr>
            <a:picLocks noGrp="1" noChangeAspect="1"/>
          </p:cNvPicPr>
          <p:nvPr>
            <p:ph type="pic" sz="quarter" idx="37"/>
          </p:nvPr>
        </p:nvPicPr>
        <p:blipFill rotWithShape="1">
          <a:blip r:embed="rId5"/>
          <a:srcRect l="23031" r="23031"/>
          <a:stretch/>
        </p:blipFill>
        <p:spPr/>
      </p:pic>
      <p:pic>
        <p:nvPicPr>
          <p:cNvPr id="123" name="Picture Placeholder 1027" descr="A black text on a white background&#10;&#10;Description automatically generated">
            <a:extLst>
              <a:ext uri="{FF2B5EF4-FFF2-40B4-BE49-F238E27FC236}">
                <a16:creationId xmlns:a16="http://schemas.microsoft.com/office/drawing/2014/main" id="{FCDE5FA0-75B1-2A44-1ACB-F7C91F7BAE2F}"/>
              </a:ext>
            </a:extLst>
          </p:cNvPr>
          <p:cNvPicPr>
            <a:picLocks noGrp="1" noChangeAspect="1"/>
          </p:cNvPicPr>
          <p:nvPr>
            <p:ph type="pic" sz="quarter" idx="38"/>
          </p:nvPr>
        </p:nvPicPr>
        <p:blipFill rotWithShape="1">
          <a:blip r:embed="rId5"/>
          <a:srcRect l="23031" r="23031"/>
          <a:stretch/>
        </p:blipFill>
        <p:spPr/>
      </p:pic>
      <p:pic>
        <p:nvPicPr>
          <p:cNvPr id="122" name="Picture Placeholder 1027" descr="A black text on a white background&#10;&#10;Description automatically generated">
            <a:extLst>
              <a:ext uri="{FF2B5EF4-FFF2-40B4-BE49-F238E27FC236}">
                <a16:creationId xmlns:a16="http://schemas.microsoft.com/office/drawing/2014/main" id="{49A9AE9C-9C55-B6F2-459A-FA12D65EB940}"/>
              </a:ext>
            </a:extLst>
          </p:cNvPr>
          <p:cNvPicPr>
            <a:picLocks noGrp="1" noChangeAspect="1"/>
          </p:cNvPicPr>
          <p:nvPr>
            <p:ph type="pic" sz="quarter" idx="39"/>
          </p:nvPr>
        </p:nvPicPr>
        <p:blipFill rotWithShape="1">
          <a:blip r:embed="rId5"/>
          <a:srcRect l="23031" r="23031"/>
          <a:stretch/>
        </p:blipFill>
        <p:spPr/>
      </p:pic>
      <p:pic>
        <p:nvPicPr>
          <p:cNvPr id="119" name="Picture Placeholder 1027" descr="A black text on a white background&#10;&#10;Description automatically generated">
            <a:extLst>
              <a:ext uri="{FF2B5EF4-FFF2-40B4-BE49-F238E27FC236}">
                <a16:creationId xmlns:a16="http://schemas.microsoft.com/office/drawing/2014/main" id="{19670C61-6392-6B6A-4715-4C2C7D9A2BCD}"/>
              </a:ext>
            </a:extLst>
          </p:cNvPr>
          <p:cNvPicPr>
            <a:picLocks noGrp="1" noChangeAspect="1"/>
          </p:cNvPicPr>
          <p:nvPr>
            <p:ph type="pic" sz="quarter" idx="33"/>
          </p:nvPr>
        </p:nvPicPr>
        <p:blipFill rotWithShape="1">
          <a:blip r:embed="rId5"/>
          <a:srcRect l="22933" r="22933"/>
          <a:stretch/>
        </p:blipFill>
        <p:spPr/>
      </p:pic>
      <p:pic>
        <p:nvPicPr>
          <p:cNvPr id="121" name="Picture Placeholder 1027" descr="A black text on a white background&#10;&#10;Description automatically generated">
            <a:extLst>
              <a:ext uri="{FF2B5EF4-FFF2-40B4-BE49-F238E27FC236}">
                <a16:creationId xmlns:a16="http://schemas.microsoft.com/office/drawing/2014/main" id="{ABD1DB8A-EE7B-2117-9654-5C11E5C5CA4C}"/>
              </a:ext>
            </a:extLst>
          </p:cNvPr>
          <p:cNvPicPr>
            <a:picLocks noGrp="1" noChangeAspect="1"/>
          </p:cNvPicPr>
          <p:nvPr>
            <p:ph type="pic" sz="quarter" idx="34"/>
          </p:nvPr>
        </p:nvPicPr>
        <p:blipFill rotWithShape="1">
          <a:blip r:embed="rId5"/>
          <a:srcRect l="22933" r="22933"/>
          <a:stretch/>
        </p:blipFill>
        <p:spPr/>
      </p:pic>
      <p:pic>
        <p:nvPicPr>
          <p:cNvPr id="120" name="Picture Placeholder 1027" descr="A black text on a white background&#10;&#10;Description automatically generated">
            <a:extLst>
              <a:ext uri="{FF2B5EF4-FFF2-40B4-BE49-F238E27FC236}">
                <a16:creationId xmlns:a16="http://schemas.microsoft.com/office/drawing/2014/main" id="{9F75CD0E-4AC2-8DC6-AA11-705495A561D5}"/>
              </a:ext>
            </a:extLst>
          </p:cNvPr>
          <p:cNvPicPr>
            <a:picLocks noGrp="1" noChangeAspect="1"/>
          </p:cNvPicPr>
          <p:nvPr>
            <p:ph type="pic" sz="quarter" idx="35"/>
          </p:nvPr>
        </p:nvPicPr>
        <p:blipFill rotWithShape="1">
          <a:blip r:embed="rId5"/>
          <a:srcRect l="22933" r="22933"/>
          <a:stretch/>
        </p:blipFill>
        <p:spPr/>
      </p:pic>
      <p:pic>
        <p:nvPicPr>
          <p:cNvPr id="128" name="Picture Placeholder 1027" descr="A black text on a white background&#10;&#10;Description automatically generated">
            <a:extLst>
              <a:ext uri="{FF2B5EF4-FFF2-40B4-BE49-F238E27FC236}">
                <a16:creationId xmlns:a16="http://schemas.microsoft.com/office/drawing/2014/main" id="{D61B5360-93D9-BC5C-E9C5-1018844A4B9A}"/>
              </a:ext>
            </a:extLst>
          </p:cNvPr>
          <p:cNvPicPr>
            <a:picLocks noGrp="1" noChangeAspect="1"/>
          </p:cNvPicPr>
          <p:nvPr>
            <p:ph type="pic" sz="quarter" idx="29"/>
          </p:nvPr>
        </p:nvPicPr>
        <p:blipFill rotWithShape="1">
          <a:blip r:embed="rId5"/>
          <a:srcRect l="23031" r="23031"/>
          <a:stretch/>
        </p:blipFill>
        <p:spPr/>
      </p:pic>
      <p:pic>
        <p:nvPicPr>
          <p:cNvPr id="117" name="Picture Placeholder 1027" descr="A black text on a white background&#10;&#10;Description automatically generated">
            <a:extLst>
              <a:ext uri="{FF2B5EF4-FFF2-40B4-BE49-F238E27FC236}">
                <a16:creationId xmlns:a16="http://schemas.microsoft.com/office/drawing/2014/main" id="{C54615F8-ADF2-ED7F-4330-C4FB81E6D1A8}"/>
              </a:ext>
            </a:extLst>
          </p:cNvPr>
          <p:cNvPicPr>
            <a:picLocks noGrp="1" noChangeAspect="1"/>
          </p:cNvPicPr>
          <p:nvPr>
            <p:ph type="pic" sz="quarter" idx="30"/>
          </p:nvPr>
        </p:nvPicPr>
        <p:blipFill rotWithShape="1">
          <a:blip r:embed="rId5"/>
          <a:srcRect l="23031" r="23031"/>
          <a:stretch/>
        </p:blipFill>
        <p:spPr/>
      </p:pic>
      <p:pic>
        <p:nvPicPr>
          <p:cNvPr id="107" name="Picture Placeholder 1027" descr="A black text on a white background&#10;&#10;Description automatically generated">
            <a:extLst>
              <a:ext uri="{FF2B5EF4-FFF2-40B4-BE49-F238E27FC236}">
                <a16:creationId xmlns:a16="http://schemas.microsoft.com/office/drawing/2014/main" id="{14D84027-35FB-C287-6F9D-90786597A930}"/>
              </a:ext>
            </a:extLst>
          </p:cNvPr>
          <p:cNvPicPr>
            <a:picLocks noGrp="1" noChangeAspect="1"/>
          </p:cNvPicPr>
          <p:nvPr>
            <p:ph type="pic" sz="quarter" idx="31"/>
          </p:nvPr>
        </p:nvPicPr>
        <p:blipFill rotWithShape="1">
          <a:blip r:embed="rId5"/>
          <a:srcRect l="23031" r="23031"/>
          <a:stretch/>
        </p:blipFill>
        <p:spPr/>
      </p:pic>
      <p:sp>
        <p:nvSpPr>
          <p:cNvPr id="35" name="Text Placeholder 34">
            <a:extLst>
              <a:ext uri="{FF2B5EF4-FFF2-40B4-BE49-F238E27FC236}">
                <a16:creationId xmlns:a16="http://schemas.microsoft.com/office/drawing/2014/main" id="{44971963-7BB6-0770-080B-0A1722E3F96A}"/>
              </a:ext>
            </a:extLst>
          </p:cNvPr>
          <p:cNvSpPr>
            <a:spLocks noGrp="1"/>
          </p:cNvSpPr>
          <p:nvPr>
            <p:ph type="body" idx="68"/>
          </p:nvPr>
        </p:nvSpPr>
        <p:spPr/>
        <p:txBody>
          <a:bodyPr/>
          <a:lstStyle/>
          <a:p>
            <a:r>
              <a:rPr lang="en-US"/>
              <a:t>+ 1</a:t>
            </a:r>
          </a:p>
        </p:txBody>
      </p:sp>
      <p:sp>
        <p:nvSpPr>
          <p:cNvPr id="36" name="Text Placeholder 35">
            <a:extLst>
              <a:ext uri="{FF2B5EF4-FFF2-40B4-BE49-F238E27FC236}">
                <a16:creationId xmlns:a16="http://schemas.microsoft.com/office/drawing/2014/main" id="{376F4D34-695A-BBC9-A74A-6BEAE09E1131}"/>
              </a:ext>
            </a:extLst>
          </p:cNvPr>
          <p:cNvSpPr>
            <a:spLocks noGrp="1"/>
          </p:cNvSpPr>
          <p:nvPr>
            <p:ph type="body" sz="quarter" idx="69"/>
          </p:nvPr>
        </p:nvSpPr>
        <p:spPr>
          <a:noFill/>
          <a:effectLst>
            <a:outerShdw blurRad="63500" algn="ctr" rotWithShape="0">
              <a:schemeClr val="accent4">
                <a:alpha val="50000"/>
              </a:schemeClr>
            </a:outerShdw>
          </a:effectLst>
        </p:spPr>
        <p:txBody>
          <a:bodyPr vert="horz" lIns="0" tIns="0" rIns="0" bIns="0" rtlCol="0" anchor="t">
            <a:noAutofit/>
          </a:bodyPr>
          <a:lstStyle/>
          <a:p>
            <a:pPr lvl="4"/>
            <a:r>
              <a:rPr lang="en-GB"/>
              <a:t>Lorem ipsum</a:t>
            </a:r>
          </a:p>
          <a:p>
            <a:pPr>
              <a:lnSpc>
                <a:spcPts val="1600"/>
              </a:lnSpc>
              <a:spcBef>
                <a:spcPts val="100"/>
              </a:spcBef>
              <a:spcAft>
                <a:spcPts val="100"/>
              </a:spcAft>
            </a:pPr>
            <a:r>
              <a:rPr lang="en-GB"/>
              <a:t>Lorem ipsum dolor sit amet, consectetuer adipiscing elit.</a:t>
            </a:r>
            <a:br>
              <a:rPr lang="en-GB"/>
            </a:br>
            <a:r>
              <a:rPr lang="en-GB"/>
              <a:t> </a:t>
            </a:r>
            <a:br>
              <a:rPr lang="en-GB"/>
            </a:br>
            <a:r>
              <a:rPr lang="en-GB"/>
              <a:t>Maecenas porttitor congue massa. </a:t>
            </a:r>
            <a:endParaRPr lang="en-US"/>
          </a:p>
          <a:p>
            <a:pPr>
              <a:lnSpc>
                <a:spcPts val="1600"/>
              </a:lnSpc>
              <a:spcBef>
                <a:spcPts val="100"/>
              </a:spcBef>
              <a:spcAft>
                <a:spcPts val="100"/>
              </a:spcAft>
            </a:pPr>
            <a:endParaRPr lang="en-US"/>
          </a:p>
        </p:txBody>
      </p:sp>
      <p:sp>
        <p:nvSpPr>
          <p:cNvPr id="37" name="Text Placeholder 36">
            <a:extLst>
              <a:ext uri="{FF2B5EF4-FFF2-40B4-BE49-F238E27FC236}">
                <a16:creationId xmlns:a16="http://schemas.microsoft.com/office/drawing/2014/main" id="{1FE6174F-4E14-BB90-CF68-81D1E80ABFEC}"/>
              </a:ext>
            </a:extLst>
          </p:cNvPr>
          <p:cNvSpPr>
            <a:spLocks noGrp="1"/>
          </p:cNvSpPr>
          <p:nvPr>
            <p:ph type="body" idx="70"/>
          </p:nvPr>
        </p:nvSpPr>
        <p:spPr/>
        <p:txBody>
          <a:bodyPr/>
          <a:lstStyle/>
          <a:p>
            <a:r>
              <a:rPr lang="en-US"/>
              <a:t>+ 100</a:t>
            </a:r>
          </a:p>
        </p:txBody>
      </p:sp>
      <p:sp>
        <p:nvSpPr>
          <p:cNvPr id="38" name="Text Placeholder 37">
            <a:extLst>
              <a:ext uri="{FF2B5EF4-FFF2-40B4-BE49-F238E27FC236}">
                <a16:creationId xmlns:a16="http://schemas.microsoft.com/office/drawing/2014/main" id="{BA4EFBBE-5716-3F0C-38C2-FA0ABB772B05}"/>
              </a:ext>
            </a:extLst>
          </p:cNvPr>
          <p:cNvSpPr>
            <a:spLocks noGrp="1"/>
          </p:cNvSpPr>
          <p:nvPr>
            <p:ph type="body" sz="quarter" idx="71"/>
          </p:nvPr>
        </p:nvSpPr>
        <p:spPr>
          <a:noFill/>
          <a:effectLst>
            <a:outerShdw blurRad="63500" algn="ctr" rotWithShape="0">
              <a:schemeClr val="accent4">
                <a:alpha val="50000"/>
              </a:schemeClr>
            </a:outerShdw>
          </a:effectLst>
        </p:spPr>
        <p:txBody>
          <a:bodyPr vert="horz" lIns="0" tIns="0" rIns="0" bIns="0" rtlCol="0" anchor="t">
            <a:noAutofit/>
          </a:bodyPr>
          <a:lstStyle/>
          <a:p>
            <a:pPr lvl="4"/>
            <a:r>
              <a:rPr lang="en-GB"/>
              <a:t>Lorem ipsum</a:t>
            </a:r>
          </a:p>
          <a:p>
            <a:r>
              <a:rPr lang="en-GB"/>
              <a:t>Lorem ipsum dolor sit amet, consectetuer adipiscing elit.</a:t>
            </a:r>
            <a:br>
              <a:rPr lang="en-GB"/>
            </a:br>
            <a:r>
              <a:rPr lang="en-GB"/>
              <a:t> </a:t>
            </a:r>
            <a:br>
              <a:rPr lang="en-GB"/>
            </a:br>
            <a:r>
              <a:rPr lang="en-GB"/>
              <a:t>Maecenas porttitor congue massa. </a:t>
            </a:r>
            <a:endParaRPr lang="en-US"/>
          </a:p>
          <a:p>
            <a:endParaRPr lang="en-US"/>
          </a:p>
        </p:txBody>
      </p:sp>
      <p:sp>
        <p:nvSpPr>
          <p:cNvPr id="29" name="Text Placeholder 28">
            <a:extLst>
              <a:ext uri="{FF2B5EF4-FFF2-40B4-BE49-F238E27FC236}">
                <a16:creationId xmlns:a16="http://schemas.microsoft.com/office/drawing/2014/main" id="{3CAE2FB7-E9F9-E5FE-41D2-26CA8DA32AE3}"/>
              </a:ext>
            </a:extLst>
          </p:cNvPr>
          <p:cNvSpPr>
            <a:spLocks noGrp="1"/>
          </p:cNvSpPr>
          <p:nvPr>
            <p:ph type="body" idx="62"/>
          </p:nvPr>
        </p:nvSpPr>
        <p:spPr/>
        <p:txBody>
          <a:bodyPr/>
          <a:lstStyle/>
          <a:p>
            <a:r>
              <a:rPr lang="en-US"/>
              <a:t>+ 400</a:t>
            </a:r>
          </a:p>
        </p:txBody>
      </p:sp>
      <p:sp>
        <p:nvSpPr>
          <p:cNvPr id="30" name="Text Placeholder 29">
            <a:extLst>
              <a:ext uri="{FF2B5EF4-FFF2-40B4-BE49-F238E27FC236}">
                <a16:creationId xmlns:a16="http://schemas.microsoft.com/office/drawing/2014/main" id="{A2424CA1-A230-D789-7A6A-2934E19CCD47}"/>
              </a:ext>
            </a:extLst>
          </p:cNvPr>
          <p:cNvSpPr>
            <a:spLocks noGrp="1"/>
          </p:cNvSpPr>
          <p:nvPr>
            <p:ph type="body" sz="quarter" idx="65"/>
          </p:nvPr>
        </p:nvSpPr>
        <p:spPr>
          <a:noFill/>
          <a:effectLst>
            <a:outerShdw blurRad="63500" algn="ctr" rotWithShape="0">
              <a:schemeClr val="accent4">
                <a:alpha val="50000"/>
              </a:schemeClr>
            </a:outerShdw>
          </a:effectLst>
        </p:spPr>
        <p:txBody>
          <a:bodyPr vert="horz" lIns="0" tIns="0" rIns="0" bIns="0" rtlCol="0" anchor="t">
            <a:noAutofit/>
          </a:bodyPr>
          <a:lstStyle/>
          <a:p>
            <a:pPr lvl="4"/>
            <a:r>
              <a:rPr lang="en-GB"/>
              <a:t>Lorem ipsum</a:t>
            </a:r>
          </a:p>
          <a:p>
            <a:pPr>
              <a:lnSpc>
                <a:spcPts val="1600"/>
              </a:lnSpc>
              <a:spcBef>
                <a:spcPts val="100"/>
              </a:spcBef>
              <a:spcAft>
                <a:spcPts val="100"/>
              </a:spcAft>
            </a:pPr>
            <a:r>
              <a:rPr lang="en-GB"/>
              <a:t>Lorem ipsum dolor sit amet, consectetuer adipiscing elit.</a:t>
            </a:r>
            <a:br>
              <a:rPr lang="en-GB"/>
            </a:br>
            <a:r>
              <a:rPr lang="en-GB"/>
              <a:t> </a:t>
            </a:r>
            <a:br>
              <a:rPr lang="en-GB"/>
            </a:br>
            <a:r>
              <a:rPr lang="en-GB"/>
              <a:t>Maecenas porttitor congue massa. </a:t>
            </a:r>
            <a:endParaRPr lang="en-US"/>
          </a:p>
          <a:p>
            <a:pPr>
              <a:lnSpc>
                <a:spcPts val="1600"/>
              </a:lnSpc>
              <a:spcBef>
                <a:spcPts val="100"/>
              </a:spcBef>
              <a:spcAft>
                <a:spcPts val="100"/>
              </a:spcAft>
            </a:pPr>
            <a:endParaRPr lang="en-US"/>
          </a:p>
        </p:txBody>
      </p:sp>
      <p:sp>
        <p:nvSpPr>
          <p:cNvPr id="31" name="Text Placeholder 30">
            <a:extLst>
              <a:ext uri="{FF2B5EF4-FFF2-40B4-BE49-F238E27FC236}">
                <a16:creationId xmlns:a16="http://schemas.microsoft.com/office/drawing/2014/main" id="{EEFF6AF5-2D48-61F8-0BDD-ABB20BCE57B8}"/>
              </a:ext>
            </a:extLst>
          </p:cNvPr>
          <p:cNvSpPr>
            <a:spLocks noGrp="1"/>
          </p:cNvSpPr>
          <p:nvPr>
            <p:ph type="body" idx="61"/>
          </p:nvPr>
        </p:nvSpPr>
        <p:spPr/>
        <p:txBody>
          <a:bodyPr/>
          <a:lstStyle/>
          <a:p>
            <a:r>
              <a:rPr lang="en-US"/>
              <a:t>+ 500</a:t>
            </a:r>
          </a:p>
        </p:txBody>
      </p:sp>
      <p:sp>
        <p:nvSpPr>
          <p:cNvPr id="32" name="Text Placeholder 31">
            <a:extLst>
              <a:ext uri="{FF2B5EF4-FFF2-40B4-BE49-F238E27FC236}">
                <a16:creationId xmlns:a16="http://schemas.microsoft.com/office/drawing/2014/main" id="{260AA13C-CD01-2D1B-CC29-59BBBD365085}"/>
              </a:ext>
            </a:extLst>
          </p:cNvPr>
          <p:cNvSpPr>
            <a:spLocks noGrp="1"/>
          </p:cNvSpPr>
          <p:nvPr>
            <p:ph type="body" sz="quarter" idx="17"/>
          </p:nvPr>
        </p:nvSpPr>
        <p:spPr/>
        <p:txBody>
          <a:bodyPr/>
          <a:lstStyle/>
          <a:p>
            <a:pPr lvl="4"/>
            <a:r>
              <a:rPr lang="en-GB"/>
              <a:t>Lorem ipsum</a:t>
            </a:r>
          </a:p>
          <a:p>
            <a:r>
              <a:rPr lang="en-GB"/>
              <a:t>Lorem ipsum dolor sit amet, consectetuer adipiscing elit.</a:t>
            </a:r>
            <a:br>
              <a:rPr lang="en-GB"/>
            </a:br>
            <a:r>
              <a:rPr lang="en-GB"/>
              <a:t> </a:t>
            </a:r>
            <a:br>
              <a:rPr lang="en-GB"/>
            </a:br>
            <a:r>
              <a:rPr lang="en-GB"/>
              <a:t>Maecenas porttitor congue massa. </a:t>
            </a:r>
            <a:endParaRPr lang="en-US"/>
          </a:p>
        </p:txBody>
      </p:sp>
      <p:sp>
        <p:nvSpPr>
          <p:cNvPr id="33" name="Title 32">
            <a:extLst>
              <a:ext uri="{FF2B5EF4-FFF2-40B4-BE49-F238E27FC236}">
                <a16:creationId xmlns:a16="http://schemas.microsoft.com/office/drawing/2014/main" id="{38F30518-41D7-1AF8-C617-85FFF620F762}"/>
              </a:ext>
            </a:extLst>
          </p:cNvPr>
          <p:cNvSpPr>
            <a:spLocks noGrp="1"/>
          </p:cNvSpPr>
          <p:nvPr>
            <p:ph type="title"/>
          </p:nvPr>
        </p:nvSpPr>
        <p:spPr/>
        <p:txBody>
          <a:bodyPr vert="horz"/>
          <a:lstStyle/>
          <a:p>
            <a:r>
              <a:rPr lang="de-DE"/>
              <a:t>Lorem ipsum dolor sit amet</a:t>
            </a:r>
            <a:endParaRPr lang="en-US"/>
          </a:p>
        </p:txBody>
      </p:sp>
      <p:sp>
        <p:nvSpPr>
          <p:cNvPr id="34" name="Text Placeholder 33">
            <a:extLst>
              <a:ext uri="{FF2B5EF4-FFF2-40B4-BE49-F238E27FC236}">
                <a16:creationId xmlns:a16="http://schemas.microsoft.com/office/drawing/2014/main" id="{57B0485D-0D22-3A60-E57D-B749DD5E9FD4}"/>
              </a:ext>
            </a:extLst>
          </p:cNvPr>
          <p:cNvSpPr>
            <a:spLocks noGrp="1"/>
          </p:cNvSpPr>
          <p:nvPr>
            <p:ph type="body" sz="quarter" idx="14"/>
          </p:nvPr>
        </p:nvSpPr>
        <p:spPr/>
        <p:txBody>
          <a:bodyPr/>
          <a:lstStyle/>
          <a:p>
            <a:r>
              <a:rPr lang="de-DE"/>
              <a:t>B  034a : 4 gradients : 12 logowall</a:t>
            </a:r>
            <a:endParaRPr lang="en-US"/>
          </a:p>
        </p:txBody>
      </p:sp>
    </p:spTree>
    <p:extLst>
      <p:ext uri="{BB962C8B-B14F-4D97-AF65-F5344CB8AC3E}">
        <p14:creationId xmlns:p14="http://schemas.microsoft.com/office/powerpoint/2010/main" val="166042369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0B12E-4D07-AAFE-A699-83B8EAFA5A47}"/>
            </a:ext>
          </a:extLst>
        </p:cNvPr>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B92A8066-3FF7-92A7-343B-13CEC8AA9D4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B92A8066-3FF7-92A7-343B-13CEC8AA9D4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B0500E38-F6FB-122B-5942-CA41015D9450}"/>
              </a:ext>
            </a:extLst>
          </p:cNvPr>
          <p:cNvSpPr>
            <a:spLocks noGrp="1"/>
          </p:cNvSpPr>
          <p:nvPr>
            <p:ph type="sldNum" sz="quarter" idx="4"/>
          </p:nvPr>
        </p:nvSpPr>
        <p:spPr/>
        <p:txBody>
          <a:bodyPr/>
          <a:lstStyle/>
          <a:p>
            <a:fld id="{FA573BCF-C0F1-4720-B5E7-944FE630E67D}" type="slidenum">
              <a:rPr lang="en-US" smtClean="0"/>
              <a:pPr/>
              <a:t>75</a:t>
            </a:fld>
            <a:endParaRPr lang="en-US" dirty="0"/>
          </a:p>
        </p:txBody>
      </p:sp>
      <p:sp>
        <p:nvSpPr>
          <p:cNvPr id="6" name="Footer Placeholder 5">
            <a:extLst>
              <a:ext uri="{FF2B5EF4-FFF2-40B4-BE49-F238E27FC236}">
                <a16:creationId xmlns:a16="http://schemas.microsoft.com/office/drawing/2014/main" id="{8144D632-B726-B2C0-7E62-D6A527635175}"/>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7D1CB951-6713-511D-24A8-7F79F3B610D1}"/>
              </a:ext>
            </a:extLst>
          </p:cNvPr>
          <p:cNvSpPr>
            <a:spLocks noGrp="1"/>
          </p:cNvSpPr>
          <p:nvPr>
            <p:ph type="dt" sz="half" idx="2"/>
          </p:nvPr>
        </p:nvSpPr>
        <p:spPr/>
        <p:txBody>
          <a:bodyPr/>
          <a:lstStyle/>
          <a:p>
            <a:r>
              <a:rPr lang="de-DE"/>
              <a:t>2025-10-08</a:t>
            </a:r>
            <a:endParaRPr lang="nl-NL" dirty="0"/>
          </a:p>
        </p:txBody>
      </p:sp>
      <p:sp>
        <p:nvSpPr>
          <p:cNvPr id="1059" name="Text Placeholder 1058">
            <a:extLst>
              <a:ext uri="{FF2B5EF4-FFF2-40B4-BE49-F238E27FC236}">
                <a16:creationId xmlns:a16="http://schemas.microsoft.com/office/drawing/2014/main" id="{E8E98BE3-9ECB-AF64-6497-3741E77F3203}"/>
              </a:ext>
            </a:extLst>
          </p:cNvPr>
          <p:cNvSpPr>
            <a:spLocks noGrp="1"/>
          </p:cNvSpPr>
          <p:nvPr>
            <p:ph type="body" idx="60"/>
          </p:nvPr>
        </p:nvSpPr>
        <p:spPr/>
        <p:txBody>
          <a:bodyPr/>
          <a:lstStyle/>
          <a:p>
            <a:endParaRPr lang="en-US"/>
          </a:p>
        </p:txBody>
      </p:sp>
      <p:pic>
        <p:nvPicPr>
          <p:cNvPr id="54" name="Picture 20">
            <a:extLst>
              <a:ext uri="{FF2B5EF4-FFF2-40B4-BE49-F238E27FC236}">
                <a16:creationId xmlns:a16="http://schemas.microsoft.com/office/drawing/2014/main" id="{2E6E7639-9173-053D-4FA5-4772CF2D5339}"/>
              </a:ext>
            </a:extLst>
          </p:cNvPr>
          <p:cNvPicPr>
            <a:picLocks noGrp="1" noChangeAspect="1" noChangeArrowheads="1"/>
          </p:cNvPicPr>
          <p:nvPr>
            <p:ph type="pic" sz="quarter" idx="41"/>
          </p:nvPr>
        </p:nvPicPr>
        <p:blipFill rotWithShape="1">
          <a:blip r:embed="rId6">
            <a:extLst>
              <a:ext uri="{28A0092B-C50C-407E-A947-70E740481C1C}">
                <a14:useLocalDpi xmlns:a14="http://schemas.microsoft.com/office/drawing/2010/main" val="0"/>
              </a:ext>
            </a:extLst>
          </a:blip>
          <a:srcRect l="31565" r="31565"/>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58" name="Text Placeholder 1057">
            <a:extLst>
              <a:ext uri="{FF2B5EF4-FFF2-40B4-BE49-F238E27FC236}">
                <a16:creationId xmlns:a16="http://schemas.microsoft.com/office/drawing/2014/main" id="{12CAD864-5D0F-2A84-F51C-AD61007A8D65}"/>
              </a:ext>
            </a:extLst>
          </p:cNvPr>
          <p:cNvSpPr>
            <a:spLocks noGrp="1"/>
          </p:cNvSpPr>
          <p:nvPr>
            <p:ph type="body" idx="59"/>
          </p:nvPr>
        </p:nvSpPr>
        <p:spPr/>
        <p:txBody>
          <a:bodyPr/>
          <a:lstStyle/>
          <a:p>
            <a:endParaRPr lang="en-US"/>
          </a:p>
        </p:txBody>
      </p:sp>
      <p:pic>
        <p:nvPicPr>
          <p:cNvPr id="55" name="Picture 14">
            <a:extLst>
              <a:ext uri="{FF2B5EF4-FFF2-40B4-BE49-F238E27FC236}">
                <a16:creationId xmlns:a16="http://schemas.microsoft.com/office/drawing/2014/main" id="{4CE3CFB3-6D5A-FE54-7CFC-C6727F945AC5}"/>
              </a:ext>
            </a:extLst>
          </p:cNvPr>
          <p:cNvPicPr>
            <a:picLocks noGrp="1" noChangeAspect="1" noChangeArrowheads="1"/>
          </p:cNvPicPr>
          <p:nvPr>
            <p:ph type="pic" sz="quarter" idx="42"/>
          </p:nvPr>
        </p:nvPicPr>
        <p:blipFill rotWithShape="1">
          <a:blip r:embed="rId7">
            <a:extLst>
              <a:ext uri="{28A0092B-C50C-407E-A947-70E740481C1C}">
                <a14:useLocalDpi xmlns:a14="http://schemas.microsoft.com/office/drawing/2010/main" val="0"/>
              </a:ext>
            </a:extLst>
          </a:blip>
          <a:srcRect l="32915" r="32915"/>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57" name="Text Placeholder 1056">
            <a:extLst>
              <a:ext uri="{FF2B5EF4-FFF2-40B4-BE49-F238E27FC236}">
                <a16:creationId xmlns:a16="http://schemas.microsoft.com/office/drawing/2014/main" id="{A34AF40B-E4D0-962B-F057-100D175E2CED}"/>
              </a:ext>
            </a:extLst>
          </p:cNvPr>
          <p:cNvSpPr>
            <a:spLocks noGrp="1"/>
          </p:cNvSpPr>
          <p:nvPr>
            <p:ph type="body" idx="58"/>
          </p:nvPr>
        </p:nvSpPr>
        <p:spPr/>
        <p:txBody>
          <a:bodyPr/>
          <a:lstStyle/>
          <a:p>
            <a:endParaRPr lang="en-US"/>
          </a:p>
        </p:txBody>
      </p:sp>
      <p:pic>
        <p:nvPicPr>
          <p:cNvPr id="57" name="Picture Placeholder 47">
            <a:extLst>
              <a:ext uri="{FF2B5EF4-FFF2-40B4-BE49-F238E27FC236}">
                <a16:creationId xmlns:a16="http://schemas.microsoft.com/office/drawing/2014/main" id="{7B1EB671-3959-685B-EF4D-ACC7900FF1CD}"/>
              </a:ext>
            </a:extLst>
          </p:cNvPr>
          <p:cNvPicPr>
            <a:picLocks noGrp="1" noChangeAspect="1"/>
          </p:cNvPicPr>
          <p:nvPr>
            <p:ph type="pic" sz="quarter" idx="43"/>
          </p:nvPr>
        </p:nvPicPr>
        <p:blipFill rotWithShape="1">
          <a:blip r:embed="rId8"/>
          <a:srcRect l="3638" r="3638"/>
          <a:stretch>
            <a:fillRect/>
          </a:stretch>
        </p:blipFill>
        <p:spPr/>
      </p:pic>
      <p:sp>
        <p:nvSpPr>
          <p:cNvPr id="1056" name="Text Placeholder 1055">
            <a:extLst>
              <a:ext uri="{FF2B5EF4-FFF2-40B4-BE49-F238E27FC236}">
                <a16:creationId xmlns:a16="http://schemas.microsoft.com/office/drawing/2014/main" id="{C5B33922-07AB-336D-1395-1D743297F742}"/>
              </a:ext>
            </a:extLst>
          </p:cNvPr>
          <p:cNvSpPr>
            <a:spLocks noGrp="1"/>
          </p:cNvSpPr>
          <p:nvPr>
            <p:ph type="body" idx="57"/>
          </p:nvPr>
        </p:nvSpPr>
        <p:spPr/>
        <p:txBody>
          <a:bodyPr/>
          <a:lstStyle/>
          <a:p>
            <a:endParaRPr lang="en-US"/>
          </a:p>
        </p:txBody>
      </p:sp>
      <p:pic>
        <p:nvPicPr>
          <p:cNvPr id="139" name="Picture 22">
            <a:extLst>
              <a:ext uri="{FF2B5EF4-FFF2-40B4-BE49-F238E27FC236}">
                <a16:creationId xmlns:a16="http://schemas.microsoft.com/office/drawing/2014/main" id="{548B0838-177E-EB3C-7611-44C8ED81B304}"/>
              </a:ext>
            </a:extLst>
          </p:cNvPr>
          <p:cNvPicPr>
            <a:picLocks noGrp="1" noChangeAspect="1" noChangeArrowheads="1"/>
          </p:cNvPicPr>
          <p:nvPr>
            <p:ph type="pic" sz="quarter" idx="44"/>
          </p:nvPr>
        </p:nvPicPr>
        <p:blipFill rotWithShape="1">
          <a:blip r:embed="rId9">
            <a:extLst>
              <a:ext uri="{28A0092B-C50C-407E-A947-70E740481C1C}">
                <a14:useLocalDpi xmlns:a14="http://schemas.microsoft.com/office/drawing/2010/main" val="0"/>
              </a:ext>
            </a:extLst>
          </a:blip>
          <a:srcRect l="15393" r="1539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55" name="Text Placeholder 1054">
            <a:extLst>
              <a:ext uri="{FF2B5EF4-FFF2-40B4-BE49-F238E27FC236}">
                <a16:creationId xmlns:a16="http://schemas.microsoft.com/office/drawing/2014/main" id="{64672E63-8558-F5AA-632A-148519BA2093}"/>
              </a:ext>
            </a:extLst>
          </p:cNvPr>
          <p:cNvSpPr>
            <a:spLocks noGrp="1"/>
          </p:cNvSpPr>
          <p:nvPr>
            <p:ph type="body" idx="56"/>
          </p:nvPr>
        </p:nvSpPr>
        <p:spPr/>
        <p:txBody>
          <a:bodyPr/>
          <a:lstStyle/>
          <a:p>
            <a:endParaRPr lang="en-US"/>
          </a:p>
        </p:txBody>
      </p:sp>
      <p:pic>
        <p:nvPicPr>
          <p:cNvPr id="58" name="Picture 6">
            <a:extLst>
              <a:ext uri="{FF2B5EF4-FFF2-40B4-BE49-F238E27FC236}">
                <a16:creationId xmlns:a16="http://schemas.microsoft.com/office/drawing/2014/main" id="{AFAA7B9C-4B8A-F438-50D4-60453DB0452E}"/>
              </a:ext>
            </a:extLst>
          </p:cNvPr>
          <p:cNvPicPr>
            <a:picLocks noGrp="1" noChangeAspect="1" noChangeArrowheads="1"/>
          </p:cNvPicPr>
          <p:nvPr>
            <p:ph type="pic" sz="quarter" idx="37"/>
          </p:nvPr>
        </p:nvPicPr>
        <p:blipFill rotWithShape="1">
          <a:blip r:embed="rId10">
            <a:extLst>
              <a:ext uri="{28A0092B-C50C-407E-A947-70E740481C1C}">
                <a14:useLocalDpi xmlns:a14="http://schemas.microsoft.com/office/drawing/2010/main" val="0"/>
              </a:ext>
            </a:extLst>
          </a:blip>
          <a:srcRect l="17766" r="1776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54" name="Text Placeholder 1053">
            <a:extLst>
              <a:ext uri="{FF2B5EF4-FFF2-40B4-BE49-F238E27FC236}">
                <a16:creationId xmlns:a16="http://schemas.microsoft.com/office/drawing/2014/main" id="{0E783ADE-DAB2-62C5-9A24-539DCED6940E}"/>
              </a:ext>
            </a:extLst>
          </p:cNvPr>
          <p:cNvSpPr>
            <a:spLocks noGrp="1"/>
          </p:cNvSpPr>
          <p:nvPr>
            <p:ph type="body" idx="55"/>
          </p:nvPr>
        </p:nvSpPr>
        <p:spPr/>
        <p:txBody>
          <a:bodyPr/>
          <a:lstStyle/>
          <a:p>
            <a:endParaRPr lang="en-US"/>
          </a:p>
        </p:txBody>
      </p:sp>
      <p:pic>
        <p:nvPicPr>
          <p:cNvPr id="48" name="Picture 30">
            <a:extLst>
              <a:ext uri="{FF2B5EF4-FFF2-40B4-BE49-F238E27FC236}">
                <a16:creationId xmlns:a16="http://schemas.microsoft.com/office/drawing/2014/main" id="{1D457884-E7D8-C682-B26F-028E7855499F}"/>
              </a:ext>
            </a:extLst>
          </p:cNvPr>
          <p:cNvPicPr>
            <a:picLocks noGrp="1" noChangeAspect="1" noChangeArrowheads="1"/>
          </p:cNvPicPr>
          <p:nvPr>
            <p:ph type="pic" sz="quarter" idx="38"/>
          </p:nvPr>
        </p:nvPicPr>
        <p:blipFill rotWithShape="1">
          <a:blip r:embed="rId11">
            <a:extLst>
              <a:ext uri="{28A0092B-C50C-407E-A947-70E740481C1C}">
                <a14:useLocalDpi xmlns:a14="http://schemas.microsoft.com/office/drawing/2010/main" val="0"/>
              </a:ext>
            </a:extLst>
          </a:blip>
          <a:srcRect l="33499" r="33499"/>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53" name="Text Placeholder 1052">
            <a:extLst>
              <a:ext uri="{FF2B5EF4-FFF2-40B4-BE49-F238E27FC236}">
                <a16:creationId xmlns:a16="http://schemas.microsoft.com/office/drawing/2014/main" id="{E2D6C8C5-7B0A-3238-FAA0-6C465463BAA1}"/>
              </a:ext>
            </a:extLst>
          </p:cNvPr>
          <p:cNvSpPr>
            <a:spLocks noGrp="1"/>
          </p:cNvSpPr>
          <p:nvPr>
            <p:ph type="body" idx="54"/>
          </p:nvPr>
        </p:nvSpPr>
        <p:spPr/>
        <p:txBody>
          <a:bodyPr/>
          <a:lstStyle/>
          <a:p>
            <a:endParaRPr lang="en-US" dirty="0"/>
          </a:p>
        </p:txBody>
      </p:sp>
      <p:pic>
        <p:nvPicPr>
          <p:cNvPr id="56" name="Picture 18">
            <a:extLst>
              <a:ext uri="{FF2B5EF4-FFF2-40B4-BE49-F238E27FC236}">
                <a16:creationId xmlns:a16="http://schemas.microsoft.com/office/drawing/2014/main" id="{E3086FAF-AD06-1DCC-C4FD-D2B7CD6141EA}"/>
              </a:ext>
            </a:extLst>
          </p:cNvPr>
          <p:cNvPicPr>
            <a:picLocks noGrp="1" noChangeAspect="1" noChangeArrowheads="1"/>
          </p:cNvPicPr>
          <p:nvPr>
            <p:ph type="pic" sz="quarter" idx="39"/>
          </p:nvPr>
        </p:nvPicPr>
        <p:blipFill rotWithShape="1">
          <a:blip r:embed="rId12">
            <a:extLst>
              <a:ext uri="{28A0092B-C50C-407E-A947-70E740481C1C}">
                <a14:useLocalDpi xmlns:a14="http://schemas.microsoft.com/office/drawing/2010/main" val="0"/>
              </a:ext>
            </a:extLst>
          </a:blip>
          <a:srcRect l="30616" r="3061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52" name="Text Placeholder 1051">
            <a:extLst>
              <a:ext uri="{FF2B5EF4-FFF2-40B4-BE49-F238E27FC236}">
                <a16:creationId xmlns:a16="http://schemas.microsoft.com/office/drawing/2014/main" id="{D187640B-CB5F-8BC6-503B-B0D1190D528E}"/>
              </a:ext>
            </a:extLst>
          </p:cNvPr>
          <p:cNvSpPr>
            <a:spLocks noGrp="1"/>
          </p:cNvSpPr>
          <p:nvPr>
            <p:ph type="body" idx="53"/>
          </p:nvPr>
        </p:nvSpPr>
        <p:spPr/>
        <p:txBody>
          <a:bodyPr/>
          <a:lstStyle/>
          <a:p>
            <a:endParaRPr lang="en-US"/>
          </a:p>
        </p:txBody>
      </p:sp>
      <p:pic>
        <p:nvPicPr>
          <p:cNvPr id="49" name="Picture 24">
            <a:extLst>
              <a:ext uri="{FF2B5EF4-FFF2-40B4-BE49-F238E27FC236}">
                <a16:creationId xmlns:a16="http://schemas.microsoft.com/office/drawing/2014/main" id="{4B7CE8F7-4233-847B-43BA-FF49C69CAE2B}"/>
              </a:ext>
            </a:extLst>
          </p:cNvPr>
          <p:cNvPicPr>
            <a:picLocks noGrp="1" noChangeAspect="1" noChangeArrowheads="1"/>
          </p:cNvPicPr>
          <p:nvPr>
            <p:ph type="pic" sz="quarter" idx="40"/>
          </p:nvPr>
        </p:nvPicPr>
        <p:blipFill rotWithShape="1">
          <a:blip r:embed="rId13">
            <a:extLst>
              <a:ext uri="{28A0092B-C50C-407E-A947-70E740481C1C}">
                <a14:useLocalDpi xmlns:a14="http://schemas.microsoft.com/office/drawing/2010/main" val="0"/>
              </a:ext>
            </a:extLst>
          </a:blip>
          <a:srcRect l="29829" r="29829"/>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51" name="Text Placeholder 1050">
            <a:extLst>
              <a:ext uri="{FF2B5EF4-FFF2-40B4-BE49-F238E27FC236}">
                <a16:creationId xmlns:a16="http://schemas.microsoft.com/office/drawing/2014/main" id="{F9DB56E8-06BB-5D37-2A73-ABDFA6A70395}"/>
              </a:ext>
            </a:extLst>
          </p:cNvPr>
          <p:cNvSpPr>
            <a:spLocks noGrp="1"/>
          </p:cNvSpPr>
          <p:nvPr>
            <p:ph type="body" idx="52"/>
          </p:nvPr>
        </p:nvSpPr>
        <p:spPr/>
        <p:txBody>
          <a:bodyPr/>
          <a:lstStyle/>
          <a:p>
            <a:endParaRPr lang="en-US"/>
          </a:p>
        </p:txBody>
      </p:sp>
      <p:pic>
        <p:nvPicPr>
          <p:cNvPr id="47" name="Picture 12">
            <a:extLst>
              <a:ext uri="{FF2B5EF4-FFF2-40B4-BE49-F238E27FC236}">
                <a16:creationId xmlns:a16="http://schemas.microsoft.com/office/drawing/2014/main" id="{0E0E21A5-B8F1-BE15-E72C-936517F37F4F}"/>
              </a:ext>
            </a:extLst>
          </p:cNvPr>
          <p:cNvPicPr>
            <a:picLocks noGrp="1" noChangeAspect="1" noChangeArrowheads="1"/>
          </p:cNvPicPr>
          <p:nvPr>
            <p:ph type="pic" sz="quarter" idx="33"/>
          </p:nvPr>
        </p:nvPicPr>
        <p:blipFill rotWithShape="1">
          <a:blip r:embed="rId14">
            <a:extLst>
              <a:ext uri="{28A0092B-C50C-407E-A947-70E740481C1C}">
                <a14:useLocalDpi xmlns:a14="http://schemas.microsoft.com/office/drawing/2010/main" val="0"/>
              </a:ext>
            </a:extLst>
          </a:blip>
          <a:srcRect l="30214" r="30214"/>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50" name="Text Placeholder 1049">
            <a:extLst>
              <a:ext uri="{FF2B5EF4-FFF2-40B4-BE49-F238E27FC236}">
                <a16:creationId xmlns:a16="http://schemas.microsoft.com/office/drawing/2014/main" id="{CB54C6B9-6489-4427-5B3F-542787B58A40}"/>
              </a:ext>
            </a:extLst>
          </p:cNvPr>
          <p:cNvSpPr>
            <a:spLocks noGrp="1"/>
          </p:cNvSpPr>
          <p:nvPr>
            <p:ph type="body" idx="51"/>
          </p:nvPr>
        </p:nvSpPr>
        <p:spPr/>
        <p:txBody>
          <a:bodyPr/>
          <a:lstStyle/>
          <a:p>
            <a:endParaRPr lang="en-US"/>
          </a:p>
        </p:txBody>
      </p:sp>
      <p:pic>
        <p:nvPicPr>
          <p:cNvPr id="144" name="Picture Placeholder 167">
            <a:extLst>
              <a:ext uri="{FF2B5EF4-FFF2-40B4-BE49-F238E27FC236}">
                <a16:creationId xmlns:a16="http://schemas.microsoft.com/office/drawing/2014/main" id="{288E5634-B0D1-B7AE-5ABE-C9A74AAC430A}"/>
              </a:ext>
            </a:extLst>
          </p:cNvPr>
          <p:cNvPicPr>
            <a:picLocks noGrp="1" noChangeAspect="1"/>
          </p:cNvPicPr>
          <p:nvPr>
            <p:ph type="pic" sz="quarter" idx="34"/>
          </p:nvPr>
        </p:nvPicPr>
        <p:blipFill rotWithShape="1">
          <a:blip r:embed="rId15"/>
          <a:srcRect l="22803" r="22803"/>
          <a:stretch>
            <a:fillRect/>
          </a:stretch>
        </p:blipFill>
        <p:spPr/>
      </p:pic>
      <p:sp>
        <p:nvSpPr>
          <p:cNvPr id="1049" name="Text Placeholder 1048">
            <a:extLst>
              <a:ext uri="{FF2B5EF4-FFF2-40B4-BE49-F238E27FC236}">
                <a16:creationId xmlns:a16="http://schemas.microsoft.com/office/drawing/2014/main" id="{B1F279E5-BF9F-40D0-6CC9-B839A2F12138}"/>
              </a:ext>
            </a:extLst>
          </p:cNvPr>
          <p:cNvSpPr>
            <a:spLocks noGrp="1"/>
          </p:cNvSpPr>
          <p:nvPr>
            <p:ph type="body" idx="50"/>
          </p:nvPr>
        </p:nvSpPr>
        <p:spPr/>
        <p:txBody>
          <a:bodyPr/>
          <a:lstStyle/>
          <a:p>
            <a:endParaRPr lang="en-US"/>
          </a:p>
        </p:txBody>
      </p:sp>
      <p:pic>
        <p:nvPicPr>
          <p:cNvPr id="1026" name="Picture 2" descr="Logo Volksbanken Raiffeisenbanken - Marketing Handwerk GmbH">
            <a:extLst>
              <a:ext uri="{FF2B5EF4-FFF2-40B4-BE49-F238E27FC236}">
                <a16:creationId xmlns:a16="http://schemas.microsoft.com/office/drawing/2014/main" id="{1B1AD4DA-ACE3-7DA1-EF98-EE49CA3D25F5}"/>
              </a:ext>
            </a:extLst>
          </p:cNvPr>
          <p:cNvPicPr>
            <a:picLocks noGrp="1" noChangeAspect="1" noChangeArrowheads="1"/>
          </p:cNvPicPr>
          <p:nvPr>
            <p:ph type="pic" sz="quarter" idx="35"/>
          </p:nvPr>
        </p:nvPicPr>
        <p:blipFill rotWithShape="1">
          <a:blip r:embed="rId16">
            <a:extLst>
              <a:ext uri="{28A0092B-C50C-407E-A947-70E740481C1C}">
                <a14:useLocalDpi xmlns:a14="http://schemas.microsoft.com/office/drawing/2010/main" val="0"/>
              </a:ext>
            </a:extLst>
          </a:blip>
          <a:srcRect l="3273" r="327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48" name="Text Placeholder 1047">
            <a:extLst>
              <a:ext uri="{FF2B5EF4-FFF2-40B4-BE49-F238E27FC236}">
                <a16:creationId xmlns:a16="http://schemas.microsoft.com/office/drawing/2014/main" id="{2F1CC5C2-07A3-AD34-4767-2E729B68D134}"/>
              </a:ext>
            </a:extLst>
          </p:cNvPr>
          <p:cNvSpPr>
            <a:spLocks noGrp="1"/>
          </p:cNvSpPr>
          <p:nvPr>
            <p:ph type="body" idx="49"/>
          </p:nvPr>
        </p:nvSpPr>
        <p:spPr/>
        <p:txBody>
          <a:bodyPr/>
          <a:lstStyle/>
          <a:p>
            <a:endParaRPr lang="en-US"/>
          </a:p>
        </p:txBody>
      </p:sp>
      <p:pic>
        <p:nvPicPr>
          <p:cNvPr id="44" name="Picture 28">
            <a:extLst>
              <a:ext uri="{FF2B5EF4-FFF2-40B4-BE49-F238E27FC236}">
                <a16:creationId xmlns:a16="http://schemas.microsoft.com/office/drawing/2014/main" id="{A1E8D994-57BF-FE1E-8CA4-4C4485FEAABC}"/>
              </a:ext>
            </a:extLst>
          </p:cNvPr>
          <p:cNvPicPr>
            <a:picLocks noGrp="1" noChangeAspect="1" noChangeArrowheads="1"/>
          </p:cNvPicPr>
          <p:nvPr>
            <p:ph type="pic" sz="quarter" idx="36"/>
          </p:nvPr>
        </p:nvPicPr>
        <p:blipFill rotWithShape="1">
          <a:blip r:embed="rId17">
            <a:extLst>
              <a:ext uri="{28A0092B-C50C-407E-A947-70E740481C1C}">
                <a14:useLocalDpi xmlns:a14="http://schemas.microsoft.com/office/drawing/2010/main" val="0"/>
              </a:ext>
            </a:extLst>
          </a:blip>
          <a:srcRect l="37228" r="37228"/>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47" name="Text Placeholder 1046">
            <a:extLst>
              <a:ext uri="{FF2B5EF4-FFF2-40B4-BE49-F238E27FC236}">
                <a16:creationId xmlns:a16="http://schemas.microsoft.com/office/drawing/2014/main" id="{63A550F8-5E18-4B81-461E-4767AF1A1ECA}"/>
              </a:ext>
            </a:extLst>
          </p:cNvPr>
          <p:cNvSpPr>
            <a:spLocks noGrp="1"/>
          </p:cNvSpPr>
          <p:nvPr>
            <p:ph type="body" idx="48"/>
          </p:nvPr>
        </p:nvSpPr>
        <p:spPr/>
        <p:txBody>
          <a:bodyPr/>
          <a:lstStyle/>
          <a:p>
            <a:endParaRPr lang="en-US"/>
          </a:p>
        </p:txBody>
      </p:sp>
      <p:pic>
        <p:nvPicPr>
          <p:cNvPr id="43" name="Picture Placeholder 42" descr="JPMorgan Chase Logo, symbol, meaning, history, PNG, brand">
            <a:extLst>
              <a:ext uri="{FF2B5EF4-FFF2-40B4-BE49-F238E27FC236}">
                <a16:creationId xmlns:a16="http://schemas.microsoft.com/office/drawing/2014/main" id="{9EFC81A7-8C81-8A91-31F8-87D679B034B9}"/>
              </a:ext>
            </a:extLst>
          </p:cNvPr>
          <p:cNvPicPr>
            <a:picLocks noGrp="1" noChangeAspect="1" noChangeArrowheads="1"/>
          </p:cNvPicPr>
          <p:nvPr>
            <p:ph type="pic" sz="quarter" idx="29"/>
          </p:nvPr>
        </p:nvPicPr>
        <p:blipFill rotWithShape="1">
          <a:blip r:embed="rId18">
            <a:extLst>
              <a:ext uri="{28A0092B-C50C-407E-A947-70E740481C1C}">
                <a14:useLocalDpi xmlns:a14="http://schemas.microsoft.com/office/drawing/2010/main" val="0"/>
              </a:ext>
            </a:extLst>
          </a:blip>
          <a:srcRect t="2443" b="244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46" name="Text Placeholder 1045">
            <a:extLst>
              <a:ext uri="{FF2B5EF4-FFF2-40B4-BE49-F238E27FC236}">
                <a16:creationId xmlns:a16="http://schemas.microsoft.com/office/drawing/2014/main" id="{5BCCD6AC-19BA-662D-13DB-67702E4D8550}"/>
              </a:ext>
            </a:extLst>
          </p:cNvPr>
          <p:cNvSpPr>
            <a:spLocks noGrp="1"/>
          </p:cNvSpPr>
          <p:nvPr>
            <p:ph type="body" idx="47"/>
          </p:nvPr>
        </p:nvSpPr>
        <p:spPr/>
        <p:txBody>
          <a:bodyPr/>
          <a:lstStyle/>
          <a:p>
            <a:r>
              <a:rPr lang="en-US"/>
              <a:t> </a:t>
            </a:r>
          </a:p>
        </p:txBody>
      </p:sp>
      <p:pic>
        <p:nvPicPr>
          <p:cNvPr id="8" name="Picture 4">
            <a:extLst>
              <a:ext uri="{FF2B5EF4-FFF2-40B4-BE49-F238E27FC236}">
                <a16:creationId xmlns:a16="http://schemas.microsoft.com/office/drawing/2014/main" id="{0173D757-3F30-EA22-9C16-8A6FBE2CD7FA}"/>
              </a:ext>
            </a:extLst>
          </p:cNvPr>
          <p:cNvPicPr>
            <a:picLocks noGrp="1" noChangeAspect="1" noChangeArrowheads="1"/>
          </p:cNvPicPr>
          <p:nvPr>
            <p:ph type="pic" sz="quarter" idx="30"/>
          </p:nvPr>
        </p:nvPicPr>
        <p:blipFill rotWithShape="1">
          <a:blip r:embed="rId19">
            <a:extLst>
              <a:ext uri="{28A0092B-C50C-407E-A947-70E740481C1C}">
                <a14:useLocalDpi xmlns:a14="http://schemas.microsoft.com/office/drawing/2010/main" val="0"/>
              </a:ext>
            </a:extLst>
          </a:blip>
          <a:srcRect l="24008" r="24008"/>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45" name="Text Placeholder 1044">
            <a:extLst>
              <a:ext uri="{FF2B5EF4-FFF2-40B4-BE49-F238E27FC236}">
                <a16:creationId xmlns:a16="http://schemas.microsoft.com/office/drawing/2014/main" id="{3A53FC83-C3E8-D894-D7CE-04F04F27EAF2}"/>
              </a:ext>
            </a:extLst>
          </p:cNvPr>
          <p:cNvSpPr>
            <a:spLocks noGrp="1"/>
          </p:cNvSpPr>
          <p:nvPr>
            <p:ph type="body" idx="46"/>
          </p:nvPr>
        </p:nvSpPr>
        <p:spPr/>
        <p:txBody>
          <a:bodyPr/>
          <a:lstStyle/>
          <a:p>
            <a:endParaRPr lang="en-US" dirty="0"/>
          </a:p>
        </p:txBody>
      </p:sp>
      <p:pic>
        <p:nvPicPr>
          <p:cNvPr id="41" name="Picture 10">
            <a:extLst>
              <a:ext uri="{FF2B5EF4-FFF2-40B4-BE49-F238E27FC236}">
                <a16:creationId xmlns:a16="http://schemas.microsoft.com/office/drawing/2014/main" id="{2BF470B0-69E2-1917-21A8-A679F6B56079}"/>
              </a:ext>
            </a:extLst>
          </p:cNvPr>
          <p:cNvPicPr>
            <a:picLocks noGrp="1" noChangeAspect="1" noChangeArrowheads="1"/>
          </p:cNvPicPr>
          <p:nvPr>
            <p:ph type="pic" sz="quarter" idx="31"/>
          </p:nvPr>
        </p:nvPicPr>
        <p:blipFill rotWithShape="1">
          <a:blip r:embed="rId20">
            <a:extLst>
              <a:ext uri="{28A0092B-C50C-407E-A947-70E740481C1C}">
                <a14:useLocalDpi xmlns:a14="http://schemas.microsoft.com/office/drawing/2010/main" val="0"/>
              </a:ext>
            </a:extLst>
          </a:blip>
          <a:srcRect l="29119" r="29119"/>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044" name="Text Placeholder 1043">
            <a:extLst>
              <a:ext uri="{FF2B5EF4-FFF2-40B4-BE49-F238E27FC236}">
                <a16:creationId xmlns:a16="http://schemas.microsoft.com/office/drawing/2014/main" id="{250FD95F-2A95-9621-9CE3-7AFF9B902656}"/>
              </a:ext>
            </a:extLst>
          </p:cNvPr>
          <p:cNvSpPr>
            <a:spLocks noGrp="1"/>
          </p:cNvSpPr>
          <p:nvPr>
            <p:ph type="body" idx="45"/>
          </p:nvPr>
        </p:nvSpPr>
        <p:spPr/>
        <p:txBody>
          <a:bodyPr/>
          <a:lstStyle/>
          <a:p>
            <a:endParaRPr lang="en-US"/>
          </a:p>
        </p:txBody>
      </p:sp>
      <p:pic>
        <p:nvPicPr>
          <p:cNvPr id="2" name="Picture 2">
            <a:extLst>
              <a:ext uri="{FF2B5EF4-FFF2-40B4-BE49-F238E27FC236}">
                <a16:creationId xmlns:a16="http://schemas.microsoft.com/office/drawing/2014/main" id="{A4E153F5-B680-5847-E22D-AF8C495FB292}"/>
              </a:ext>
            </a:extLst>
          </p:cNvPr>
          <p:cNvPicPr>
            <a:picLocks noGrp="1" noChangeAspect="1" noChangeArrowheads="1"/>
          </p:cNvPicPr>
          <p:nvPr>
            <p:ph type="pic" sz="quarter" idx="32"/>
          </p:nvPr>
        </p:nvPicPr>
        <p:blipFill rotWithShape="1">
          <a:blip r:embed="rId21">
            <a:extLst>
              <a:ext uri="{28A0092B-C50C-407E-A947-70E740481C1C}">
                <a14:useLocalDpi xmlns:a14="http://schemas.microsoft.com/office/drawing/2010/main" val="0"/>
              </a:ext>
            </a:extLst>
          </a:blip>
          <a:srcRect l="26271" r="26271"/>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36" name="Text Placeholder 35">
            <a:extLst>
              <a:ext uri="{FF2B5EF4-FFF2-40B4-BE49-F238E27FC236}">
                <a16:creationId xmlns:a16="http://schemas.microsoft.com/office/drawing/2014/main" id="{F9012152-973F-38C9-6A3C-39FDD456912C}"/>
              </a:ext>
            </a:extLst>
          </p:cNvPr>
          <p:cNvSpPr>
            <a:spLocks noGrp="1"/>
          </p:cNvSpPr>
          <p:nvPr>
            <p:ph type="body" idx="1"/>
          </p:nvPr>
        </p:nvSpPr>
        <p:spPr>
          <a:effectLst/>
        </p:spPr>
        <p:txBody>
          <a:bodyPr/>
          <a:lstStyle/>
          <a:p>
            <a:r>
              <a:rPr lang="en-US"/>
              <a:t>Lorem ipsum dolor sit amet</a:t>
            </a:r>
            <a:br>
              <a:rPr lang="en-US"/>
            </a:br>
            <a:r>
              <a:rPr lang="en-US"/>
              <a:t>secure</a:t>
            </a:r>
            <a:endParaRPr lang="en-US" dirty="0"/>
          </a:p>
        </p:txBody>
      </p:sp>
      <p:sp>
        <p:nvSpPr>
          <p:cNvPr id="30" name="Text Placeholder 29">
            <a:extLst>
              <a:ext uri="{FF2B5EF4-FFF2-40B4-BE49-F238E27FC236}">
                <a16:creationId xmlns:a16="http://schemas.microsoft.com/office/drawing/2014/main" id="{3B3C429A-8434-227A-994B-F9D10C753A2F}"/>
              </a:ext>
            </a:extLst>
          </p:cNvPr>
          <p:cNvSpPr>
            <a:spLocks noGrp="1"/>
          </p:cNvSpPr>
          <p:nvPr>
            <p:ph type="body" sz="quarter" idx="17"/>
          </p:nvPr>
        </p:nvSpPr>
        <p:spPr/>
        <p:txBody>
          <a:bodyPr/>
          <a:lstStyle/>
          <a:p>
            <a:pPr lvl="0"/>
            <a:r>
              <a:rPr lang="en-US"/>
              <a:t>Ut wisi enim ad minim veniam, quis nostrud exerci tation ullamcorper suscipit lobortis nisl ut aliquip ex ea commodo consequat et iusto odio dignissim qui blandit present.</a:t>
            </a:r>
          </a:p>
          <a:p>
            <a:r>
              <a:rPr lang="en-US"/>
              <a:t>Lorem ipsum dolor sit amet, consectetuer adipiscing elit, sed diam nonummy nibh euismod tincidunt ut laoreet dolore magna aliquam erat.</a:t>
            </a:r>
          </a:p>
          <a:p>
            <a:endParaRPr lang="en-US"/>
          </a:p>
        </p:txBody>
      </p:sp>
      <p:sp>
        <p:nvSpPr>
          <p:cNvPr id="34" name="Textplatzhalter 33">
            <a:extLst>
              <a:ext uri="{FF2B5EF4-FFF2-40B4-BE49-F238E27FC236}">
                <a16:creationId xmlns:a16="http://schemas.microsoft.com/office/drawing/2014/main" id="{2B601963-43EE-CE59-8BCE-EF5C20E4C36F}"/>
              </a:ext>
            </a:extLst>
          </p:cNvPr>
          <p:cNvSpPr>
            <a:spLocks noGrp="1"/>
          </p:cNvSpPr>
          <p:nvPr>
            <p:ph type="body" sz="quarter" idx="14"/>
          </p:nvPr>
        </p:nvSpPr>
        <p:spPr/>
        <p:txBody>
          <a:bodyPr/>
          <a:lstStyle/>
          <a:p>
            <a:r>
              <a:rPr lang="de-DE"/>
              <a:t>B  034b : citiation : 16 logowall</a:t>
            </a:r>
            <a:endParaRPr lang="de-DE" dirty="0"/>
          </a:p>
        </p:txBody>
      </p:sp>
      <p:pic>
        <p:nvPicPr>
          <p:cNvPr id="9" name="Grafik 8">
            <a:extLst>
              <a:ext uri="{FF2B5EF4-FFF2-40B4-BE49-F238E27FC236}">
                <a16:creationId xmlns:a16="http://schemas.microsoft.com/office/drawing/2014/main" id="{D633EE18-691F-4FC0-77FB-E2F94E812DA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99971" y="818890"/>
            <a:ext cx="681068" cy="576000"/>
          </a:xfrm>
          <a:prstGeom prst="rect">
            <a:avLst/>
          </a:prstGeom>
        </p:spPr>
      </p:pic>
    </p:spTree>
    <p:extLst>
      <p:ext uri="{BB962C8B-B14F-4D97-AF65-F5344CB8AC3E}">
        <p14:creationId xmlns:p14="http://schemas.microsoft.com/office/powerpoint/2010/main" val="10409440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 name="Object 47" hidden="1">
            <a:extLst>
              <a:ext uri="{FF2B5EF4-FFF2-40B4-BE49-F238E27FC236}">
                <a16:creationId xmlns:a16="http://schemas.microsoft.com/office/drawing/2014/main" id="{3E93D255-C511-0266-9586-B30192380BC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48" name="Object 47" hidden="1">
                        <a:extLst>
                          <a:ext uri="{FF2B5EF4-FFF2-40B4-BE49-F238E27FC236}">
                            <a16:creationId xmlns:a16="http://schemas.microsoft.com/office/drawing/2014/main" id="{3E93D255-C511-0266-9586-B30192380BC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70" name="Table 9">
            <a:extLst>
              <a:ext uri="{FF2B5EF4-FFF2-40B4-BE49-F238E27FC236}">
                <a16:creationId xmlns:a16="http://schemas.microsoft.com/office/drawing/2014/main" id="{097491F1-22EC-6507-E5EE-0A4135B5BFAD}"/>
              </a:ext>
            </a:extLst>
          </p:cNvPr>
          <p:cNvGraphicFramePr>
            <a:graphicFrameLocks noGrp="1"/>
          </p:cNvGraphicFramePr>
          <p:nvPr/>
        </p:nvGraphicFramePr>
        <p:xfrm>
          <a:off x="550864" y="1496399"/>
          <a:ext cx="11090274" cy="4682214"/>
        </p:xfrm>
        <a:graphic>
          <a:graphicData uri="http://schemas.openxmlformats.org/drawingml/2006/table">
            <a:tbl>
              <a:tblPr firstRow="1" bandRow="1">
                <a:tableStyleId>{2D5ABB26-0587-4C30-8999-92F81FD0307C}</a:tableStyleId>
              </a:tblPr>
              <a:tblGrid>
                <a:gridCol w="3696758">
                  <a:extLst>
                    <a:ext uri="{9D8B030D-6E8A-4147-A177-3AD203B41FA5}">
                      <a16:colId xmlns:a16="http://schemas.microsoft.com/office/drawing/2014/main" val="2145721275"/>
                    </a:ext>
                  </a:extLst>
                </a:gridCol>
                <a:gridCol w="3696758">
                  <a:extLst>
                    <a:ext uri="{9D8B030D-6E8A-4147-A177-3AD203B41FA5}">
                      <a16:colId xmlns:a16="http://schemas.microsoft.com/office/drawing/2014/main" val="83136388"/>
                    </a:ext>
                  </a:extLst>
                </a:gridCol>
                <a:gridCol w="3696758">
                  <a:extLst>
                    <a:ext uri="{9D8B030D-6E8A-4147-A177-3AD203B41FA5}">
                      <a16:colId xmlns:a16="http://schemas.microsoft.com/office/drawing/2014/main" val="1223855833"/>
                    </a:ext>
                  </a:extLst>
                </a:gridCol>
              </a:tblGrid>
              <a:tr h="1560738">
                <a:tc>
                  <a:txBody>
                    <a:bodyPr/>
                    <a:lstStyle/>
                    <a:p>
                      <a:r>
                        <a:rPr lang="en-US" sz="1400" dirty="0"/>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bg1"/>
                    </a:solidFill>
                  </a:tcPr>
                </a:tc>
                <a:tc>
                  <a:txBody>
                    <a:bodyPr/>
                    <a:lstStyle/>
                    <a:p>
                      <a:r>
                        <a:rPr lang="en-US" sz="1400" dirty="0"/>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bg1">
                        <a:lumMod val="95000"/>
                      </a:schemeClr>
                    </a:solidFill>
                  </a:tcPr>
                </a:tc>
                <a:tc>
                  <a:txBody>
                    <a:bodyPr/>
                    <a:lstStyle/>
                    <a:p>
                      <a:r>
                        <a:rPr lang="en-US" sz="1400" dirty="0"/>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1492034620"/>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Lorem ipsum </a:t>
                      </a:r>
                      <a:endParaRPr lang="en-GB"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bg1">
                        <a:lumMod val="95000"/>
                      </a:schemeClr>
                    </a:solidFill>
                  </a:tcPr>
                </a:tc>
                <a:tc>
                  <a:txBody>
                    <a:bodyPr/>
                    <a:lstStyle/>
                    <a:p>
                      <a:r>
                        <a:rPr lang="en-US" sz="1400">
                          <a:solidFill>
                            <a:schemeClr val="tx1"/>
                          </a:solidFill>
                        </a:rPr>
                        <a:t>Lorem ipsum </a:t>
                      </a:r>
                      <a:endParaRPr lang="en-US" sz="1400" dirty="0">
                        <a:solidFill>
                          <a:schemeClr val="tx1"/>
                        </a:solidFill>
                      </a:endParaRP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Lorem ipsum </a:t>
                      </a:r>
                      <a:endParaRPr lang="en-GB"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85330168"/>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Lorem ipsum</a:t>
                      </a:r>
                      <a:endParaRPr lang="en-GB"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tc>
                  <a:txBody>
                    <a:bodyPr/>
                    <a:lstStyle/>
                    <a:p>
                      <a:endParaRPr lang="en-US" sz="140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bg1">
                        <a:lumMod val="95000"/>
                      </a:schemeClr>
                    </a:solidFill>
                  </a:tcPr>
                </a:tc>
                <a:tc>
                  <a:txBody>
                    <a:bodyPr/>
                    <a:lstStyle/>
                    <a:p>
                      <a:endParaRPr lang="en-US"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3976171713"/>
                  </a:ext>
                </a:extLst>
              </a:tr>
            </a:tbl>
          </a:graphicData>
        </a:graphic>
      </p:graphicFrame>
      <p:sp>
        <p:nvSpPr>
          <p:cNvPr id="2" name="Slide Number Placeholder 1">
            <a:extLst>
              <a:ext uri="{FF2B5EF4-FFF2-40B4-BE49-F238E27FC236}">
                <a16:creationId xmlns:a16="http://schemas.microsoft.com/office/drawing/2014/main" id="{39F92888-2690-9E37-692F-B49A60299CE9}"/>
              </a:ext>
            </a:extLst>
          </p:cNvPr>
          <p:cNvSpPr>
            <a:spLocks noGrp="1"/>
          </p:cNvSpPr>
          <p:nvPr>
            <p:ph type="sldNum" sz="quarter" idx="4"/>
          </p:nvPr>
        </p:nvSpPr>
        <p:spPr/>
        <p:txBody>
          <a:bodyPr/>
          <a:lstStyle/>
          <a:p>
            <a:fld id="{FA573BCF-C0F1-4720-B5E7-944FE630E67D}" type="slidenum">
              <a:rPr lang="en-US" smtClean="0"/>
              <a:pPr/>
              <a:t>76</a:t>
            </a:fld>
            <a:endParaRPr lang="en-US" dirty="0"/>
          </a:p>
        </p:txBody>
      </p:sp>
      <p:sp>
        <p:nvSpPr>
          <p:cNvPr id="3" name="Footer Placeholder 2">
            <a:extLst>
              <a:ext uri="{FF2B5EF4-FFF2-40B4-BE49-F238E27FC236}">
                <a16:creationId xmlns:a16="http://schemas.microsoft.com/office/drawing/2014/main" id="{AA2A1522-0564-082D-4B8D-56F35ED6E71B}"/>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FD1BDB53-4177-08B9-46E4-9AF73BAF97B3}"/>
              </a:ext>
            </a:extLst>
          </p:cNvPr>
          <p:cNvSpPr>
            <a:spLocks noGrp="1"/>
          </p:cNvSpPr>
          <p:nvPr>
            <p:ph type="dt" sz="half" idx="2"/>
          </p:nvPr>
        </p:nvSpPr>
        <p:spPr/>
        <p:txBody>
          <a:bodyPr/>
          <a:lstStyle/>
          <a:p>
            <a:r>
              <a:rPr lang="de-DE"/>
              <a:t>2025-10-08</a:t>
            </a:r>
            <a:endParaRPr lang="nl-NL" dirty="0"/>
          </a:p>
        </p:txBody>
      </p:sp>
      <p:sp>
        <p:nvSpPr>
          <p:cNvPr id="150" name="Text Placeholder 149">
            <a:extLst>
              <a:ext uri="{FF2B5EF4-FFF2-40B4-BE49-F238E27FC236}">
                <a16:creationId xmlns:a16="http://schemas.microsoft.com/office/drawing/2014/main" id="{4FAE5EFE-E07A-E088-FA5D-FEAB40E689E3}"/>
              </a:ext>
            </a:extLst>
          </p:cNvPr>
          <p:cNvSpPr>
            <a:spLocks noGrp="1"/>
          </p:cNvSpPr>
          <p:nvPr>
            <p:ph type="body" idx="50"/>
          </p:nvPr>
        </p:nvSpPr>
        <p:spPr/>
        <p:txBody>
          <a:bodyPr/>
          <a:lstStyle/>
          <a:p>
            <a:r>
              <a:rPr lang="en-US"/>
              <a:t> </a:t>
            </a:r>
          </a:p>
        </p:txBody>
      </p:sp>
      <p:sp>
        <p:nvSpPr>
          <p:cNvPr id="149" name="Text Placeholder 148">
            <a:extLst>
              <a:ext uri="{FF2B5EF4-FFF2-40B4-BE49-F238E27FC236}">
                <a16:creationId xmlns:a16="http://schemas.microsoft.com/office/drawing/2014/main" id="{1E10728D-9C28-1863-7D74-9AB300BD4935}"/>
              </a:ext>
            </a:extLst>
          </p:cNvPr>
          <p:cNvSpPr>
            <a:spLocks noGrp="1"/>
          </p:cNvSpPr>
          <p:nvPr>
            <p:ph type="body" idx="48"/>
          </p:nvPr>
        </p:nvSpPr>
        <p:spPr/>
        <p:txBody>
          <a:bodyPr/>
          <a:lstStyle/>
          <a:p>
            <a:r>
              <a:rPr lang="en-US"/>
              <a:t> </a:t>
            </a:r>
          </a:p>
        </p:txBody>
      </p:sp>
      <p:sp>
        <p:nvSpPr>
          <p:cNvPr id="148" name="Text Placeholder 147">
            <a:extLst>
              <a:ext uri="{FF2B5EF4-FFF2-40B4-BE49-F238E27FC236}">
                <a16:creationId xmlns:a16="http://schemas.microsoft.com/office/drawing/2014/main" id="{FE02753C-2265-E891-2523-B1DA35C3276D}"/>
              </a:ext>
            </a:extLst>
          </p:cNvPr>
          <p:cNvSpPr>
            <a:spLocks noGrp="1"/>
          </p:cNvSpPr>
          <p:nvPr>
            <p:ph type="body" idx="46"/>
          </p:nvPr>
        </p:nvSpPr>
        <p:spPr/>
        <p:txBody>
          <a:bodyPr/>
          <a:lstStyle/>
          <a:p>
            <a:r>
              <a:rPr lang="en-GB" dirty="0"/>
              <a:t>+ 500</a:t>
            </a:r>
          </a:p>
        </p:txBody>
      </p:sp>
      <p:sp>
        <p:nvSpPr>
          <p:cNvPr id="133" name="Text Placeholder 132">
            <a:extLst>
              <a:ext uri="{FF2B5EF4-FFF2-40B4-BE49-F238E27FC236}">
                <a16:creationId xmlns:a16="http://schemas.microsoft.com/office/drawing/2014/main" id="{B973A9EB-A1BC-B20D-A670-089460CEAAF2}"/>
              </a:ext>
            </a:extLst>
          </p:cNvPr>
          <p:cNvSpPr>
            <a:spLocks noGrp="1"/>
          </p:cNvSpPr>
          <p:nvPr>
            <p:ph type="body" idx="44"/>
          </p:nvPr>
        </p:nvSpPr>
        <p:spPr/>
        <p:txBody>
          <a:bodyPr/>
          <a:lstStyle/>
          <a:p>
            <a:r>
              <a:rPr lang="en-GB"/>
              <a:t>+ 500</a:t>
            </a:r>
          </a:p>
        </p:txBody>
      </p:sp>
      <p:sp>
        <p:nvSpPr>
          <p:cNvPr id="132" name="Text Placeholder 131">
            <a:extLst>
              <a:ext uri="{FF2B5EF4-FFF2-40B4-BE49-F238E27FC236}">
                <a16:creationId xmlns:a16="http://schemas.microsoft.com/office/drawing/2014/main" id="{9245054F-3B6E-63C2-0C32-4CE2886B57FA}"/>
              </a:ext>
            </a:extLst>
          </p:cNvPr>
          <p:cNvSpPr>
            <a:spLocks noGrp="1"/>
          </p:cNvSpPr>
          <p:nvPr>
            <p:ph type="body" idx="42"/>
          </p:nvPr>
        </p:nvSpPr>
        <p:spPr/>
        <p:txBody>
          <a:bodyPr/>
          <a:lstStyle/>
          <a:p>
            <a:r>
              <a:rPr lang="en-GB"/>
              <a:t>99 %</a:t>
            </a:r>
          </a:p>
        </p:txBody>
      </p:sp>
      <p:sp>
        <p:nvSpPr>
          <p:cNvPr id="131" name="Text Placeholder 130">
            <a:extLst>
              <a:ext uri="{FF2B5EF4-FFF2-40B4-BE49-F238E27FC236}">
                <a16:creationId xmlns:a16="http://schemas.microsoft.com/office/drawing/2014/main" id="{A56D3C15-FF8E-578E-4AB2-F907AFA8CEDB}"/>
              </a:ext>
            </a:extLst>
          </p:cNvPr>
          <p:cNvSpPr>
            <a:spLocks noGrp="1"/>
          </p:cNvSpPr>
          <p:nvPr>
            <p:ph type="body" idx="40"/>
          </p:nvPr>
        </p:nvSpPr>
        <p:spPr/>
        <p:txBody>
          <a:bodyPr/>
          <a:lstStyle/>
          <a:p>
            <a:r>
              <a:rPr lang="en-GB"/>
              <a:t>Ø  14</a:t>
            </a:r>
          </a:p>
        </p:txBody>
      </p:sp>
      <p:sp>
        <p:nvSpPr>
          <p:cNvPr id="130" name="Text Placeholder 129">
            <a:extLst>
              <a:ext uri="{FF2B5EF4-FFF2-40B4-BE49-F238E27FC236}">
                <a16:creationId xmlns:a16="http://schemas.microsoft.com/office/drawing/2014/main" id="{B2CAADCC-C2C8-88DA-FF6B-C5372438C77F}"/>
              </a:ext>
            </a:extLst>
          </p:cNvPr>
          <p:cNvSpPr>
            <a:spLocks noGrp="1"/>
          </p:cNvSpPr>
          <p:nvPr>
            <p:ph type="body" idx="38"/>
          </p:nvPr>
        </p:nvSpPr>
        <p:spPr/>
        <p:txBody>
          <a:bodyPr/>
          <a:lstStyle/>
          <a:p>
            <a:r>
              <a:rPr lang="en-GB"/>
              <a:t>&lt; 5 %</a:t>
            </a:r>
          </a:p>
        </p:txBody>
      </p:sp>
      <p:sp>
        <p:nvSpPr>
          <p:cNvPr id="129" name="Text Placeholder 128">
            <a:extLst>
              <a:ext uri="{FF2B5EF4-FFF2-40B4-BE49-F238E27FC236}">
                <a16:creationId xmlns:a16="http://schemas.microsoft.com/office/drawing/2014/main" id="{61D0B195-9523-C7FE-F2C6-62F779EAAC59}"/>
              </a:ext>
            </a:extLst>
          </p:cNvPr>
          <p:cNvSpPr>
            <a:spLocks noGrp="1"/>
          </p:cNvSpPr>
          <p:nvPr>
            <p:ph type="body" idx="36"/>
          </p:nvPr>
        </p:nvSpPr>
        <p:spPr/>
        <p:txBody>
          <a:bodyPr/>
          <a:lstStyle/>
          <a:p>
            <a:r>
              <a:rPr lang="en-US"/>
              <a:t>&gt; 100</a:t>
            </a:r>
          </a:p>
        </p:txBody>
      </p:sp>
      <p:sp>
        <p:nvSpPr>
          <p:cNvPr id="128" name="Text Placeholder 127">
            <a:extLst>
              <a:ext uri="{FF2B5EF4-FFF2-40B4-BE49-F238E27FC236}">
                <a16:creationId xmlns:a16="http://schemas.microsoft.com/office/drawing/2014/main" id="{66C47721-8ED2-4481-CF8A-C3D2BAE046BE}"/>
              </a:ext>
            </a:extLst>
          </p:cNvPr>
          <p:cNvSpPr>
            <a:spLocks noGrp="1"/>
          </p:cNvSpPr>
          <p:nvPr>
            <p:ph type="body" idx="34"/>
          </p:nvPr>
        </p:nvSpPr>
        <p:spPr/>
        <p:txBody>
          <a:bodyPr/>
          <a:lstStyle/>
          <a:p>
            <a:r>
              <a:rPr lang="en-US"/>
              <a:t>+3.000</a:t>
            </a:r>
          </a:p>
        </p:txBody>
      </p:sp>
      <p:sp>
        <p:nvSpPr>
          <p:cNvPr id="177" name="Title 176">
            <a:extLst>
              <a:ext uri="{FF2B5EF4-FFF2-40B4-BE49-F238E27FC236}">
                <a16:creationId xmlns:a16="http://schemas.microsoft.com/office/drawing/2014/main" id="{68B308AB-958F-9D0D-6ED9-F13DC2F75854}"/>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178" name="Text Placeholder 177">
            <a:extLst>
              <a:ext uri="{FF2B5EF4-FFF2-40B4-BE49-F238E27FC236}">
                <a16:creationId xmlns:a16="http://schemas.microsoft.com/office/drawing/2014/main" id="{59846F03-C42C-6A00-C3DE-85B61D9649B2}"/>
              </a:ext>
            </a:extLst>
          </p:cNvPr>
          <p:cNvSpPr>
            <a:spLocks noGrp="1"/>
          </p:cNvSpPr>
          <p:nvPr>
            <p:ph type="body" sz="quarter" idx="14"/>
          </p:nvPr>
        </p:nvSpPr>
        <p:spPr/>
        <p:txBody>
          <a:bodyPr/>
          <a:lstStyle/>
          <a:p>
            <a:r>
              <a:rPr lang="fr-FR"/>
              <a:t>B  035 : 9 texts : 9 subtextS table</a:t>
            </a:r>
            <a:endParaRPr lang="en-US"/>
          </a:p>
        </p:txBody>
      </p:sp>
      <p:sp>
        <p:nvSpPr>
          <p:cNvPr id="81" name="Text Placeholder 40">
            <a:extLst>
              <a:ext uri="{FF2B5EF4-FFF2-40B4-BE49-F238E27FC236}">
                <a16:creationId xmlns:a16="http://schemas.microsoft.com/office/drawing/2014/main" id="{50151E5C-FD50-1F8F-6167-6942EC52C60F}"/>
              </a:ext>
            </a:extLst>
          </p:cNvPr>
          <p:cNvSpPr txBox="1">
            <a:spLocks/>
          </p:cNvSpPr>
          <p:nvPr/>
        </p:nvSpPr>
        <p:spPr>
          <a:xfrm>
            <a:off x="658858"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2" name="Text Placeholder 42">
            <a:extLst>
              <a:ext uri="{FF2B5EF4-FFF2-40B4-BE49-F238E27FC236}">
                <a16:creationId xmlns:a16="http://schemas.microsoft.com/office/drawing/2014/main" id="{8382090B-7E11-5D0A-5452-91FE8EE57DA4}"/>
              </a:ext>
            </a:extLst>
          </p:cNvPr>
          <p:cNvSpPr txBox="1">
            <a:spLocks/>
          </p:cNvSpPr>
          <p:nvPr/>
        </p:nvSpPr>
        <p:spPr>
          <a:xfrm>
            <a:off x="4356000"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3" name="Text Placeholder 44">
            <a:extLst>
              <a:ext uri="{FF2B5EF4-FFF2-40B4-BE49-F238E27FC236}">
                <a16:creationId xmlns:a16="http://schemas.microsoft.com/office/drawing/2014/main" id="{37C71785-B5C2-7651-CD5C-06EDFC9844BC}"/>
              </a:ext>
            </a:extLst>
          </p:cNvPr>
          <p:cNvSpPr txBox="1">
            <a:spLocks/>
          </p:cNvSpPr>
          <p:nvPr/>
        </p:nvSpPr>
        <p:spPr>
          <a:xfrm>
            <a:off x="8100000"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4" name="Text Placeholder 46">
            <a:extLst>
              <a:ext uri="{FF2B5EF4-FFF2-40B4-BE49-F238E27FC236}">
                <a16:creationId xmlns:a16="http://schemas.microsoft.com/office/drawing/2014/main" id="{DED7E61E-E41C-1DEF-785E-1CE0A42F919D}"/>
              </a:ext>
            </a:extLst>
          </p:cNvPr>
          <p:cNvSpPr txBox="1">
            <a:spLocks/>
          </p:cNvSpPr>
          <p:nvPr/>
        </p:nvSpPr>
        <p:spPr>
          <a:xfrm>
            <a:off x="658858" y="4821722"/>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Tree>
    <p:extLst>
      <p:ext uri="{BB962C8B-B14F-4D97-AF65-F5344CB8AC3E}">
        <p14:creationId xmlns:p14="http://schemas.microsoft.com/office/powerpoint/2010/main" val="21988297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de-DE" dirty="0" err="1"/>
              <a:t>nutshells</a:t>
            </a:r>
            <a:r>
              <a:rPr lang="de-DE" dirty="0"/>
              <a:t> &amp;</a:t>
            </a:r>
            <a:br>
              <a:rPr lang="de-DE" dirty="0"/>
            </a:br>
            <a:r>
              <a:rPr lang="de-DE" dirty="0" err="1"/>
              <a:t>pictures</a:t>
            </a:r>
            <a:endParaRPr lang="en-US" dirty="0"/>
          </a:p>
        </p:txBody>
      </p:sp>
    </p:spTree>
    <p:extLst>
      <p:ext uri="{BB962C8B-B14F-4D97-AF65-F5344CB8AC3E}">
        <p14:creationId xmlns:p14="http://schemas.microsoft.com/office/powerpoint/2010/main" val="42906368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E063F634-4FC3-CF59-2EFC-B001F84ACF72}"/>
              </a:ext>
            </a:extLst>
          </p:cNvPr>
          <p:cNvSpPr>
            <a:spLocks noGrp="1"/>
          </p:cNvSpPr>
          <p:nvPr>
            <p:ph type="pic" sz="quarter" idx="16"/>
          </p:nvPr>
        </p:nvSpPr>
        <p:spPr/>
        <p:txBody>
          <a:bodyPr/>
          <a:lstStyle/>
          <a:p>
            <a:endParaRPr lang="de-DE"/>
          </a:p>
        </p:txBody>
      </p:sp>
      <p:sp>
        <p:nvSpPr>
          <p:cNvPr id="3" name="Slide Number Placeholder 2">
            <a:extLst>
              <a:ext uri="{FF2B5EF4-FFF2-40B4-BE49-F238E27FC236}">
                <a16:creationId xmlns:a16="http://schemas.microsoft.com/office/drawing/2014/main" id="{86C99EC4-385C-8817-62B6-2CC6174218D6}"/>
              </a:ext>
            </a:extLst>
          </p:cNvPr>
          <p:cNvSpPr>
            <a:spLocks noGrp="1"/>
          </p:cNvSpPr>
          <p:nvPr>
            <p:ph type="sldNum" sz="quarter" idx="4"/>
          </p:nvPr>
        </p:nvSpPr>
        <p:spPr/>
        <p:txBody>
          <a:bodyPr/>
          <a:lstStyle/>
          <a:p>
            <a:fld id="{FA573BCF-C0F1-4720-B5E7-944FE630E67D}" type="slidenum">
              <a:rPr lang="en-US" smtClean="0"/>
              <a:pPr/>
              <a:t>78</a:t>
            </a:fld>
            <a:endParaRPr lang="en-US" dirty="0"/>
          </a:p>
        </p:txBody>
      </p:sp>
      <p:sp>
        <p:nvSpPr>
          <p:cNvPr id="4" name="Footer Placeholder 3">
            <a:extLst>
              <a:ext uri="{FF2B5EF4-FFF2-40B4-BE49-F238E27FC236}">
                <a16:creationId xmlns:a16="http://schemas.microsoft.com/office/drawing/2014/main" id="{78789900-85C1-84F8-1D5B-B55C6B181F11}"/>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5EBA6F62-4166-3EEA-8313-372EAEB17F23}"/>
              </a:ext>
            </a:extLst>
          </p:cNvPr>
          <p:cNvSpPr>
            <a:spLocks noGrp="1"/>
          </p:cNvSpPr>
          <p:nvPr>
            <p:ph type="dt" sz="half" idx="2"/>
          </p:nvPr>
        </p:nvSpPr>
        <p:spPr/>
        <p:txBody>
          <a:bodyPr/>
          <a:lstStyle/>
          <a:p>
            <a:r>
              <a:rPr lang="de-DE"/>
              <a:t>2025-10-08</a:t>
            </a:r>
            <a:endParaRPr lang="nl-NL" dirty="0"/>
          </a:p>
        </p:txBody>
      </p:sp>
      <p:pic>
        <p:nvPicPr>
          <p:cNvPr id="7" name="valantic logo">
            <a:extLst>
              <a:ext uri="{FF2B5EF4-FFF2-40B4-BE49-F238E27FC236}">
                <a16:creationId xmlns:a16="http://schemas.microsoft.com/office/drawing/2014/main" id="{C35CE742-FDD7-EF0B-4219-EA9198D687A2}"/>
              </a:ext>
            </a:extLst>
          </p:cNvPr>
          <p:cNvPicPr>
            <a:picLocks noGrp="1" noChangeAspect="1"/>
          </p:cNvPicPr>
          <p:nvPr>
            <p:ph type="pic" sz="quarter" idx="24"/>
          </p:nvPr>
        </p:nvPicPr>
        <p:blipFill>
          <a:blip r:embed="rId3">
            <a:extLst>
              <a:ext uri="{96DAC541-7B7A-43D3-8B79-37D633B846F1}">
                <asvg:svgBlip xmlns:asvg="http://schemas.microsoft.com/office/drawing/2016/SVG/main" r:embed="rId4"/>
              </a:ext>
            </a:extLst>
          </a:blip>
          <a:srcRect l="56" r="56"/>
          <a:stretch>
            <a:fillRect/>
          </a:stretch>
        </p:blipFill>
        <p:spPr>
          <a:prstGeom prst="rect">
            <a:avLst/>
          </a:prstGeom>
        </p:spPr>
      </p:pic>
      <p:sp>
        <p:nvSpPr>
          <p:cNvPr id="42" name="Text Placeholder 41">
            <a:extLst>
              <a:ext uri="{FF2B5EF4-FFF2-40B4-BE49-F238E27FC236}">
                <a16:creationId xmlns:a16="http://schemas.microsoft.com/office/drawing/2014/main" id="{6395F6EA-8F39-BEDF-63FE-831629ABCD3E}"/>
              </a:ext>
            </a:extLst>
          </p:cNvPr>
          <p:cNvSpPr>
            <a:spLocks noGrp="1"/>
          </p:cNvSpPr>
          <p:nvPr>
            <p:ph type="body" sz="quarter" idx="18"/>
          </p:nvPr>
        </p:nvSpPr>
        <p:spPr>
          <a:solidFill>
            <a:schemeClr val="bg1"/>
          </a:solidFill>
          <a:ln w="19050">
            <a:gradFill>
              <a:gsLst>
                <a:gs pos="0">
                  <a:srgbClr val="FF4B4B"/>
                </a:gs>
                <a:gs pos="100000">
                  <a:srgbClr val="FF744F"/>
                </a:gs>
              </a:gsLst>
              <a:lin ang="18900000" scaled="0"/>
            </a:gradFill>
          </a:ln>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41" name="Text Placeholder 40">
            <a:extLst>
              <a:ext uri="{FF2B5EF4-FFF2-40B4-BE49-F238E27FC236}">
                <a16:creationId xmlns:a16="http://schemas.microsoft.com/office/drawing/2014/main" id="{59DEB4C2-90E9-FBD3-3D17-656A9D63A6F5}"/>
              </a:ext>
            </a:extLst>
          </p:cNvPr>
          <p:cNvSpPr>
            <a:spLocks noGrp="1"/>
          </p:cNvSpPr>
          <p:nvPr>
            <p:ph type="body" sz="quarter" idx="17"/>
          </p:nvPr>
        </p:nvSpPr>
        <p:spPr>
          <a:solidFill>
            <a:schemeClr val="bg1"/>
          </a:solidFill>
          <a:ln w="19050">
            <a:gradFill>
              <a:gsLst>
                <a:gs pos="0">
                  <a:srgbClr val="FF4B4B"/>
                </a:gs>
                <a:gs pos="100000">
                  <a:srgbClr val="FF744F"/>
                </a:gs>
              </a:gsLst>
              <a:lin ang="18900000" scaled="0"/>
            </a:gradFill>
          </a:ln>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39" name="Text Placeholder 38">
            <a:extLst>
              <a:ext uri="{FF2B5EF4-FFF2-40B4-BE49-F238E27FC236}">
                <a16:creationId xmlns:a16="http://schemas.microsoft.com/office/drawing/2014/main" id="{6F6913E6-CE71-F5F8-6747-6F165249E564}"/>
              </a:ext>
            </a:extLst>
          </p:cNvPr>
          <p:cNvSpPr>
            <a:spLocks noGrp="1"/>
          </p:cNvSpPr>
          <p:nvPr>
            <p:ph type="body" idx="1"/>
          </p:nvPr>
        </p:nvSpPr>
        <p:spPr>
          <a:gradFill>
            <a:gsLst>
              <a:gs pos="0">
                <a:srgbClr val="FF4B4B"/>
              </a:gs>
              <a:gs pos="100000">
                <a:srgbClr val="FF744F"/>
              </a:gs>
            </a:gsLst>
            <a:lin ang="18900000" scaled="0"/>
          </a:gradFill>
        </p:spPr>
        <p:txBody>
          <a:bodyPr/>
          <a:lstStyle/>
          <a:p>
            <a:r>
              <a:rPr lang="en-US"/>
              <a:t>Lorem ipsum </a:t>
            </a:r>
            <a:br>
              <a:rPr lang="en-US"/>
            </a:br>
            <a:r>
              <a:rPr lang="en-US"/>
              <a:t>dolor sit amet, consectetuer adipiscing elit. </a:t>
            </a:r>
          </a:p>
        </p:txBody>
      </p:sp>
      <p:sp>
        <p:nvSpPr>
          <p:cNvPr id="15" name="Title 14">
            <a:extLst>
              <a:ext uri="{FF2B5EF4-FFF2-40B4-BE49-F238E27FC236}">
                <a16:creationId xmlns:a16="http://schemas.microsoft.com/office/drawing/2014/main" id="{3B1DF9E2-567C-EA39-D7EE-E6D70AB7AAE4}"/>
              </a:ext>
            </a:extLst>
          </p:cNvPr>
          <p:cNvSpPr>
            <a:spLocks noGrp="1"/>
          </p:cNvSpPr>
          <p:nvPr>
            <p:ph type="title"/>
          </p:nvPr>
        </p:nvSpPr>
        <p:spPr/>
        <p:txBody>
          <a:bodyPr vert="horz"/>
          <a:lstStyle/>
          <a:p>
            <a:r>
              <a:rPr lang="en-US"/>
              <a:t>Lorem ipsum dolor sit amet consectetuer adipiscing elit</a:t>
            </a:r>
          </a:p>
        </p:txBody>
      </p:sp>
      <p:sp>
        <p:nvSpPr>
          <p:cNvPr id="17" name="Text Placeholder 16">
            <a:extLst>
              <a:ext uri="{FF2B5EF4-FFF2-40B4-BE49-F238E27FC236}">
                <a16:creationId xmlns:a16="http://schemas.microsoft.com/office/drawing/2014/main" id="{A0C69E41-66EC-766A-15C7-EDF3D7D0B478}"/>
              </a:ext>
            </a:extLst>
          </p:cNvPr>
          <p:cNvSpPr>
            <a:spLocks noGrp="1"/>
          </p:cNvSpPr>
          <p:nvPr>
            <p:ph type="body" sz="quarter" idx="14"/>
          </p:nvPr>
        </p:nvSpPr>
        <p:spPr/>
        <p:txBody>
          <a:bodyPr/>
          <a:lstStyle/>
          <a:p>
            <a:r>
              <a:rPr lang="en-GB"/>
              <a:t>B  036 : full page picture : circle : 2 ovaltexts</a:t>
            </a:r>
            <a:endParaRPr lang="en-US"/>
          </a:p>
        </p:txBody>
      </p:sp>
      <p:graphicFrame>
        <p:nvGraphicFramePr>
          <p:cNvPr id="22" name="Object 21" hidden="1">
            <a:extLst>
              <a:ext uri="{FF2B5EF4-FFF2-40B4-BE49-F238E27FC236}">
                <a16:creationId xmlns:a16="http://schemas.microsoft.com/office/drawing/2014/main" id="{97A08DEF-2668-BED9-A2CE-2B94D7F4EFC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06" imgH="306" progId="TCLayout.ActiveDocument.1">
                  <p:embed/>
                </p:oleObj>
              </mc:Choice>
              <mc:Fallback>
                <p:oleObj name="think-cell Folie" r:id="rId5" imgW="306" imgH="306" progId="TCLayout.ActiveDocument.1">
                  <p:embed/>
                  <p:pic>
                    <p:nvPicPr>
                      <p:cNvPr id="22" name="Object 21" hidden="1">
                        <a:extLst>
                          <a:ext uri="{FF2B5EF4-FFF2-40B4-BE49-F238E27FC236}">
                            <a16:creationId xmlns:a16="http://schemas.microsoft.com/office/drawing/2014/main" id="{97A08DEF-2668-BED9-A2CE-2B94D7F4EFC6}"/>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cxnSp>
        <p:nvCxnSpPr>
          <p:cNvPr id="44" name="connector">
            <a:extLst>
              <a:ext uri="{FF2B5EF4-FFF2-40B4-BE49-F238E27FC236}">
                <a16:creationId xmlns:a16="http://schemas.microsoft.com/office/drawing/2014/main" id="{E583285C-7B0A-3505-BA30-E818CBE24126}"/>
              </a:ext>
            </a:extLst>
          </p:cNvPr>
          <p:cNvCxnSpPr>
            <a:cxnSpLocks/>
          </p:cNvCxnSpPr>
          <p:nvPr/>
        </p:nvCxnSpPr>
        <p:spPr>
          <a:xfrm flipH="1" flipV="1">
            <a:off x="4371975" y="3797301"/>
            <a:ext cx="312738" cy="793"/>
          </a:xfrm>
          <a:prstGeom prst="line">
            <a:avLst/>
          </a:prstGeom>
          <a:ln w="19050"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727257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think-cell data - do not delete" hidden="1">
            <a:extLst>
              <a:ext uri="{FF2B5EF4-FFF2-40B4-BE49-F238E27FC236}">
                <a16:creationId xmlns:a16="http://schemas.microsoft.com/office/drawing/2014/main" id="{E0C2AC43-7D13-FA08-C002-8A48E93E5B6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9" name="think-cell data - do not delete" hidden="1">
                        <a:extLst>
                          <a:ext uri="{FF2B5EF4-FFF2-40B4-BE49-F238E27FC236}">
                            <a16:creationId xmlns:a16="http://schemas.microsoft.com/office/drawing/2014/main" id="{E0C2AC43-7D13-FA08-C002-8A48E93E5B6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78" name="Bildplatzhalter 8">
            <a:extLst>
              <a:ext uri="{FF2B5EF4-FFF2-40B4-BE49-F238E27FC236}">
                <a16:creationId xmlns:a16="http://schemas.microsoft.com/office/drawing/2014/main" id="{890D089A-F21C-0271-1603-8BCBEAC2D4A9}"/>
              </a:ext>
            </a:extLst>
          </p:cNvPr>
          <p:cNvPicPr>
            <a:picLocks noGrp="1" noChangeAspect="1"/>
          </p:cNvPicPr>
          <p:nvPr>
            <p:ph type="pic" sz="quarter" idx="16"/>
          </p:nvPr>
        </p:nvPicPr>
        <p:blipFill rotWithShape="1">
          <a:blip r:embed="rId5"/>
          <a:srcRect t="7778" b="7778"/>
          <a:stretch/>
        </p:blipFill>
        <p:spPr/>
      </p:pic>
      <p:sp>
        <p:nvSpPr>
          <p:cNvPr id="3" name="Slide Number Placeholder 2">
            <a:extLst>
              <a:ext uri="{FF2B5EF4-FFF2-40B4-BE49-F238E27FC236}">
                <a16:creationId xmlns:a16="http://schemas.microsoft.com/office/drawing/2014/main" id="{3F1FBACB-2F4B-33ED-41AF-BB4D4B9DA79C}"/>
              </a:ext>
            </a:extLst>
          </p:cNvPr>
          <p:cNvSpPr>
            <a:spLocks noGrp="1"/>
          </p:cNvSpPr>
          <p:nvPr>
            <p:ph type="sldNum" sz="quarter" idx="4"/>
          </p:nvPr>
        </p:nvSpPr>
        <p:spPr/>
        <p:txBody>
          <a:bodyPr/>
          <a:lstStyle/>
          <a:p>
            <a:fld id="{FA573BCF-C0F1-4720-B5E7-944FE630E67D}" type="slidenum">
              <a:rPr lang="en-US" smtClean="0">
                <a:solidFill>
                  <a:schemeClr val="bg1"/>
                </a:solidFill>
              </a:rPr>
              <a:pPr/>
              <a:t>79</a:t>
            </a:fld>
            <a:endParaRPr lang="en-US" dirty="0">
              <a:solidFill>
                <a:schemeClr val="bg1"/>
              </a:solidFill>
            </a:endParaRPr>
          </a:p>
        </p:txBody>
      </p:sp>
      <p:sp>
        <p:nvSpPr>
          <p:cNvPr id="4" name="Footer Placeholder 3">
            <a:extLst>
              <a:ext uri="{FF2B5EF4-FFF2-40B4-BE49-F238E27FC236}">
                <a16:creationId xmlns:a16="http://schemas.microsoft.com/office/drawing/2014/main" id="{D0FC5D62-9241-C370-8020-C0B9BD76306E}"/>
              </a:ext>
            </a:extLst>
          </p:cNvPr>
          <p:cNvSpPr>
            <a:spLocks noGrp="1"/>
          </p:cNvSpPr>
          <p:nvPr>
            <p:ph type="ftr" sz="quarter" idx="3"/>
          </p:nvPr>
        </p:nvSpPr>
        <p:spPr/>
        <p:txBody>
          <a:bodyPr/>
          <a:lstStyle/>
          <a:p>
            <a:r>
              <a:rPr lang="nl-NL">
                <a:solidFill>
                  <a:schemeClr val="bg1"/>
                </a:solidFill>
              </a:rPr>
              <a:t>Company Presentation Route B</a:t>
            </a:r>
            <a:endParaRPr lang="nl-NL" dirty="0">
              <a:solidFill>
                <a:schemeClr val="bg1"/>
              </a:solidFill>
            </a:endParaRPr>
          </a:p>
        </p:txBody>
      </p:sp>
      <p:sp>
        <p:nvSpPr>
          <p:cNvPr id="5" name="Date Placeholder 4">
            <a:extLst>
              <a:ext uri="{FF2B5EF4-FFF2-40B4-BE49-F238E27FC236}">
                <a16:creationId xmlns:a16="http://schemas.microsoft.com/office/drawing/2014/main" id="{D5307B7D-C49E-1C28-4592-AB919B7ECB32}"/>
              </a:ext>
            </a:extLst>
          </p:cNvPr>
          <p:cNvSpPr>
            <a:spLocks noGrp="1"/>
          </p:cNvSpPr>
          <p:nvPr>
            <p:ph type="dt" sz="half" idx="2"/>
          </p:nvPr>
        </p:nvSpPr>
        <p:spPr/>
        <p:txBody>
          <a:bodyPr/>
          <a:lstStyle/>
          <a:p>
            <a:r>
              <a:rPr lang="de-DE">
                <a:solidFill>
                  <a:schemeClr val="bg1"/>
                </a:solidFill>
              </a:rPr>
              <a:t>2025-10-08</a:t>
            </a:r>
            <a:endParaRPr lang="nl-NL" dirty="0">
              <a:solidFill>
                <a:schemeClr val="bg1"/>
              </a:solidFill>
            </a:endParaRPr>
          </a:p>
        </p:txBody>
      </p:sp>
      <p:pic>
        <p:nvPicPr>
          <p:cNvPr id="98" name="valantic logo">
            <a:extLst>
              <a:ext uri="{FF2B5EF4-FFF2-40B4-BE49-F238E27FC236}">
                <a16:creationId xmlns:a16="http://schemas.microsoft.com/office/drawing/2014/main" id="{271F6D76-3152-42D4-738A-D41F9DD5DC9D}"/>
              </a:ext>
            </a:extLst>
          </p:cNvPr>
          <p:cNvPicPr>
            <a:picLocks noGrp="1" noChangeAspect="1"/>
          </p:cNvPicPr>
          <p:nvPr>
            <p:ph type="pic" sz="quarter" idx="24"/>
          </p:nvPr>
        </p:nvPicPr>
        <p:blipFill>
          <a:blip r:embed="rId6">
            <a:extLst>
              <a:ext uri="{96DAC541-7B7A-43D3-8B79-37D633B846F1}">
                <asvg:svgBlip xmlns:asvg="http://schemas.microsoft.com/office/drawing/2016/SVG/main" r:embed="rId7"/>
              </a:ext>
            </a:extLst>
          </a:blip>
          <a:srcRect l="56" r="56"/>
          <a:stretch>
            <a:fillRect/>
          </a:stretch>
        </p:blipFill>
        <p:spPr>
          <a:prstGeom prst="rect">
            <a:avLst/>
          </a:prstGeom>
        </p:spPr>
      </p:pic>
      <p:sp>
        <p:nvSpPr>
          <p:cNvPr id="11" name="Text Placeholder 10">
            <a:extLst>
              <a:ext uri="{FF2B5EF4-FFF2-40B4-BE49-F238E27FC236}">
                <a16:creationId xmlns:a16="http://schemas.microsoft.com/office/drawing/2014/main" id="{6FB7CC4E-1C4F-BDBF-A79F-2AD1F8A3D50A}"/>
              </a:ext>
            </a:extLst>
          </p:cNvPr>
          <p:cNvSpPr>
            <a:spLocks noGrp="1"/>
          </p:cNvSpPr>
          <p:nvPr>
            <p:ph type="body" sz="quarter" idx="20"/>
          </p:nvPr>
        </p:nvSpPr>
        <p:spPr>
          <a:solidFill>
            <a:schemeClr val="bg1"/>
          </a:solidFill>
          <a:ln>
            <a:noFill/>
          </a:ln>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10" name="Text Placeholder 9">
            <a:extLst>
              <a:ext uri="{FF2B5EF4-FFF2-40B4-BE49-F238E27FC236}">
                <a16:creationId xmlns:a16="http://schemas.microsoft.com/office/drawing/2014/main" id="{839EEB9B-0E30-50AC-6FA0-06D06501540D}"/>
              </a:ext>
            </a:extLst>
          </p:cNvPr>
          <p:cNvSpPr>
            <a:spLocks noGrp="1"/>
          </p:cNvSpPr>
          <p:nvPr>
            <p:ph type="body" sz="quarter" idx="19"/>
          </p:nvPr>
        </p:nvSpPr>
        <p:spPr>
          <a:solidFill>
            <a:schemeClr val="bg1"/>
          </a:solidFill>
          <a:ln>
            <a:noFill/>
          </a:ln>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8" name="Text Placeholder 7">
            <a:extLst>
              <a:ext uri="{FF2B5EF4-FFF2-40B4-BE49-F238E27FC236}">
                <a16:creationId xmlns:a16="http://schemas.microsoft.com/office/drawing/2014/main" id="{E73269B8-2314-801D-5CFB-2B8C89CA4865}"/>
              </a:ext>
            </a:extLst>
          </p:cNvPr>
          <p:cNvSpPr>
            <a:spLocks noGrp="1"/>
          </p:cNvSpPr>
          <p:nvPr>
            <p:ph type="body" sz="quarter" idx="17"/>
          </p:nvPr>
        </p:nvSpPr>
        <p:spPr>
          <a:solidFill>
            <a:schemeClr val="bg1"/>
          </a:solidFill>
          <a:ln>
            <a:noFill/>
          </a:ln>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65" name="Text Placeholder 64">
            <a:extLst>
              <a:ext uri="{FF2B5EF4-FFF2-40B4-BE49-F238E27FC236}">
                <a16:creationId xmlns:a16="http://schemas.microsoft.com/office/drawing/2014/main" id="{6131B5F0-E5F8-95E7-863F-5E9B78FDD152}"/>
              </a:ext>
            </a:extLst>
          </p:cNvPr>
          <p:cNvSpPr>
            <a:spLocks noGrp="1"/>
          </p:cNvSpPr>
          <p:nvPr>
            <p:ph type="body" idx="1"/>
          </p:nvPr>
        </p:nvSpPr>
        <p:spPr>
          <a:solidFill>
            <a:schemeClr val="bg1"/>
          </a:solidFill>
        </p:spPr>
        <p:txBody>
          <a:bodyPr/>
          <a:lstStyle/>
          <a:p>
            <a:r>
              <a:rPr lang="en-US" dirty="0"/>
              <a:t>Lorem ipsum </a:t>
            </a:r>
            <a:br>
              <a:rPr lang="en-US" dirty="0"/>
            </a:br>
            <a:r>
              <a:rPr lang="en-US" dirty="0"/>
              <a:t>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p:txBody>
      </p:sp>
      <p:sp>
        <p:nvSpPr>
          <p:cNvPr id="64" name="Title 63">
            <a:extLst>
              <a:ext uri="{FF2B5EF4-FFF2-40B4-BE49-F238E27FC236}">
                <a16:creationId xmlns:a16="http://schemas.microsoft.com/office/drawing/2014/main" id="{3106D08E-0755-6962-337B-34A68FFFD116}"/>
              </a:ext>
            </a:extLst>
          </p:cNvPr>
          <p:cNvSpPr>
            <a:spLocks noGrp="1"/>
          </p:cNvSpPr>
          <p:nvPr>
            <p:ph type="title"/>
          </p:nvPr>
        </p:nvSpPr>
        <p:spPr/>
        <p:txBody>
          <a:bodyPr vert="horz"/>
          <a:lstStyle/>
          <a:p>
            <a:r>
              <a:rPr lang="en-US">
                <a:solidFill>
                  <a:schemeClr val="bg1"/>
                </a:solidFill>
              </a:rPr>
              <a:t>Lorem ipsum dolor sit amet</a:t>
            </a:r>
            <a:endParaRPr lang="de-DE">
              <a:solidFill>
                <a:schemeClr val="bg1"/>
              </a:solidFill>
            </a:endParaRPr>
          </a:p>
        </p:txBody>
      </p:sp>
      <p:sp>
        <p:nvSpPr>
          <p:cNvPr id="66" name="Text Placeholder 65">
            <a:extLst>
              <a:ext uri="{FF2B5EF4-FFF2-40B4-BE49-F238E27FC236}">
                <a16:creationId xmlns:a16="http://schemas.microsoft.com/office/drawing/2014/main" id="{AF6C659F-5441-25A0-8C88-4D4B5DD1F67A}"/>
              </a:ext>
            </a:extLst>
          </p:cNvPr>
          <p:cNvSpPr>
            <a:spLocks noGrp="1"/>
          </p:cNvSpPr>
          <p:nvPr>
            <p:ph type="body" sz="quarter" idx="14"/>
          </p:nvPr>
        </p:nvSpPr>
        <p:spPr/>
        <p:txBody>
          <a:bodyPr/>
          <a:lstStyle/>
          <a:p>
            <a:r>
              <a:rPr lang="en-GB">
                <a:solidFill>
                  <a:schemeClr val="bg1"/>
                </a:solidFill>
              </a:rPr>
              <a:t>B  036a : full page picture : circle : 3 ovaltexts</a:t>
            </a:r>
            <a:endParaRPr lang="de-DE">
              <a:solidFill>
                <a:schemeClr val="bg1"/>
              </a:solidFill>
            </a:endParaRPr>
          </a:p>
        </p:txBody>
      </p:sp>
      <p:cxnSp>
        <p:nvCxnSpPr>
          <p:cNvPr id="73" name="connector">
            <a:extLst>
              <a:ext uri="{FF2B5EF4-FFF2-40B4-BE49-F238E27FC236}">
                <a16:creationId xmlns:a16="http://schemas.microsoft.com/office/drawing/2014/main" id="{8560EF03-6B65-6445-F415-98AE52B5D8FF}"/>
              </a:ext>
            </a:extLst>
          </p:cNvPr>
          <p:cNvCxnSpPr>
            <a:cxnSpLocks/>
            <a:stCxn id="10" idx="1"/>
            <a:endCxn id="65" idx="6"/>
          </p:cNvCxnSpPr>
          <p:nvPr/>
        </p:nvCxnSpPr>
        <p:spPr>
          <a:xfrm flipH="1" flipV="1">
            <a:off x="2880000" y="3798000"/>
            <a:ext cx="1345137" cy="3882"/>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3" name="Connector: Elbow 92">
            <a:extLst>
              <a:ext uri="{FF2B5EF4-FFF2-40B4-BE49-F238E27FC236}">
                <a16:creationId xmlns:a16="http://schemas.microsoft.com/office/drawing/2014/main" id="{B74E203B-0807-C762-FCEA-6A2476BA64F6}"/>
              </a:ext>
            </a:extLst>
          </p:cNvPr>
          <p:cNvCxnSpPr>
            <a:stCxn id="8" idx="1"/>
            <a:endCxn id="65" idx="6"/>
          </p:cNvCxnSpPr>
          <p:nvPr/>
        </p:nvCxnSpPr>
        <p:spPr>
          <a:xfrm rot="10800000" flipV="1">
            <a:off x="2880001" y="2526218"/>
            <a:ext cx="1345137" cy="1271782"/>
          </a:xfrm>
          <a:prstGeom prst="bentConnector3">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4" name="Connector: Elbow 93">
            <a:extLst>
              <a:ext uri="{FF2B5EF4-FFF2-40B4-BE49-F238E27FC236}">
                <a16:creationId xmlns:a16="http://schemas.microsoft.com/office/drawing/2014/main" id="{C0AAF586-3CDD-0E40-A360-F62D09A22E0C}"/>
              </a:ext>
            </a:extLst>
          </p:cNvPr>
          <p:cNvCxnSpPr>
            <a:cxnSpLocks/>
            <a:stCxn id="11" idx="1"/>
            <a:endCxn id="65" idx="6"/>
          </p:cNvCxnSpPr>
          <p:nvPr/>
        </p:nvCxnSpPr>
        <p:spPr>
          <a:xfrm rot="10800000">
            <a:off x="2880001" y="3798001"/>
            <a:ext cx="1345137" cy="1279545"/>
          </a:xfrm>
          <a:prstGeom prst="bentConnector3">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482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latin typeface="Segoe UI Semibold" panose="020B0702040204020203" pitchFamily="34" charset="0"/>
                <a:cs typeface="Segoe UI Semibold" panose="020B0702040204020203" pitchFamily="34" charset="0"/>
              </a:rPr>
              <a:t>agenda</a:t>
            </a:r>
          </a:p>
        </p:txBody>
      </p:sp>
    </p:spTree>
    <p:extLst>
      <p:ext uri="{BB962C8B-B14F-4D97-AF65-F5344CB8AC3E}">
        <p14:creationId xmlns:p14="http://schemas.microsoft.com/office/powerpoint/2010/main" val="3702573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7BB856C0-754E-43C2-F710-1D816102767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7BB856C0-754E-43C2-F710-1D816102767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7" name="Picture Placeholder 108">
            <a:extLst>
              <a:ext uri="{FF2B5EF4-FFF2-40B4-BE49-F238E27FC236}">
                <a16:creationId xmlns:a16="http://schemas.microsoft.com/office/drawing/2014/main" id="{A594B730-228D-7175-4F86-0925D2F431BC}"/>
              </a:ext>
            </a:extLst>
          </p:cNvPr>
          <p:cNvPicPr>
            <a:picLocks noGrp="1" noChangeAspect="1"/>
          </p:cNvPicPr>
          <p:nvPr>
            <p:ph type="pic" sz="quarter" idx="16"/>
          </p:nvPr>
        </p:nvPicPr>
        <p:blipFill rotWithShape="1">
          <a:blip r:embed="rId6"/>
          <a:srcRect t="7856" b="7856"/>
          <a:stretch/>
        </p:blipFill>
        <p:spPr/>
      </p:pic>
      <p:sp>
        <p:nvSpPr>
          <p:cNvPr id="4" name="Slide Number Placeholder 3">
            <a:extLst>
              <a:ext uri="{FF2B5EF4-FFF2-40B4-BE49-F238E27FC236}">
                <a16:creationId xmlns:a16="http://schemas.microsoft.com/office/drawing/2014/main" id="{CE878B9A-87C1-2726-D1BF-78A9DFFF6D15}"/>
              </a:ext>
            </a:extLst>
          </p:cNvPr>
          <p:cNvSpPr>
            <a:spLocks noGrp="1"/>
          </p:cNvSpPr>
          <p:nvPr>
            <p:ph type="sldNum" sz="quarter" idx="4"/>
          </p:nvPr>
        </p:nvSpPr>
        <p:spPr/>
        <p:txBody>
          <a:bodyPr/>
          <a:lstStyle/>
          <a:p>
            <a:fld id="{FA573BCF-C0F1-4720-B5E7-944FE630E67D}" type="slidenum">
              <a:rPr lang="en-US" smtClean="0"/>
              <a:pPr/>
              <a:t>80</a:t>
            </a:fld>
            <a:endParaRPr lang="en-US" dirty="0"/>
          </a:p>
        </p:txBody>
      </p:sp>
      <p:sp>
        <p:nvSpPr>
          <p:cNvPr id="6" name="Footer Placeholder 5">
            <a:extLst>
              <a:ext uri="{FF2B5EF4-FFF2-40B4-BE49-F238E27FC236}">
                <a16:creationId xmlns:a16="http://schemas.microsoft.com/office/drawing/2014/main" id="{248CF36D-6A69-1CA5-4B82-F2D594AB98CE}"/>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E8C7F42B-FAA7-8BF3-90E7-AEEADA7F7419}"/>
              </a:ext>
            </a:extLst>
          </p:cNvPr>
          <p:cNvSpPr>
            <a:spLocks noGrp="1"/>
          </p:cNvSpPr>
          <p:nvPr>
            <p:ph type="dt" sz="half" idx="2"/>
          </p:nvPr>
        </p:nvSpPr>
        <p:spPr/>
        <p:txBody>
          <a:bodyPr/>
          <a:lstStyle/>
          <a:p>
            <a:r>
              <a:rPr lang="de-DE"/>
              <a:t>2025-10-08</a:t>
            </a:r>
            <a:endParaRPr lang="nl-NL" dirty="0"/>
          </a:p>
        </p:txBody>
      </p:sp>
      <p:pic>
        <p:nvPicPr>
          <p:cNvPr id="22" name="Picture Placeholder 21">
            <a:extLst>
              <a:ext uri="{FF2B5EF4-FFF2-40B4-BE49-F238E27FC236}">
                <a16:creationId xmlns:a16="http://schemas.microsoft.com/office/drawing/2014/main" id="{2F107AE6-ABBA-7DED-655A-FB5C608A356C}"/>
              </a:ext>
            </a:extLst>
          </p:cNvPr>
          <p:cNvPicPr>
            <a:picLocks noGrp="1" noChangeAspect="1"/>
          </p:cNvPicPr>
          <p:nvPr>
            <p:ph type="pic" sz="quarter" idx="24"/>
          </p:nvPr>
        </p:nvPicPr>
        <p:blipFill>
          <a:blip r:embed="rId7">
            <a:lum bright="100000" contrast="-40000"/>
            <a:extLst>
              <a:ext uri="{96DAC541-7B7A-43D3-8B79-37D633B846F1}">
                <asvg:svgBlip xmlns:asvg="http://schemas.microsoft.com/office/drawing/2016/SVG/main" r:embed="rId8"/>
              </a:ext>
            </a:extLst>
          </a:blip>
          <a:srcRect l="56" r="56"/>
          <a:stretch/>
        </p:blipFill>
        <p:spPr/>
      </p:pic>
      <p:sp>
        <p:nvSpPr>
          <p:cNvPr id="36" name="Text Placeholder 35">
            <a:extLst>
              <a:ext uri="{FF2B5EF4-FFF2-40B4-BE49-F238E27FC236}">
                <a16:creationId xmlns:a16="http://schemas.microsoft.com/office/drawing/2014/main" id="{D6F431A7-7CD0-819E-8DEB-E902E70C1CD6}"/>
              </a:ext>
            </a:extLst>
          </p:cNvPr>
          <p:cNvSpPr>
            <a:spLocks noGrp="1"/>
          </p:cNvSpPr>
          <p:nvPr>
            <p:ph type="body" idx="1"/>
          </p:nvPr>
        </p:nvSpPr>
        <p:spPr>
          <a:effectLst>
            <a:outerShdw blurRad="63500" algn="ctr" rotWithShape="0">
              <a:schemeClr val="accent4">
                <a:alpha val="50000"/>
              </a:schemeClr>
            </a:outerShdw>
          </a:effectLst>
        </p:spPr>
        <p:txBody>
          <a:bodyPr/>
          <a:lstStyle/>
          <a:p>
            <a:r>
              <a:rPr lang="en-US" dirty="0"/>
              <a:t>Proin pharetra </a:t>
            </a:r>
          </a:p>
          <a:p>
            <a:r>
              <a:rPr lang="en-US" dirty="0" err="1"/>
              <a:t>nonummy</a:t>
            </a:r>
            <a:r>
              <a:rPr lang="en-US" dirty="0"/>
              <a:t> </a:t>
            </a:r>
            <a:r>
              <a:rPr lang="en-US" dirty="0" err="1"/>
              <a:t>pede</a:t>
            </a:r>
            <a:r>
              <a:rPr lang="en-US" dirty="0"/>
              <a:t>. </a:t>
            </a:r>
          </a:p>
          <a:p>
            <a:r>
              <a:rPr lang="en-US" dirty="0" err="1"/>
              <a:t>Mauris</a:t>
            </a:r>
            <a:r>
              <a:rPr lang="en-US" dirty="0"/>
              <a:t> et </a:t>
            </a:r>
            <a:r>
              <a:rPr lang="en-US" dirty="0" err="1"/>
              <a:t>orci</a:t>
            </a:r>
            <a:r>
              <a:rPr lang="en-US" dirty="0"/>
              <a:t>!</a:t>
            </a:r>
          </a:p>
        </p:txBody>
      </p:sp>
      <p:sp>
        <p:nvSpPr>
          <p:cNvPr id="31" name="Text Placeholder 30">
            <a:extLst>
              <a:ext uri="{FF2B5EF4-FFF2-40B4-BE49-F238E27FC236}">
                <a16:creationId xmlns:a16="http://schemas.microsoft.com/office/drawing/2014/main" id="{82B7D480-5DFE-F9E9-215B-A1ECC2F4F067}"/>
              </a:ext>
            </a:extLst>
          </p:cNvPr>
          <p:cNvSpPr>
            <a:spLocks noGrp="1"/>
          </p:cNvSpPr>
          <p:nvPr>
            <p:ph type="body" sz="quarter" idx="17"/>
          </p:nvPr>
        </p:nvSpPr>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a:p>
            <a:endParaRPr lang="en-US" dirty="0"/>
          </a:p>
        </p:txBody>
      </p:sp>
      <p:sp>
        <p:nvSpPr>
          <p:cNvPr id="25" name="Text Placeholder 24">
            <a:extLst>
              <a:ext uri="{FF2B5EF4-FFF2-40B4-BE49-F238E27FC236}">
                <a16:creationId xmlns:a16="http://schemas.microsoft.com/office/drawing/2014/main" id="{1BCB7820-3F29-1979-DFD6-9F39BBE4ACBB}"/>
              </a:ext>
            </a:extLst>
          </p:cNvPr>
          <p:cNvSpPr>
            <a:spLocks noGrp="1"/>
          </p:cNvSpPr>
          <p:nvPr>
            <p:ph type="body" idx="18"/>
          </p:nvPr>
        </p:nvSpPr>
        <p:spPr/>
        <p:txBody>
          <a:bodyPr/>
          <a:lstStyle/>
          <a:p>
            <a:r>
              <a:rPr lang="en-US"/>
              <a:t> Lorem ipsum</a:t>
            </a:r>
          </a:p>
        </p:txBody>
      </p:sp>
      <p:sp>
        <p:nvSpPr>
          <p:cNvPr id="34" name="Textplatzhalter 33">
            <a:extLst>
              <a:ext uri="{FF2B5EF4-FFF2-40B4-BE49-F238E27FC236}">
                <a16:creationId xmlns:a16="http://schemas.microsoft.com/office/drawing/2014/main" id="{A7D79D1B-3364-B2F2-F9C6-E02681788A10}"/>
              </a:ext>
            </a:extLst>
          </p:cNvPr>
          <p:cNvSpPr>
            <a:spLocks noGrp="1"/>
          </p:cNvSpPr>
          <p:nvPr>
            <p:ph type="body" sz="quarter" idx="14"/>
          </p:nvPr>
        </p:nvSpPr>
        <p:spPr/>
        <p:txBody>
          <a:bodyPr/>
          <a:lstStyle/>
          <a:p>
            <a:r>
              <a:rPr lang="de-DE" dirty="0"/>
              <a:t> </a:t>
            </a:r>
          </a:p>
        </p:txBody>
      </p:sp>
      <p:pic>
        <p:nvPicPr>
          <p:cNvPr id="2" name="Grafik 1">
            <a:extLst>
              <a:ext uri="{FF2B5EF4-FFF2-40B4-BE49-F238E27FC236}">
                <a16:creationId xmlns:a16="http://schemas.microsoft.com/office/drawing/2014/main" id="{168C31FF-C74F-3ECC-19E9-9CBC75B0DA2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67408" y="872716"/>
            <a:ext cx="681068" cy="576000"/>
          </a:xfrm>
          <a:prstGeom prst="rect">
            <a:avLst/>
          </a:prstGeom>
        </p:spPr>
      </p:pic>
    </p:spTree>
    <p:extLst>
      <p:ext uri="{BB962C8B-B14F-4D97-AF65-F5344CB8AC3E}">
        <p14:creationId xmlns:p14="http://schemas.microsoft.com/office/powerpoint/2010/main" val="4041892368"/>
      </p:ext>
    </p:extLst>
  </p:cSld>
  <p:clrMapOvr>
    <a:masterClrMapping/>
  </p:clrMapOvr>
</p:sld>
</file>

<file path=ppt/slides/slide8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7BB856C0-754E-43C2-F710-1D816102767C}"/>
              </a:ext>
            </a:extLst>
          </p:cNvPr>
          <p:cNvGraphicFramePr>
            <a:graphicFrameLocks noChangeAspect="1"/>
          </p:cNvGraphicFramePr>
          <p:nvPr>
            <p:custDataLst>
              <p:tags r:id="rId1"/>
            </p:custDataLst>
            <p:extLst>
              <p:ext uri="{D42A27DB-BD31-4B8C-83A1-F6EECF244321}">
                <p14:modId xmlns:p14="http://schemas.microsoft.com/office/powerpoint/2010/main" val="12479498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7BB856C0-754E-43C2-F710-1D816102767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7" name="Picture Placeholder 108">
            <a:extLst>
              <a:ext uri="{FF2B5EF4-FFF2-40B4-BE49-F238E27FC236}">
                <a16:creationId xmlns:a16="http://schemas.microsoft.com/office/drawing/2014/main" id="{A594B730-228D-7175-4F86-0925D2F431BC}"/>
              </a:ext>
            </a:extLst>
          </p:cNvPr>
          <p:cNvPicPr>
            <a:picLocks noGrp="1" noChangeAspect="1"/>
          </p:cNvPicPr>
          <p:nvPr>
            <p:ph type="pic" sz="quarter" idx="16"/>
          </p:nvPr>
        </p:nvPicPr>
        <p:blipFill rotWithShape="1">
          <a:blip r:embed="rId6"/>
          <a:srcRect t="7856" b="7856"/>
          <a:stretch/>
        </p:blipFill>
        <p:spPr>
          <a:xfrm>
            <a:off x="0" y="0"/>
            <a:ext cx="12204000" cy="6858000"/>
          </a:xfrm>
        </p:spPr>
      </p:pic>
      <p:sp>
        <p:nvSpPr>
          <p:cNvPr id="4" name="Slide Number Placeholder 3">
            <a:extLst>
              <a:ext uri="{FF2B5EF4-FFF2-40B4-BE49-F238E27FC236}">
                <a16:creationId xmlns:a16="http://schemas.microsoft.com/office/drawing/2014/main" id="{CE878B9A-87C1-2726-D1BF-78A9DFFF6D15}"/>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80</a:t>
            </a:fld>
            <a:endParaRPr lang="en-US" dirty="0"/>
          </a:p>
        </p:txBody>
      </p:sp>
      <p:sp>
        <p:nvSpPr>
          <p:cNvPr id="6" name="Footer Placeholder 5">
            <a:extLst>
              <a:ext uri="{FF2B5EF4-FFF2-40B4-BE49-F238E27FC236}">
                <a16:creationId xmlns:a16="http://schemas.microsoft.com/office/drawing/2014/main" id="{248CF36D-6A69-1CA5-4B82-F2D594AB98CE}"/>
              </a:ext>
            </a:extLst>
          </p:cNvPr>
          <p:cNvSpPr>
            <a:spLocks noGrp="1"/>
          </p:cNvSpPr>
          <p:nvPr>
            <p:ph type="ftr" sz="quarter" idx="3"/>
          </p:nvPr>
        </p:nvSpPr>
        <p:spPr>
          <a:xfrm>
            <a:off x="7270749" y="6379200"/>
            <a:ext cx="4082389" cy="180000"/>
          </a:xfrm>
        </p:spPr>
        <p:txBody>
          <a:bodyPr/>
          <a:lstStyle/>
          <a:p>
            <a:r>
              <a:rPr lang="en-GB"/>
              <a:t>valantic layout samples Route B</a:t>
            </a:r>
            <a:endParaRPr lang="nl-NL" dirty="0"/>
          </a:p>
        </p:txBody>
      </p:sp>
      <p:sp>
        <p:nvSpPr>
          <p:cNvPr id="5" name="Date Placeholder 4">
            <a:extLst>
              <a:ext uri="{FF2B5EF4-FFF2-40B4-BE49-F238E27FC236}">
                <a16:creationId xmlns:a16="http://schemas.microsoft.com/office/drawing/2014/main" id="{E8C7F42B-FAA7-8BF3-90E7-AEEADA7F7419}"/>
              </a:ext>
            </a:extLst>
          </p:cNvPr>
          <p:cNvSpPr>
            <a:spLocks noGrp="1"/>
          </p:cNvSpPr>
          <p:nvPr>
            <p:ph type="dt" sz="half" idx="2"/>
          </p:nvPr>
        </p:nvSpPr>
        <p:spPr>
          <a:xfrm>
            <a:off x="5040000" y="6379200"/>
            <a:ext cx="2160000" cy="180000"/>
          </a:xfrm>
        </p:spPr>
        <p:txBody>
          <a:bodyPr/>
          <a:lstStyle/>
          <a:p>
            <a:r>
              <a:rPr lang="en-US"/>
              <a:t>April 26 2024</a:t>
            </a:r>
            <a:endParaRPr lang="nl-NL" dirty="0"/>
          </a:p>
        </p:txBody>
      </p:sp>
      <p:sp>
        <p:nvSpPr>
          <p:cNvPr id="36" name="Text Placeholder 35">
            <a:extLst>
              <a:ext uri="{FF2B5EF4-FFF2-40B4-BE49-F238E27FC236}">
                <a16:creationId xmlns:a16="http://schemas.microsoft.com/office/drawing/2014/main" id="{D6F431A7-7CD0-819E-8DEB-E902E70C1CD6}"/>
              </a:ext>
            </a:extLst>
          </p:cNvPr>
          <p:cNvSpPr>
            <a:spLocks noGrp="1"/>
          </p:cNvSpPr>
          <p:nvPr>
            <p:ph type="body" idx="1"/>
          </p:nvPr>
        </p:nvSpPr>
        <p:spPr>
          <a:xfrm>
            <a:off x="550862" y="620712"/>
            <a:ext cx="4212028" cy="5545837"/>
          </a:xfrm>
          <a:effectLst>
            <a:outerShdw blurRad="63500" algn="ctr" rotWithShape="0">
              <a:schemeClr val="accent4">
                <a:alpha val="50000"/>
              </a:schemeClr>
            </a:outerShdw>
          </a:effectLst>
        </p:spPr>
        <p:txBody>
          <a:bodyPr/>
          <a:lstStyle/>
          <a:p>
            <a:r>
              <a:rPr lang="en-US" dirty="0"/>
              <a:t>Proin pharetra </a:t>
            </a:r>
          </a:p>
          <a:p>
            <a:r>
              <a:rPr lang="en-US" dirty="0" err="1"/>
              <a:t>nonummy</a:t>
            </a:r>
            <a:r>
              <a:rPr lang="en-US" dirty="0"/>
              <a:t> </a:t>
            </a:r>
            <a:r>
              <a:rPr lang="en-US" dirty="0" err="1"/>
              <a:t>pede</a:t>
            </a:r>
            <a:r>
              <a:rPr lang="en-US" dirty="0"/>
              <a:t>. </a:t>
            </a:r>
          </a:p>
          <a:p>
            <a:r>
              <a:rPr lang="en-US" dirty="0" err="1"/>
              <a:t>Mauris</a:t>
            </a:r>
            <a:r>
              <a:rPr lang="en-US" dirty="0"/>
              <a:t> et </a:t>
            </a:r>
            <a:r>
              <a:rPr lang="en-US" dirty="0" err="1"/>
              <a:t>orci</a:t>
            </a:r>
            <a:r>
              <a:rPr lang="en-US" dirty="0"/>
              <a:t>!</a:t>
            </a:r>
          </a:p>
        </p:txBody>
      </p:sp>
      <p:sp>
        <p:nvSpPr>
          <p:cNvPr id="31" name="Text Placeholder 30">
            <a:extLst>
              <a:ext uri="{FF2B5EF4-FFF2-40B4-BE49-F238E27FC236}">
                <a16:creationId xmlns:a16="http://schemas.microsoft.com/office/drawing/2014/main" id="{82B7D480-5DFE-F9E9-215B-A1ECC2F4F067}"/>
              </a:ext>
            </a:extLst>
          </p:cNvPr>
          <p:cNvSpPr>
            <a:spLocks noGrp="1"/>
          </p:cNvSpPr>
          <p:nvPr>
            <p:ph type="body" sz="quarter" idx="17"/>
          </p:nvPr>
        </p:nvSpPr>
        <p:spPr>
          <a:xfrm>
            <a:off x="1216876" y="3259551"/>
            <a:ext cx="2880000" cy="2376000"/>
          </a:xfrm>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a:p>
            <a:endParaRPr lang="en-US" dirty="0"/>
          </a:p>
        </p:txBody>
      </p:sp>
      <p:pic>
        <p:nvPicPr>
          <p:cNvPr id="22" name="Picture Placeholder 21">
            <a:extLst>
              <a:ext uri="{FF2B5EF4-FFF2-40B4-BE49-F238E27FC236}">
                <a16:creationId xmlns:a16="http://schemas.microsoft.com/office/drawing/2014/main" id="{2F107AE6-ABBA-7DED-655A-FB5C608A356C}"/>
              </a:ext>
            </a:extLst>
          </p:cNvPr>
          <p:cNvPicPr>
            <a:picLocks noGrp="1" noChangeAspect="1"/>
          </p:cNvPicPr>
          <p:nvPr>
            <p:ph type="pic" sz="quarter" idx="24"/>
          </p:nvPr>
        </p:nvPicPr>
        <p:blipFill>
          <a:blip r:embed="rId7">
            <a:lum bright="100000" contrast="-40000"/>
            <a:extLst>
              <a:ext uri="{96DAC541-7B7A-43D3-8B79-37D633B846F1}">
                <asvg:svgBlip xmlns:asvg="http://schemas.microsoft.com/office/drawing/2016/SVG/main" r:embed="rId8"/>
              </a:ext>
            </a:extLst>
          </a:blip>
          <a:srcRect l="56" r="56"/>
          <a:stretch/>
        </p:blipFill>
        <p:spPr>
          <a:xfrm>
            <a:off x="415887" y="6218848"/>
            <a:ext cx="1169231" cy="450666"/>
          </a:xfrm>
        </p:spPr>
      </p:pic>
      <p:sp>
        <p:nvSpPr>
          <p:cNvPr id="34" name="Textplatzhalter 33">
            <a:extLst>
              <a:ext uri="{FF2B5EF4-FFF2-40B4-BE49-F238E27FC236}">
                <a16:creationId xmlns:a16="http://schemas.microsoft.com/office/drawing/2014/main" id="{A7D79D1B-3364-B2F2-F9C6-E02681788A10}"/>
              </a:ext>
            </a:extLst>
          </p:cNvPr>
          <p:cNvSpPr>
            <a:spLocks noGrp="1"/>
          </p:cNvSpPr>
          <p:nvPr>
            <p:ph type="body" sz="quarter" idx="14"/>
          </p:nvPr>
        </p:nvSpPr>
        <p:spPr>
          <a:xfrm>
            <a:off x="576000" y="396000"/>
            <a:ext cx="11088000" cy="144000"/>
          </a:xfrm>
        </p:spPr>
        <p:txBody>
          <a:bodyPr/>
          <a:lstStyle/>
          <a:p>
            <a:r>
              <a:rPr lang="de-DE" dirty="0"/>
              <a:t> </a:t>
            </a:r>
          </a:p>
        </p:txBody>
      </p:sp>
      <p:sp>
        <p:nvSpPr>
          <p:cNvPr id="25" name="Text Placeholder 24">
            <a:extLst>
              <a:ext uri="{FF2B5EF4-FFF2-40B4-BE49-F238E27FC236}">
                <a16:creationId xmlns:a16="http://schemas.microsoft.com/office/drawing/2014/main" id="{1BCB7820-3F29-1979-DFD6-9F39BBE4ACBB}"/>
              </a:ext>
            </a:extLst>
          </p:cNvPr>
          <p:cNvSpPr>
            <a:spLocks noGrp="1"/>
          </p:cNvSpPr>
          <p:nvPr>
            <p:ph type="body" idx="18"/>
          </p:nvPr>
        </p:nvSpPr>
        <p:spPr>
          <a:xfrm>
            <a:off x="6888602" y="1989138"/>
            <a:ext cx="4752536" cy="4176710"/>
          </a:xfrm>
        </p:spPr>
        <p:txBody>
          <a:bodyPr/>
          <a:lstStyle/>
          <a:p>
            <a:r>
              <a:rPr lang="en-US"/>
              <a:t> Lorem ipsum</a:t>
            </a:r>
          </a:p>
        </p:txBody>
      </p:sp>
      <p:sp>
        <p:nvSpPr>
          <p:cNvPr id="23" name="quote sign">
            <a:extLst>
              <a:ext uri="{FF2B5EF4-FFF2-40B4-BE49-F238E27FC236}">
                <a16:creationId xmlns:a16="http://schemas.microsoft.com/office/drawing/2014/main" id="{5024A716-E2F3-1780-D0C3-377BB262220E}"/>
              </a:ext>
            </a:extLst>
          </p:cNvPr>
          <p:cNvSpPr/>
          <p:nvPr/>
        </p:nvSpPr>
        <p:spPr>
          <a:xfrm>
            <a:off x="1000125" y="927420"/>
            <a:ext cx="681460" cy="576624"/>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chemeClr val="bg1">
              <a:alpha val="20000"/>
            </a:schemeClr>
          </a:solidFill>
          <a:ln>
            <a:noFill/>
          </a:ln>
        </p:spPr>
        <p:txBody>
          <a:bodyPr vert="horz" wrap="square" lIns="91428" tIns="45714" rIns="91428" bIns="45714" numCol="1" anchor="t" anchorCtr="0" compatLnSpc="1">
            <a:prstTxWarp prst="textNoShape">
              <a:avLst/>
            </a:prstTxWarp>
            <a:noAutofit/>
          </a:bodyPr>
          <a:lstStyle/>
          <a:p>
            <a:pPr algn="r"/>
            <a:endParaRPr sz="1224">
              <a:solidFill>
                <a:schemeClr val="tx1">
                  <a:lumMod val="65000"/>
                  <a:lumOff val="35000"/>
                </a:schemeClr>
              </a:solidFill>
            </a:endParaRPr>
          </a:p>
        </p:txBody>
      </p:sp>
    </p:spTree>
    <p:extLst>
      <p:ext uri="{BB962C8B-B14F-4D97-AF65-F5344CB8AC3E}">
        <p14:creationId xmlns:p14="http://schemas.microsoft.com/office/powerpoint/2010/main" val="40418923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Object 21" hidden="1">
            <a:extLst>
              <a:ext uri="{FF2B5EF4-FFF2-40B4-BE49-F238E27FC236}">
                <a16:creationId xmlns:a16="http://schemas.microsoft.com/office/drawing/2014/main" id="{C52898EF-CABD-EB64-A066-8F9357CEA93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Object 21" hidden="1">
                        <a:extLst>
                          <a:ext uri="{FF2B5EF4-FFF2-40B4-BE49-F238E27FC236}">
                            <a16:creationId xmlns:a16="http://schemas.microsoft.com/office/drawing/2014/main" id="{C52898EF-CABD-EB64-A066-8F9357CEA93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4" name="Bildplatzhalter 13">
            <a:extLst>
              <a:ext uri="{FF2B5EF4-FFF2-40B4-BE49-F238E27FC236}">
                <a16:creationId xmlns:a16="http://schemas.microsoft.com/office/drawing/2014/main" id="{8127AA66-317F-37E0-D75A-EF4C283D2D09}"/>
              </a:ext>
            </a:extLst>
          </p:cNvPr>
          <p:cNvSpPr>
            <a:spLocks noGrp="1"/>
          </p:cNvSpPr>
          <p:nvPr>
            <p:ph type="pic" sz="quarter" idx="16"/>
          </p:nvPr>
        </p:nvSpPr>
        <p:spPr/>
        <p:txBody>
          <a:bodyPr/>
          <a:lstStyle/>
          <a:p>
            <a:endParaRPr lang="de-DE"/>
          </a:p>
        </p:txBody>
      </p:sp>
      <p:sp>
        <p:nvSpPr>
          <p:cNvPr id="2" name="Slide Number Placeholder 1">
            <a:extLst>
              <a:ext uri="{FF2B5EF4-FFF2-40B4-BE49-F238E27FC236}">
                <a16:creationId xmlns:a16="http://schemas.microsoft.com/office/drawing/2014/main" id="{3A131F94-572A-E007-6392-8FF461BD90D4}"/>
              </a:ext>
            </a:extLst>
          </p:cNvPr>
          <p:cNvSpPr>
            <a:spLocks noGrp="1"/>
          </p:cNvSpPr>
          <p:nvPr>
            <p:ph type="sldNum" sz="quarter" idx="4"/>
          </p:nvPr>
        </p:nvSpPr>
        <p:spPr/>
        <p:txBody>
          <a:bodyPr/>
          <a:lstStyle/>
          <a:p>
            <a:fld id="{FA573BCF-C0F1-4720-B5E7-944FE630E67D}" type="slidenum">
              <a:rPr lang="en-US" smtClean="0"/>
              <a:pPr/>
              <a:t>81</a:t>
            </a:fld>
            <a:endParaRPr lang="en-US" dirty="0"/>
          </a:p>
        </p:txBody>
      </p:sp>
      <p:sp>
        <p:nvSpPr>
          <p:cNvPr id="3" name="Footer Placeholder 2">
            <a:extLst>
              <a:ext uri="{FF2B5EF4-FFF2-40B4-BE49-F238E27FC236}">
                <a16:creationId xmlns:a16="http://schemas.microsoft.com/office/drawing/2014/main" id="{A933ADEE-0A1B-1392-D37D-4EB6ABC39AFD}"/>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F5401807-8FCA-E3CD-1144-41013AE9667A}"/>
              </a:ext>
            </a:extLst>
          </p:cNvPr>
          <p:cNvSpPr>
            <a:spLocks noGrp="1"/>
          </p:cNvSpPr>
          <p:nvPr>
            <p:ph type="dt" sz="half" idx="2"/>
          </p:nvPr>
        </p:nvSpPr>
        <p:spPr/>
        <p:txBody>
          <a:bodyPr/>
          <a:lstStyle/>
          <a:p>
            <a:r>
              <a:rPr lang="de-DE"/>
              <a:t>2025-10-08</a:t>
            </a:r>
            <a:endParaRPr lang="nl-NL" dirty="0"/>
          </a:p>
        </p:txBody>
      </p:sp>
      <p:sp>
        <p:nvSpPr>
          <p:cNvPr id="123" name="Text Placeholder 122">
            <a:extLst>
              <a:ext uri="{FF2B5EF4-FFF2-40B4-BE49-F238E27FC236}">
                <a16:creationId xmlns:a16="http://schemas.microsoft.com/office/drawing/2014/main" id="{943AAF4F-B51E-E600-1162-DD2598EF313F}"/>
              </a:ext>
            </a:extLst>
          </p:cNvPr>
          <p:cNvSpPr>
            <a:spLocks noGrp="1"/>
          </p:cNvSpPr>
          <p:nvPr>
            <p:ph type="body" idx="23"/>
          </p:nvPr>
        </p:nvSpPr>
        <p:spPr/>
        <p:txBody>
          <a:bodyPr/>
          <a:lstStyle/>
          <a:p>
            <a:r>
              <a:rPr lang="en-US"/>
              <a:t>Ut wisi enim ad minim veniam, quis nostrud exerci tation ullamcorper suscipit lobortis nisl ut aliquip ex ea commodo consequat et iusto odio dignissim qui blandit present.</a:t>
            </a:r>
            <a:br>
              <a:rPr lang="en-US"/>
            </a:br>
            <a:endParaRPr lang="en-US"/>
          </a:p>
          <a:p>
            <a:r>
              <a:rPr lang="en-US"/>
              <a:t>Lorem ipsum dolor sit amet, consectetuer adipiscing elit, sed diam nonummy nibh euismod tincidunt ut laoreet dolore magna aliquam erat.</a:t>
            </a:r>
          </a:p>
        </p:txBody>
      </p:sp>
      <p:sp>
        <p:nvSpPr>
          <p:cNvPr id="6" name="Text Placeholder 5">
            <a:extLst>
              <a:ext uri="{FF2B5EF4-FFF2-40B4-BE49-F238E27FC236}">
                <a16:creationId xmlns:a16="http://schemas.microsoft.com/office/drawing/2014/main" id="{82DED8E8-78F3-D358-4C6D-770657AA49E3}"/>
              </a:ext>
            </a:extLst>
          </p:cNvPr>
          <p:cNvSpPr>
            <a:spLocks noGrp="1"/>
          </p:cNvSpPr>
          <p:nvPr>
            <p:ph type="body" idx="18"/>
          </p:nvPr>
        </p:nvSpPr>
        <p:spPr/>
        <p:txBody>
          <a:bodyPr/>
          <a:lstStyle/>
          <a:p>
            <a:r>
              <a:rPr lang="en-US" dirty="0"/>
              <a:t>Proin pharetra </a:t>
            </a:r>
          </a:p>
          <a:p>
            <a:r>
              <a:rPr lang="en-US" dirty="0" err="1"/>
              <a:t>nonummy</a:t>
            </a:r>
            <a:r>
              <a:rPr lang="en-US" dirty="0"/>
              <a:t> </a:t>
            </a:r>
            <a:r>
              <a:rPr lang="en-US" dirty="0" err="1"/>
              <a:t>ede</a:t>
            </a:r>
            <a:r>
              <a:rPr lang="en-US" dirty="0"/>
              <a:t>. Mauris et </a:t>
            </a:r>
            <a:r>
              <a:rPr lang="en-US" dirty="0" err="1"/>
              <a:t>orci</a:t>
            </a:r>
            <a:r>
              <a:rPr lang="en-US" dirty="0"/>
              <a:t>!</a:t>
            </a:r>
          </a:p>
        </p:txBody>
      </p:sp>
      <p:sp>
        <p:nvSpPr>
          <p:cNvPr id="19" name="Title 18">
            <a:extLst>
              <a:ext uri="{FF2B5EF4-FFF2-40B4-BE49-F238E27FC236}">
                <a16:creationId xmlns:a16="http://schemas.microsoft.com/office/drawing/2014/main" id="{2685A1AE-E0CF-AD92-3705-1FF1BDA6A8FC}"/>
              </a:ext>
            </a:extLst>
          </p:cNvPr>
          <p:cNvSpPr>
            <a:spLocks noGrp="1"/>
          </p:cNvSpPr>
          <p:nvPr>
            <p:ph type="title"/>
          </p:nvPr>
        </p:nvSpPr>
        <p:spPr/>
        <p:txBody>
          <a:bodyPr vert="horz"/>
          <a:lstStyle/>
          <a:p>
            <a:r>
              <a:rPr lang="en-US"/>
              <a:t>Lorem ipsum dolor sit amet consectetuer adipiscing elit</a:t>
            </a:r>
          </a:p>
        </p:txBody>
      </p:sp>
      <p:sp>
        <p:nvSpPr>
          <p:cNvPr id="20" name="Text Placeholder 19">
            <a:extLst>
              <a:ext uri="{FF2B5EF4-FFF2-40B4-BE49-F238E27FC236}">
                <a16:creationId xmlns:a16="http://schemas.microsoft.com/office/drawing/2014/main" id="{69F4FF25-CBC8-9D52-D15B-F8CFC3CD4933}"/>
              </a:ext>
            </a:extLst>
          </p:cNvPr>
          <p:cNvSpPr>
            <a:spLocks noGrp="1"/>
          </p:cNvSpPr>
          <p:nvPr>
            <p:ph type="body" sz="quarter" idx="14"/>
          </p:nvPr>
        </p:nvSpPr>
        <p:spPr/>
        <p:txBody>
          <a:bodyPr/>
          <a:lstStyle/>
          <a:p>
            <a:r>
              <a:rPr lang="en-GB"/>
              <a:t>B  037a : citiation large text : textbox</a:t>
            </a:r>
            <a:endParaRPr lang="en-US"/>
          </a:p>
        </p:txBody>
      </p:sp>
    </p:spTree>
    <p:extLst>
      <p:ext uri="{BB962C8B-B14F-4D97-AF65-F5344CB8AC3E}">
        <p14:creationId xmlns:p14="http://schemas.microsoft.com/office/powerpoint/2010/main" val="2249958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29E6B485-2EC6-71DA-68FF-02F1021D7D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29E6B485-2EC6-71DA-68FF-02F1021D7DF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3" name="Picture Placeholder 12">
            <a:extLst>
              <a:ext uri="{FF2B5EF4-FFF2-40B4-BE49-F238E27FC236}">
                <a16:creationId xmlns:a16="http://schemas.microsoft.com/office/drawing/2014/main" id="{C5CC4E51-0381-B3F0-D0DB-E3B89CE40913}"/>
              </a:ext>
            </a:extLst>
          </p:cNvPr>
          <p:cNvPicPr>
            <a:picLocks noGrp="1" noChangeAspect="1"/>
          </p:cNvPicPr>
          <p:nvPr>
            <p:ph type="pic" sz="quarter" idx="16"/>
          </p:nvPr>
        </p:nvPicPr>
        <p:blipFill rotWithShape="1">
          <a:blip r:embed="rId6"/>
          <a:srcRect l="19358" r="19358"/>
          <a:stretch/>
        </p:blipFill>
        <p:spPr/>
      </p:pic>
      <p:sp>
        <p:nvSpPr>
          <p:cNvPr id="2" name="Slide Number Placeholder 1">
            <a:extLst>
              <a:ext uri="{FF2B5EF4-FFF2-40B4-BE49-F238E27FC236}">
                <a16:creationId xmlns:a16="http://schemas.microsoft.com/office/drawing/2014/main" id="{96232408-0331-51CB-61C5-F5A086817E43}"/>
              </a:ext>
            </a:extLst>
          </p:cNvPr>
          <p:cNvSpPr>
            <a:spLocks noGrp="1"/>
          </p:cNvSpPr>
          <p:nvPr>
            <p:ph type="sldNum" sz="quarter" idx="4"/>
          </p:nvPr>
        </p:nvSpPr>
        <p:spPr/>
        <p:txBody>
          <a:bodyPr/>
          <a:lstStyle/>
          <a:p>
            <a:fld id="{3AB0EB1E-25C5-4740-9782-54CCC0C83B03}" type="slidenum">
              <a:rPr lang="en-GB" smtClean="0"/>
              <a:pPr/>
              <a:t>82</a:t>
            </a:fld>
            <a:endParaRPr lang="en-GB"/>
          </a:p>
        </p:txBody>
      </p:sp>
      <p:sp>
        <p:nvSpPr>
          <p:cNvPr id="118" name="footer">
            <a:extLst>
              <a:ext uri="{FF2B5EF4-FFF2-40B4-BE49-F238E27FC236}">
                <a16:creationId xmlns:a16="http://schemas.microsoft.com/office/drawing/2014/main" id="{3AB23D7F-B36A-87F2-1FC9-5270B80E60D3}"/>
              </a:ext>
            </a:extLst>
          </p:cNvPr>
          <p:cNvSpPr>
            <a:spLocks noGrp="1"/>
          </p:cNvSpPr>
          <p:nvPr>
            <p:ph type="ftr" sz="quarter" idx="3"/>
          </p:nvPr>
        </p:nvSpPr>
        <p:spPr/>
        <p:txBody>
          <a:bodyPr vert="horz" lIns="0" tIns="0" rIns="0" bIns="0" rtlCol="0" anchor="b" anchorCtr="0">
            <a:noAutofit/>
          </a:bodyPr>
          <a:lstStyle>
            <a:lvl1pPr algn="r">
              <a:defRPr sz="800">
                <a:solidFill>
                  <a:schemeClr val="tx2"/>
                </a:solidFill>
              </a:defRPr>
            </a:lvl1pPr>
          </a:lstStyle>
          <a:p>
            <a:r>
              <a:rPr lang="nl-NL"/>
              <a:t>Company Presentation Route B</a:t>
            </a:r>
            <a:endParaRPr lang="nl-NL" dirty="0"/>
          </a:p>
        </p:txBody>
      </p:sp>
      <p:sp>
        <p:nvSpPr>
          <p:cNvPr id="119" name="date">
            <a:extLst>
              <a:ext uri="{FF2B5EF4-FFF2-40B4-BE49-F238E27FC236}">
                <a16:creationId xmlns:a16="http://schemas.microsoft.com/office/drawing/2014/main" id="{6E9044DF-1902-758C-0AEF-88787CB05A3E}"/>
              </a:ext>
            </a:extLst>
          </p:cNvPr>
          <p:cNvSpPr>
            <a:spLocks noGrp="1"/>
          </p:cNvSpPr>
          <p:nvPr>
            <p:ph type="dt" sz="half" idx="2"/>
          </p:nvPr>
        </p:nvSpPr>
        <p:spPr/>
        <p:txBody>
          <a:bodyPr vert="horz" lIns="0" tIns="0" rIns="0" bIns="0" rtlCol="0" anchor="b" anchorCtr="0">
            <a:noAutofit/>
          </a:bodyPr>
          <a:lstStyle>
            <a:lvl1pPr algn="ctr">
              <a:defRPr sz="800">
                <a:solidFill>
                  <a:schemeClr val="accent4">
                    <a:lumMod val="75000"/>
                  </a:schemeClr>
                </a:solidFill>
              </a:defRPr>
            </a:lvl1pPr>
          </a:lstStyle>
          <a:p>
            <a:r>
              <a:rPr lang="de-DE"/>
              <a:t>2025-10-08</a:t>
            </a:r>
            <a:endParaRPr lang="nl-NL" dirty="0"/>
          </a:p>
        </p:txBody>
      </p:sp>
      <p:sp>
        <p:nvSpPr>
          <p:cNvPr id="16" name="Text Placeholder 15">
            <a:extLst>
              <a:ext uri="{FF2B5EF4-FFF2-40B4-BE49-F238E27FC236}">
                <a16:creationId xmlns:a16="http://schemas.microsoft.com/office/drawing/2014/main" id="{3C610605-5566-CCDE-ABFB-59AB9DE8DB6E}"/>
              </a:ext>
            </a:extLst>
          </p:cNvPr>
          <p:cNvSpPr>
            <a:spLocks noGrp="1"/>
          </p:cNvSpPr>
          <p:nvPr>
            <p:ph type="body" idx="43"/>
          </p:nvPr>
        </p:nvSpPr>
        <p:spPr/>
        <p:txBody>
          <a:bodyPr/>
          <a:lstStyle/>
          <a:p>
            <a:endParaRPr lang="de-DE"/>
          </a:p>
        </p:txBody>
      </p:sp>
      <p:pic>
        <p:nvPicPr>
          <p:cNvPr id="82" name="Inhaltsplatzhalter 81" descr="Satellit Silhouette">
            <a:extLst>
              <a:ext uri="{FF2B5EF4-FFF2-40B4-BE49-F238E27FC236}">
                <a16:creationId xmlns:a16="http://schemas.microsoft.com/office/drawing/2014/main" id="{87D7298F-A9F1-B6F1-35C0-BD015B94ED9D}"/>
              </a:ext>
            </a:extLst>
          </p:cNvPr>
          <p:cNvPicPr>
            <a:picLocks noGrp="1" noChangeAspect="1"/>
          </p:cNvPicPr>
          <p:nvPr>
            <p:ph sz="quarter" idx="23"/>
          </p:nvPr>
        </p:nvPicPr>
        <p:blipFill>
          <a:blip r:embed="rId7">
            <a:extLst>
              <a:ext uri="{96DAC541-7B7A-43D3-8B79-37D633B846F1}">
                <asvg:svgBlip xmlns:asvg="http://schemas.microsoft.com/office/drawing/2016/SVG/main" r:embed="rId8"/>
              </a:ext>
            </a:extLst>
          </a:blip>
          <a:stretch>
            <a:fillRect/>
          </a:stretch>
        </p:blipFill>
        <p:spPr/>
      </p:pic>
      <p:sp>
        <p:nvSpPr>
          <p:cNvPr id="9" name="Content Placeholder 8">
            <a:extLst>
              <a:ext uri="{FF2B5EF4-FFF2-40B4-BE49-F238E27FC236}">
                <a16:creationId xmlns:a16="http://schemas.microsoft.com/office/drawing/2014/main" id="{7B705DE3-920B-3B26-A701-A3B13C363350}"/>
              </a:ext>
            </a:extLst>
          </p:cNvPr>
          <p:cNvSpPr>
            <a:spLocks noGrp="1"/>
          </p:cNvSpPr>
          <p:nvPr>
            <p:ph sz="quarter" idx="25"/>
          </p:nvPr>
        </p:nvSpPr>
        <p:spPr/>
        <p:txBody>
          <a:bodyPr/>
          <a:lstStyle/>
          <a:p>
            <a:r>
              <a:rPr lang="de-DE">
                <a:hlinkClick r:id="rId9">
                  <a:extLst>
                    <a:ext uri="{A12FA001-AC4F-418D-AE19-62706E023703}">
                      <ahyp:hlinkClr xmlns:ahyp="http://schemas.microsoft.com/office/drawing/2018/hyperlinkcolor" val="tx"/>
                    </a:ext>
                  </a:extLst>
                </a:hlinkClick>
              </a:rPr>
              <a:t>MORE</a:t>
            </a:r>
            <a:endParaRPr lang="en-US"/>
          </a:p>
        </p:txBody>
      </p:sp>
      <p:sp>
        <p:nvSpPr>
          <p:cNvPr id="5" name="Text Placeholder 4">
            <a:extLst>
              <a:ext uri="{FF2B5EF4-FFF2-40B4-BE49-F238E27FC236}">
                <a16:creationId xmlns:a16="http://schemas.microsoft.com/office/drawing/2014/main" id="{8E154A7A-256B-32FF-D8BE-BDD31DA7635C}"/>
              </a:ext>
            </a:extLst>
          </p:cNvPr>
          <p:cNvSpPr>
            <a:spLocks noGrp="1"/>
          </p:cNvSpPr>
          <p:nvPr>
            <p:ph type="body" idx="1"/>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a:t>
            </a:r>
          </a:p>
          <a:p>
            <a:endParaRPr lang="en-US" dirty="0"/>
          </a:p>
        </p:txBody>
      </p:sp>
      <p:sp>
        <p:nvSpPr>
          <p:cNvPr id="6" name="Title 5">
            <a:extLst>
              <a:ext uri="{FF2B5EF4-FFF2-40B4-BE49-F238E27FC236}">
                <a16:creationId xmlns:a16="http://schemas.microsoft.com/office/drawing/2014/main" id="{99332D97-0FE8-05C0-4736-E72FE95CCB87}"/>
              </a:ext>
            </a:extLst>
          </p:cNvPr>
          <p:cNvSpPr>
            <a:spLocks noGrp="1"/>
          </p:cNvSpPr>
          <p:nvPr>
            <p:ph type="title"/>
          </p:nvPr>
        </p:nvSpPr>
        <p:spPr/>
        <p:txBody>
          <a:bodyPr vert="horz"/>
          <a:lstStyle/>
          <a:p>
            <a:r>
              <a:rPr lang="en-US" dirty="0"/>
              <a:t>Lorem Ipsum</a:t>
            </a:r>
          </a:p>
        </p:txBody>
      </p:sp>
      <p:sp>
        <p:nvSpPr>
          <p:cNvPr id="117" name="slide number">
            <a:extLst>
              <a:ext uri="{FF2B5EF4-FFF2-40B4-BE49-F238E27FC236}">
                <a16:creationId xmlns:a16="http://schemas.microsoft.com/office/drawing/2014/main" id="{D492F3CB-9C5C-58AE-963B-FAF07018BA7C}"/>
              </a:ext>
            </a:extLst>
          </p:cNvPr>
          <p:cNvSpPr txBox="1">
            <a:spLocks/>
          </p:cNvSpPr>
          <p:nvPr/>
        </p:nvSpPr>
        <p:spPr>
          <a:xfrm>
            <a:off x="11353138" y="6379200"/>
            <a:ext cx="288000" cy="180000"/>
          </a:xfrm>
          <a:prstGeom prst="rect">
            <a:avLst/>
          </a:prstGeom>
        </p:spPr>
        <p:txBody>
          <a:bodyPr vert="horz" lIns="0" tIns="0" rIns="0" bIns="0" rtlCol="0" anchor="b" anchorCtr="0">
            <a:noAutofit/>
          </a:bodyPr>
          <a:lstStyle>
            <a:defPPr>
              <a:defRPr lang="nl-NL"/>
            </a:defPPr>
            <a:lvl1pPr marL="0" algn="r" defTabSz="914400" rtl="0" eaLnBrk="1" latinLnBrk="0" hangingPunct="1">
              <a:defRPr lang="en-US" sz="800" kern="1200" smtClean="0">
                <a:solidFill>
                  <a:schemeClr val="accent4">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A573BCF-C0F1-4720-B5E7-944FE630E67D}" type="slidenum">
              <a:rPr lang="en-GB" smtClean="0"/>
              <a:pPr/>
              <a:t>82</a:t>
            </a:fld>
            <a:endParaRPr lang="en-GB" dirty="0"/>
          </a:p>
        </p:txBody>
      </p:sp>
    </p:spTree>
    <p:extLst>
      <p:ext uri="{BB962C8B-B14F-4D97-AF65-F5344CB8AC3E}">
        <p14:creationId xmlns:p14="http://schemas.microsoft.com/office/powerpoint/2010/main" val="292542614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047A2872-0141-9532-11BD-FC8D93B612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047A2872-0141-9532-11BD-FC8D93B612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p:txBody>
          <a:bodyPr/>
          <a:lstStyle/>
          <a:p>
            <a:fld id="{FA573BCF-C0F1-4720-B5E7-944FE630E67D}" type="slidenum">
              <a:rPr lang="en-US" smtClean="0"/>
              <a:pPr/>
              <a:t>83</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p:txBody>
          <a:bodyPr/>
          <a:lstStyle/>
          <a:p>
            <a:r>
              <a:rPr lang="de-DE"/>
              <a:t>2025-10-08</a:t>
            </a:r>
            <a:endParaRPr lang="nl-NL" dirty="0"/>
          </a:p>
        </p:txBody>
      </p:sp>
      <p:sp>
        <p:nvSpPr>
          <p:cNvPr id="23" name="Title 22">
            <a:extLst>
              <a:ext uri="{FF2B5EF4-FFF2-40B4-BE49-F238E27FC236}">
                <a16:creationId xmlns:a16="http://schemas.microsoft.com/office/drawing/2014/main" id="{44545597-C710-3E2B-1C15-835D820B409B}"/>
              </a:ext>
            </a:extLst>
          </p:cNvPr>
          <p:cNvSpPr>
            <a:spLocks noGrp="1"/>
          </p:cNvSpPr>
          <p:nvPr>
            <p:ph type="title"/>
          </p:nvPr>
        </p:nvSpPr>
        <p:spPr/>
        <p:txBody>
          <a:bodyPr vert="horz"/>
          <a:lstStyle/>
          <a:p>
            <a:r>
              <a:rPr lang="fr-FR" dirty="0" err="1"/>
              <a:t>Proin</a:t>
            </a:r>
            <a:r>
              <a:rPr lang="fr-FR" dirty="0"/>
              <a:t> </a:t>
            </a:r>
            <a:r>
              <a:rPr lang="fr-FR" dirty="0" err="1"/>
              <a:t>pharetra</a:t>
            </a:r>
            <a:r>
              <a:rPr lang="fr-FR" dirty="0"/>
              <a:t> </a:t>
            </a:r>
            <a:r>
              <a:rPr lang="fr-FR" dirty="0" err="1"/>
              <a:t>nonummy</a:t>
            </a:r>
            <a:r>
              <a:rPr lang="fr-FR" dirty="0"/>
              <a:t> </a:t>
            </a:r>
            <a:r>
              <a:rPr lang="fr-FR" dirty="0" err="1"/>
              <a:t>pede</a:t>
            </a:r>
            <a:r>
              <a:rPr lang="fr-FR" dirty="0"/>
              <a:t>. </a:t>
            </a:r>
            <a:r>
              <a:rPr lang="fr-FR" dirty="0" err="1"/>
              <a:t>Mauris</a:t>
            </a:r>
            <a:r>
              <a:rPr lang="fr-FR" dirty="0"/>
              <a:t> et </a:t>
            </a:r>
            <a:r>
              <a:rPr lang="fr-FR" dirty="0" err="1"/>
              <a:t>orci</a:t>
            </a:r>
            <a:r>
              <a:rPr lang="fr-FR" dirty="0"/>
              <a:t>!</a:t>
            </a:r>
            <a:endParaRPr lang="en-US" dirty="0"/>
          </a:p>
        </p:txBody>
      </p:sp>
    </p:spTree>
    <p:extLst>
      <p:ext uri="{BB962C8B-B14F-4D97-AF65-F5344CB8AC3E}">
        <p14:creationId xmlns:p14="http://schemas.microsoft.com/office/powerpoint/2010/main" val="13432853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047A2872-0141-9532-11BD-FC8D93B612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047A2872-0141-9532-11BD-FC8D93B612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9" name="Picture Placeholder 8" descr="A person holding a computer in front of a server rack&#10;&#10;Description automatically generated">
            <a:extLst>
              <a:ext uri="{FF2B5EF4-FFF2-40B4-BE49-F238E27FC236}">
                <a16:creationId xmlns:a16="http://schemas.microsoft.com/office/drawing/2014/main" id="{0F11A469-CBBC-922F-57BD-8BF053A7BE1D}"/>
              </a:ext>
            </a:extLst>
          </p:cNvPr>
          <p:cNvPicPr>
            <a:picLocks noGrp="1" noChangeAspect="1"/>
          </p:cNvPicPr>
          <p:nvPr>
            <p:ph type="pic" sz="quarter" idx="25"/>
          </p:nvPr>
        </p:nvPicPr>
        <p:blipFill>
          <a:blip r:embed="rId6"/>
          <a:srcRect t="7813" b="7813"/>
          <a:stretch/>
        </p:blipFill>
        <p:spPr/>
      </p:pic>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p:txBody>
          <a:bodyPr/>
          <a:lstStyle/>
          <a:p>
            <a:fld id="{FA573BCF-C0F1-4720-B5E7-944FE630E67D}" type="slidenum">
              <a:rPr lang="en-US" smtClean="0"/>
              <a:pPr/>
              <a:t>84</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p:txBody>
          <a:bodyPr/>
          <a:lstStyle/>
          <a:p>
            <a:r>
              <a:rPr lang="de-DE"/>
              <a:t>2025-10-08</a:t>
            </a:r>
            <a:endParaRPr lang="nl-NL" dirty="0"/>
          </a:p>
        </p:txBody>
      </p:sp>
      <p:sp>
        <p:nvSpPr>
          <p:cNvPr id="22" name="Title 21">
            <a:extLst>
              <a:ext uri="{FF2B5EF4-FFF2-40B4-BE49-F238E27FC236}">
                <a16:creationId xmlns:a16="http://schemas.microsoft.com/office/drawing/2014/main" id="{654AE2A1-2196-723A-6E54-55911C04E8E5}"/>
              </a:ext>
            </a:extLst>
          </p:cNvPr>
          <p:cNvSpPr>
            <a:spLocks noGrp="1"/>
          </p:cNvSpPr>
          <p:nvPr>
            <p:ph type="title"/>
          </p:nvPr>
        </p:nvSpPr>
        <p:spPr/>
        <p:txBody>
          <a:bodyPr vert="horz"/>
          <a:lstStyle/>
          <a:p>
            <a:r>
              <a:rPr lang="fr-FR" dirty="0" err="1"/>
              <a:t>Proin</a:t>
            </a:r>
            <a:r>
              <a:rPr lang="fr-FR" dirty="0"/>
              <a:t> </a:t>
            </a:r>
            <a:r>
              <a:rPr lang="fr-FR" dirty="0" err="1"/>
              <a:t>pharetra</a:t>
            </a:r>
            <a:r>
              <a:rPr lang="fr-FR" dirty="0"/>
              <a:t> </a:t>
            </a:r>
            <a:br>
              <a:rPr lang="fr-FR" dirty="0"/>
            </a:br>
            <a:r>
              <a:rPr lang="fr-FR" dirty="0" err="1"/>
              <a:t>nonummy</a:t>
            </a:r>
            <a:r>
              <a:rPr lang="fr-FR" dirty="0"/>
              <a:t> </a:t>
            </a:r>
            <a:r>
              <a:rPr lang="fr-FR" dirty="0" err="1"/>
              <a:t>pede</a:t>
            </a:r>
            <a:r>
              <a:rPr lang="fr-FR" dirty="0"/>
              <a:t>. </a:t>
            </a:r>
            <a:br>
              <a:rPr lang="fr-FR" dirty="0"/>
            </a:br>
            <a:r>
              <a:rPr lang="fr-FR" dirty="0" err="1"/>
              <a:t>Mauris</a:t>
            </a:r>
            <a:r>
              <a:rPr lang="fr-FR" dirty="0"/>
              <a:t> et </a:t>
            </a:r>
            <a:r>
              <a:rPr lang="fr-FR" dirty="0" err="1"/>
              <a:t>orci</a:t>
            </a:r>
            <a:r>
              <a:rPr lang="fr-FR" dirty="0"/>
              <a:t>!</a:t>
            </a:r>
            <a:endParaRPr lang="en-US" dirty="0"/>
          </a:p>
        </p:txBody>
      </p:sp>
      <p:pic>
        <p:nvPicPr>
          <p:cNvPr id="5" name="valantic logo">
            <a:extLst>
              <a:ext uri="{FF2B5EF4-FFF2-40B4-BE49-F238E27FC236}">
                <a16:creationId xmlns:a16="http://schemas.microsoft.com/office/drawing/2014/main" id="{DA30C0DF-0E47-8AB8-B31F-F0E48DA27E71}"/>
              </a:ext>
            </a:extLst>
          </p:cNvPr>
          <p:cNvPicPr>
            <a:picLocks noChangeAspect="1"/>
          </p:cNvPicPr>
          <p:nvPr/>
        </p:nvPicPr>
        <p:blipFill>
          <a:blip r:embed="rId7">
            <a:extLst>
              <a:ext uri="{96DAC541-7B7A-43D3-8B79-37D633B846F1}">
                <asvg:svgBlip xmlns:asvg="http://schemas.microsoft.com/office/drawing/2016/SVG/main" r:embed="rId8"/>
              </a:ext>
            </a:extLst>
          </a:blip>
          <a:srcRect l="56" r="56"/>
          <a:stretch>
            <a:fillRect/>
          </a:stretch>
        </p:blipFill>
        <p:spPr>
          <a:xfrm>
            <a:off x="415887" y="6218848"/>
            <a:ext cx="1169231" cy="450666"/>
          </a:xfrm>
          <a:prstGeom prst="rect">
            <a:avLst/>
          </a:prstGeom>
        </p:spPr>
      </p:pic>
    </p:spTree>
    <p:extLst>
      <p:ext uri="{BB962C8B-B14F-4D97-AF65-F5344CB8AC3E}">
        <p14:creationId xmlns:p14="http://schemas.microsoft.com/office/powerpoint/2010/main" val="305835911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a:t>charts &amp; </a:t>
            </a:r>
            <a:br>
              <a:rPr lang="en-US"/>
            </a:br>
            <a:r>
              <a:rPr lang="en-US"/>
              <a:t>tables</a:t>
            </a:r>
            <a:endParaRPr lang="en-US" dirty="0"/>
          </a:p>
        </p:txBody>
      </p:sp>
    </p:spTree>
    <p:extLst>
      <p:ext uri="{BB962C8B-B14F-4D97-AF65-F5344CB8AC3E}">
        <p14:creationId xmlns:p14="http://schemas.microsoft.com/office/powerpoint/2010/main" val="143489912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0" name="Slide Number Placeholder 29">
            <a:extLst>
              <a:ext uri="{FF2B5EF4-FFF2-40B4-BE49-F238E27FC236}">
                <a16:creationId xmlns:a16="http://schemas.microsoft.com/office/drawing/2014/main" id="{CBC2881B-5ABB-9B6E-D31A-E5F82151DE09}"/>
              </a:ext>
            </a:extLst>
          </p:cNvPr>
          <p:cNvSpPr>
            <a:spLocks noGrp="1"/>
          </p:cNvSpPr>
          <p:nvPr>
            <p:ph type="sldNum" sz="quarter" idx="4"/>
          </p:nvPr>
        </p:nvSpPr>
        <p:spPr/>
        <p:txBody>
          <a:bodyPr/>
          <a:lstStyle/>
          <a:p>
            <a:fld id="{FA573BCF-C0F1-4720-B5E7-944FE630E67D}" type="slidenum">
              <a:rPr lang="en-US" smtClean="0"/>
              <a:pPr/>
              <a:t>86</a:t>
            </a:fld>
            <a:endParaRPr lang="en-US" dirty="0"/>
          </a:p>
        </p:txBody>
      </p:sp>
      <p:sp>
        <p:nvSpPr>
          <p:cNvPr id="3" name="Footer Placeholder 2">
            <a:extLst>
              <a:ext uri="{FF2B5EF4-FFF2-40B4-BE49-F238E27FC236}">
                <a16:creationId xmlns:a16="http://schemas.microsoft.com/office/drawing/2014/main" id="{743A5F0C-83F8-9C39-DC2A-1AA4AB1B9DEE}"/>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A207E4D1-66F1-83E1-559C-CECDE3D917E2}"/>
              </a:ext>
            </a:extLst>
          </p:cNvPr>
          <p:cNvSpPr>
            <a:spLocks noGrp="1"/>
          </p:cNvSpPr>
          <p:nvPr>
            <p:ph type="dt" sz="half" idx="2"/>
          </p:nvPr>
        </p:nvSpPr>
        <p:spPr/>
        <p:txBody>
          <a:bodyPr/>
          <a:lstStyle/>
          <a:p>
            <a:r>
              <a:rPr lang="de-DE"/>
              <a:t>2025-10-08</a:t>
            </a:r>
            <a:endParaRPr lang="nl-NL" dirty="0"/>
          </a:p>
        </p:txBody>
      </p:sp>
      <p:sp>
        <p:nvSpPr>
          <p:cNvPr id="78" name="Text Placeholder 77">
            <a:extLst>
              <a:ext uri="{FF2B5EF4-FFF2-40B4-BE49-F238E27FC236}">
                <a16:creationId xmlns:a16="http://schemas.microsoft.com/office/drawing/2014/main" id="{A202E66A-EA51-594B-2FBF-3ED21BCF4437}"/>
              </a:ext>
            </a:extLst>
          </p:cNvPr>
          <p:cNvSpPr>
            <a:spLocks noGrp="1"/>
          </p:cNvSpPr>
          <p:nvPr>
            <p:ph type="body" idx="1"/>
          </p:nvPr>
        </p:nvSpPr>
        <p:spPr/>
        <p:txBody>
          <a:bodyPr/>
          <a:lstStyle/>
          <a:p>
            <a:r>
              <a:rPr lang="de-DE"/>
              <a:t>Source: Dealer survey</a:t>
            </a:r>
          </a:p>
        </p:txBody>
      </p:sp>
      <p:graphicFrame>
        <p:nvGraphicFramePr>
          <p:cNvPr id="7" name="Chart Placeholder 6">
            <a:extLst>
              <a:ext uri="{FF2B5EF4-FFF2-40B4-BE49-F238E27FC236}">
                <a16:creationId xmlns:a16="http://schemas.microsoft.com/office/drawing/2014/main" id="{B2B45A10-CA19-DA8C-7EDF-2B9B18BA7BE2}"/>
              </a:ext>
            </a:extLst>
          </p:cNvPr>
          <p:cNvGraphicFramePr>
            <a:graphicFrameLocks noGrp="1"/>
          </p:cNvGraphicFramePr>
          <p:nvPr>
            <p:ph type="chart" sz="quarter" idx="39"/>
          </p:nvPr>
        </p:nvGraphicFramePr>
        <p:xfrm>
          <a:off x="539750" y="1979613"/>
          <a:ext cx="11088688"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69" name="Content Placeholder 68">
            <a:extLst>
              <a:ext uri="{FF2B5EF4-FFF2-40B4-BE49-F238E27FC236}">
                <a16:creationId xmlns:a16="http://schemas.microsoft.com/office/drawing/2014/main" id="{4EF999AC-1955-9F4E-33F1-21644B8D4621}"/>
              </a:ext>
            </a:extLst>
          </p:cNvPr>
          <p:cNvSpPr>
            <a:spLocks noGrp="1"/>
          </p:cNvSpPr>
          <p:nvPr>
            <p:ph sz="quarter" idx="15"/>
          </p:nvPr>
        </p:nvSpPr>
        <p:spPr/>
        <p:txBody>
          <a:bodyPr/>
          <a:lstStyle/>
          <a:p>
            <a:pPr lvl="8"/>
            <a:r>
              <a:rPr lang="en-US"/>
              <a:t>009_valantic-combi-2axes-30cm.crtx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Two-axis bar combo : Clusteres column chart and line graph </a:t>
            </a:r>
            <a:endParaRPr lang="en-US" dirty="0"/>
          </a:p>
        </p:txBody>
      </p:sp>
      <p:sp>
        <p:nvSpPr>
          <p:cNvPr id="23" name="Text Placeholder 22">
            <a:extLst>
              <a:ext uri="{FF2B5EF4-FFF2-40B4-BE49-F238E27FC236}">
                <a16:creationId xmlns:a16="http://schemas.microsoft.com/office/drawing/2014/main" id="{B29D944F-5DE4-0983-19C6-CE3F128D7ADC}"/>
              </a:ext>
            </a:extLst>
          </p:cNvPr>
          <p:cNvSpPr>
            <a:spLocks noGrp="1"/>
          </p:cNvSpPr>
          <p:nvPr>
            <p:ph type="body" sz="quarter" idx="14"/>
          </p:nvPr>
        </p:nvSpPr>
        <p:spPr>
          <a:xfrm>
            <a:off x="576000" y="396000"/>
            <a:ext cx="7164000" cy="144000"/>
          </a:xfrm>
        </p:spPr>
        <p:txBody>
          <a:bodyPr/>
          <a:lstStyle/>
          <a:p>
            <a:r>
              <a:rPr lang="de-DE"/>
              <a:t>B  053 : chart : source</a:t>
            </a:r>
            <a:endParaRPr lang="en-US" dirty="0"/>
          </a:p>
        </p:txBody>
      </p:sp>
    </p:spTree>
    <p:extLst>
      <p:ext uri="{BB962C8B-B14F-4D97-AF65-F5344CB8AC3E}">
        <p14:creationId xmlns:p14="http://schemas.microsoft.com/office/powerpoint/2010/main" val="37656856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87</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2025-10-08</a:t>
            </a:r>
            <a:endParaRPr lang="nl-NL" dirty="0"/>
          </a:p>
        </p:txBody>
      </p:sp>
      <p:sp>
        <p:nvSpPr>
          <p:cNvPr id="32" name="Text Placeholder 31">
            <a:extLst>
              <a:ext uri="{FF2B5EF4-FFF2-40B4-BE49-F238E27FC236}">
                <a16:creationId xmlns:a16="http://schemas.microsoft.com/office/drawing/2014/main" id="{D13CD3BE-6A86-959A-4DDA-529B0AB5ABEB}"/>
              </a:ext>
            </a:extLst>
          </p:cNvPr>
          <p:cNvSpPr>
            <a:spLocks noGrp="1"/>
          </p:cNvSpPr>
          <p:nvPr>
            <p:ph type="body" idx="1"/>
          </p:nvPr>
        </p:nvSpPr>
        <p:spPr/>
        <p:txBody>
          <a:bodyPr/>
          <a:lstStyle/>
          <a:p>
            <a:endParaRPr lang="de-DE"/>
          </a:p>
          <a:p>
            <a:r>
              <a:rPr lang="de-DE"/>
              <a:t>Source: Dealer survey</a:t>
            </a: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18"/>
          </p:nvPr>
        </p:nvSpPr>
        <p:spPr/>
        <p:txBody>
          <a:bodyPr/>
          <a:lstStyle/>
          <a:p>
            <a:r>
              <a:rPr lang="de-DE" dirty="0" err="1"/>
              <a:t>Ut</a:t>
            </a:r>
            <a:r>
              <a:rPr lang="de-DE" dirty="0"/>
              <a:t> </a:t>
            </a:r>
            <a:r>
              <a:rPr lang="de-DE" dirty="0" err="1"/>
              <a:t>wisi</a:t>
            </a:r>
            <a:r>
              <a:rPr lang="de-DE" dirty="0"/>
              <a:t> </a:t>
            </a:r>
            <a:r>
              <a:rPr lang="de-DE" dirty="0" err="1"/>
              <a:t>enim</a:t>
            </a:r>
            <a:r>
              <a:rPr lang="de-DE" dirty="0"/>
              <a:t> ad minim </a:t>
            </a:r>
            <a:r>
              <a:rPr lang="de-DE" dirty="0" err="1"/>
              <a:t>veniam</a:t>
            </a:r>
            <a:r>
              <a:rPr lang="de-DE" dirty="0"/>
              <a:t>, </a:t>
            </a:r>
            <a:r>
              <a:rPr lang="de-DE" dirty="0" err="1"/>
              <a:t>quis</a:t>
            </a:r>
            <a:r>
              <a:rPr lang="de-DE" dirty="0"/>
              <a:t> </a:t>
            </a:r>
            <a:r>
              <a:rPr lang="de-DE" dirty="0" err="1"/>
              <a:t>nostrud</a:t>
            </a:r>
            <a:r>
              <a:rPr lang="de-DE" dirty="0"/>
              <a:t> </a:t>
            </a:r>
            <a:r>
              <a:rPr lang="de-DE" dirty="0" err="1"/>
              <a:t>exerci</a:t>
            </a:r>
            <a:r>
              <a:rPr lang="de-DE" dirty="0"/>
              <a:t> </a:t>
            </a:r>
            <a:r>
              <a:rPr lang="de-DE" dirty="0" err="1"/>
              <a:t>tation</a:t>
            </a:r>
            <a:r>
              <a:rPr lang="de-DE" dirty="0"/>
              <a:t> </a:t>
            </a:r>
            <a:r>
              <a:rPr lang="de-DE" dirty="0" err="1"/>
              <a:t>ullamcorper</a:t>
            </a:r>
            <a:r>
              <a:rPr lang="de-DE" dirty="0"/>
              <a:t> </a:t>
            </a:r>
            <a:r>
              <a:rPr lang="de-DE" dirty="0" err="1"/>
              <a:t>suscipit</a:t>
            </a:r>
            <a:r>
              <a:rPr lang="de-DE" dirty="0"/>
              <a:t> </a:t>
            </a:r>
            <a:r>
              <a:rPr lang="de-DE" dirty="0" err="1"/>
              <a:t>lobortis</a:t>
            </a:r>
            <a:r>
              <a:rPr lang="de-DE" dirty="0"/>
              <a:t> </a:t>
            </a:r>
            <a:r>
              <a:rPr lang="de-DE" dirty="0" err="1"/>
              <a:t>nisl</a:t>
            </a:r>
            <a:r>
              <a:rPr lang="de-DE" dirty="0"/>
              <a:t> </a:t>
            </a:r>
            <a:r>
              <a:rPr lang="de-DE" dirty="0" err="1"/>
              <a:t>ut</a:t>
            </a:r>
            <a:r>
              <a:rPr lang="de-DE" dirty="0"/>
              <a:t> </a:t>
            </a:r>
            <a:r>
              <a:rPr lang="de-DE" dirty="0" err="1"/>
              <a:t>aliquip</a:t>
            </a:r>
            <a:r>
              <a:rPr lang="de-DE" dirty="0"/>
              <a:t> ex </a:t>
            </a:r>
            <a:r>
              <a:rPr lang="de-DE" dirty="0" err="1"/>
              <a:t>ea</a:t>
            </a:r>
            <a:r>
              <a:rPr lang="de-DE" dirty="0"/>
              <a:t> commodo </a:t>
            </a:r>
            <a:r>
              <a:rPr lang="de-DE" dirty="0" err="1"/>
              <a:t>consequat</a:t>
            </a:r>
            <a:r>
              <a:rPr lang="de-DE" dirty="0"/>
              <a:t>. Duis </a:t>
            </a:r>
            <a:r>
              <a:rPr lang="de-DE" dirty="0" err="1"/>
              <a:t>autem</a:t>
            </a:r>
            <a:r>
              <a:rPr lang="de-DE" dirty="0"/>
              <a:t> </a:t>
            </a:r>
            <a:r>
              <a:rPr lang="de-DE" dirty="0" err="1"/>
              <a:t>vel</a:t>
            </a:r>
            <a:r>
              <a:rPr lang="de-DE" dirty="0"/>
              <a:t> </a:t>
            </a:r>
            <a:r>
              <a:rPr lang="de-DE" dirty="0" err="1"/>
              <a:t>eum</a:t>
            </a:r>
            <a:r>
              <a:rPr lang="de-DE" dirty="0"/>
              <a:t> </a:t>
            </a:r>
            <a:r>
              <a:rPr lang="de-DE" dirty="0" err="1"/>
              <a:t>iriure</a:t>
            </a:r>
            <a:r>
              <a:rPr lang="de-DE" dirty="0"/>
              <a:t> </a:t>
            </a:r>
            <a:r>
              <a:rPr lang="de-DE" dirty="0" err="1"/>
              <a:t>dolor</a:t>
            </a:r>
            <a:r>
              <a:rPr lang="de-DE" dirty="0"/>
              <a:t> in </a:t>
            </a:r>
            <a:r>
              <a:rPr lang="de-DE" dirty="0" err="1"/>
              <a:t>hendrerit</a:t>
            </a:r>
            <a:r>
              <a:rPr lang="de-DE" dirty="0"/>
              <a:t> in </a:t>
            </a:r>
            <a:r>
              <a:rPr lang="de-DE" dirty="0" err="1"/>
              <a:t>vulputate</a:t>
            </a:r>
            <a:r>
              <a:rPr lang="de-DE" dirty="0"/>
              <a:t> </a:t>
            </a:r>
            <a:r>
              <a:rPr lang="de-DE" dirty="0" err="1"/>
              <a:t>velit</a:t>
            </a:r>
            <a:r>
              <a:rPr lang="de-DE" dirty="0"/>
              <a:t> esse </a:t>
            </a:r>
            <a:r>
              <a:rPr lang="de-DE" dirty="0" err="1"/>
              <a:t>molestie</a:t>
            </a:r>
            <a:r>
              <a:rPr lang="de-DE" dirty="0"/>
              <a:t> </a:t>
            </a:r>
            <a:r>
              <a:rPr lang="de-DE" dirty="0" err="1"/>
              <a:t>consequat</a:t>
            </a:r>
            <a:r>
              <a:rPr lang="de-DE" dirty="0"/>
              <a:t>, </a:t>
            </a:r>
            <a:r>
              <a:rPr lang="de-DE" dirty="0" err="1"/>
              <a:t>vel</a:t>
            </a:r>
            <a:r>
              <a:rPr lang="de-DE" dirty="0"/>
              <a:t> </a:t>
            </a:r>
            <a:r>
              <a:rPr lang="de-DE" dirty="0" err="1"/>
              <a:t>illum</a:t>
            </a:r>
            <a:r>
              <a:rPr lang="de-DE" dirty="0"/>
              <a:t> </a:t>
            </a:r>
            <a:r>
              <a:rPr lang="de-DE" dirty="0" err="1"/>
              <a:t>dolore</a:t>
            </a:r>
            <a:r>
              <a:rPr lang="de-DE" dirty="0"/>
              <a:t> </a:t>
            </a:r>
            <a:r>
              <a:rPr lang="de-DE" dirty="0" err="1"/>
              <a:t>eu</a:t>
            </a:r>
            <a:r>
              <a:rPr lang="de-DE" dirty="0"/>
              <a:t> </a:t>
            </a:r>
            <a:r>
              <a:rPr lang="de-DE" dirty="0" err="1"/>
              <a:t>feugiat</a:t>
            </a:r>
            <a:r>
              <a:rPr lang="de-DE" dirty="0"/>
              <a:t> nulla </a:t>
            </a:r>
            <a:r>
              <a:rPr lang="de-DE" dirty="0" err="1"/>
              <a:t>facilisis</a:t>
            </a:r>
            <a:r>
              <a:rPr lang="de-DE" dirty="0"/>
              <a:t> at </a:t>
            </a:r>
            <a:r>
              <a:rPr lang="de-DE" dirty="0" err="1"/>
              <a:t>vero</a:t>
            </a:r>
            <a:r>
              <a:rPr lang="de-DE" dirty="0"/>
              <a:t> </a:t>
            </a:r>
            <a:r>
              <a:rPr lang="de-DE" dirty="0" err="1"/>
              <a:t>eros</a:t>
            </a:r>
            <a:r>
              <a:rPr lang="de-DE" dirty="0"/>
              <a:t> et </a:t>
            </a:r>
            <a:r>
              <a:rPr lang="de-DE" dirty="0" err="1"/>
              <a:t>accumsan</a:t>
            </a:r>
            <a:r>
              <a:rPr lang="de-DE" dirty="0"/>
              <a:t> et </a:t>
            </a:r>
            <a:r>
              <a:rPr lang="de-DE" dirty="0" err="1"/>
              <a:t>iusto</a:t>
            </a:r>
            <a:r>
              <a:rPr lang="de-DE" dirty="0"/>
              <a:t> </a:t>
            </a:r>
            <a:r>
              <a:rPr lang="de-DE" dirty="0" err="1"/>
              <a:t>odio</a:t>
            </a:r>
            <a:r>
              <a:rPr lang="de-DE" dirty="0"/>
              <a:t> </a:t>
            </a:r>
            <a:r>
              <a:rPr lang="de-DE" dirty="0" err="1"/>
              <a:t>dignissim</a:t>
            </a:r>
            <a:r>
              <a:rPr lang="de-DE" dirty="0"/>
              <a:t> </a:t>
            </a:r>
            <a:r>
              <a:rPr lang="de-DE" dirty="0" err="1"/>
              <a:t>qui</a:t>
            </a:r>
            <a:r>
              <a:rPr lang="de-DE" dirty="0"/>
              <a:t> </a:t>
            </a:r>
            <a:r>
              <a:rPr lang="de-DE" dirty="0" err="1"/>
              <a:t>blandit</a:t>
            </a:r>
            <a:r>
              <a:rPr lang="de-DE" dirty="0"/>
              <a:t> </a:t>
            </a:r>
            <a:r>
              <a:rPr lang="de-DE" dirty="0" err="1"/>
              <a:t>praesent</a:t>
            </a:r>
            <a:r>
              <a:rPr lang="de-DE" dirty="0"/>
              <a:t> </a:t>
            </a:r>
            <a:r>
              <a:rPr lang="de-DE" dirty="0" err="1"/>
              <a:t>luptatum</a:t>
            </a:r>
            <a:r>
              <a:rPr lang="de-DE" dirty="0"/>
              <a:t> </a:t>
            </a:r>
            <a:r>
              <a:rPr lang="de-DE" dirty="0" err="1"/>
              <a:t>zzril</a:t>
            </a:r>
            <a:r>
              <a:rPr lang="de-DE" dirty="0"/>
              <a:t> </a:t>
            </a:r>
            <a:r>
              <a:rPr lang="de-DE" dirty="0" err="1"/>
              <a:t>delenit</a:t>
            </a:r>
            <a:r>
              <a:rPr lang="de-DE" dirty="0"/>
              <a:t> </a:t>
            </a:r>
            <a:r>
              <a:rPr lang="de-DE" dirty="0" err="1"/>
              <a:t>augue</a:t>
            </a:r>
            <a:r>
              <a:rPr lang="de-DE" dirty="0"/>
              <a:t> </a:t>
            </a:r>
            <a:r>
              <a:rPr lang="de-DE" dirty="0" err="1"/>
              <a:t>duis</a:t>
            </a:r>
            <a:r>
              <a:rPr lang="de-DE" dirty="0"/>
              <a:t> </a:t>
            </a:r>
            <a:r>
              <a:rPr lang="de-DE" dirty="0" err="1"/>
              <a:t>dolore</a:t>
            </a:r>
            <a:r>
              <a:rPr lang="de-DE" dirty="0"/>
              <a:t> </a:t>
            </a:r>
            <a:r>
              <a:rPr lang="de-DE" dirty="0" err="1"/>
              <a:t>te</a:t>
            </a:r>
            <a:r>
              <a:rPr lang="de-DE" dirty="0"/>
              <a:t> </a:t>
            </a:r>
            <a:r>
              <a:rPr lang="de-DE" dirty="0" err="1"/>
              <a:t>feugait</a:t>
            </a:r>
            <a:r>
              <a:rPr lang="de-DE" dirty="0"/>
              <a:t> nulla </a:t>
            </a:r>
            <a:r>
              <a:rPr lang="de-DE" dirty="0" err="1"/>
              <a:t>facilisi</a:t>
            </a:r>
            <a:r>
              <a:rPr lang="de-DE" dirty="0"/>
              <a:t>. </a:t>
            </a:r>
            <a:endParaRPr lang="en-US" dirty="0"/>
          </a:p>
        </p:txBody>
      </p:sp>
      <p:graphicFrame>
        <p:nvGraphicFramePr>
          <p:cNvPr id="20" name="Chart Placeholder 6">
            <a:extLst>
              <a:ext uri="{FF2B5EF4-FFF2-40B4-BE49-F238E27FC236}">
                <a16:creationId xmlns:a16="http://schemas.microsoft.com/office/drawing/2014/main" id="{746C605A-8674-598F-5CEB-452AD45FC761}"/>
              </a:ext>
            </a:extLst>
          </p:cNvPr>
          <p:cNvGraphicFramePr>
            <a:graphicFrameLocks noGrp="1"/>
          </p:cNvGraphicFramePr>
          <p:nvPr>
            <p:ph type="chart" sz="quarter" idx="39"/>
          </p:nvPr>
        </p:nvGraphicFramePr>
        <p:xfrm>
          <a:off x="539750" y="1979613"/>
          <a:ext cx="7920038"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72" name="Content Placeholder 71">
            <a:extLst>
              <a:ext uri="{FF2B5EF4-FFF2-40B4-BE49-F238E27FC236}">
                <a16:creationId xmlns:a16="http://schemas.microsoft.com/office/drawing/2014/main" id="{7C95125A-0591-AFB3-B6B5-54C0EA6B2E72}"/>
              </a:ext>
            </a:extLst>
          </p:cNvPr>
          <p:cNvSpPr>
            <a:spLocks noGrp="1"/>
          </p:cNvSpPr>
          <p:nvPr>
            <p:ph sz="quarter" idx="15"/>
          </p:nvPr>
        </p:nvSpPr>
        <p:spPr/>
        <p:txBody>
          <a:bodyPr/>
          <a:lstStyle/>
          <a:p>
            <a:pPr lvl="8"/>
            <a:r>
              <a:rPr lang="en-US"/>
              <a:t>008_valantic-column-22cm.crtx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Clusterd column : Text right</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a:xfrm>
            <a:off x="576000" y="396000"/>
            <a:ext cx="7164000" cy="144000"/>
          </a:xfrm>
        </p:spPr>
        <p:txBody>
          <a:bodyPr/>
          <a:lstStyle/>
          <a:p>
            <a:r>
              <a:rPr lang="en-GB"/>
              <a:t>B  054 : chart : source : text right source</a:t>
            </a:r>
            <a:endParaRPr lang="en-US" dirty="0"/>
          </a:p>
        </p:txBody>
      </p:sp>
    </p:spTree>
    <p:extLst>
      <p:ext uri="{BB962C8B-B14F-4D97-AF65-F5344CB8AC3E}">
        <p14:creationId xmlns:p14="http://schemas.microsoft.com/office/powerpoint/2010/main" val="44754364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88</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2025-10-08</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6"/>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sz="quarter" idx="22"/>
          </p:nvPr>
        </p:nvGraphicFramePr>
        <p:xfrm>
          <a:off x="6419850" y="1979613"/>
          <a:ext cx="5219700"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49" name="Content Placeholder 48">
            <a:extLst>
              <a:ext uri="{FF2B5EF4-FFF2-40B4-BE49-F238E27FC236}">
                <a16:creationId xmlns:a16="http://schemas.microsoft.com/office/drawing/2014/main" id="{D6B9A7E7-110F-17AC-52A3-F830CBE5ED23}"/>
              </a:ext>
            </a:extLst>
          </p:cNvPr>
          <p:cNvSpPr>
            <a:spLocks noGrp="1"/>
          </p:cNvSpPr>
          <p:nvPr>
            <p:ph sz="quarter" idx="44"/>
          </p:nvPr>
        </p:nvSpPr>
        <p:spPr/>
        <p:txBody>
          <a:bodyPr/>
          <a:lstStyle/>
          <a:p>
            <a:pPr lvl="8"/>
            <a:r>
              <a:rPr lang="en-US"/>
              <a:t>007_valantic-column-14cm.crtx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1"/>
          </p:nvPr>
        </p:nvSpPr>
        <p:spPr/>
        <p:txBody>
          <a:bodyPr/>
          <a:lstStyle/>
          <a:p>
            <a:r>
              <a:rPr lang="de-DE"/>
              <a:t>Source: Dealer survey</a:t>
            </a:r>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sz="quarter" idx="15"/>
          </p:nvPr>
        </p:nvGraphicFramePr>
        <p:xfrm>
          <a:off x="539750" y="1979613"/>
          <a:ext cx="5219700" cy="3779837"/>
        </p:xfrm>
        <a:graphic>
          <a:graphicData uri="http://schemas.openxmlformats.org/drawingml/2006/chart">
            <c:chart xmlns:c="http://schemas.openxmlformats.org/drawingml/2006/chart" xmlns:r="http://schemas.openxmlformats.org/officeDocument/2006/relationships" r:id="rId6"/>
          </a:graphicData>
        </a:graphic>
      </p:graphicFrame>
      <p:sp>
        <p:nvSpPr>
          <p:cNvPr id="50" name="Content Placeholder 49">
            <a:extLst>
              <a:ext uri="{FF2B5EF4-FFF2-40B4-BE49-F238E27FC236}">
                <a16:creationId xmlns:a16="http://schemas.microsoft.com/office/drawing/2014/main" id="{E677BCC5-D3C0-94CE-463E-C24F9A5E94EC}"/>
              </a:ext>
            </a:extLst>
          </p:cNvPr>
          <p:cNvSpPr>
            <a:spLocks noGrp="1"/>
          </p:cNvSpPr>
          <p:nvPr>
            <p:ph sz="quarter" idx="45"/>
          </p:nvPr>
        </p:nvSpPr>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Two clusterd column charts </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a:xfrm>
            <a:off x="576000" y="396000"/>
            <a:ext cx="7164000" cy="144000"/>
          </a:xfrm>
        </p:spPr>
        <p:txBody>
          <a:bodyPr/>
          <a:lstStyle/>
          <a:p>
            <a:r>
              <a:rPr lang="fr-FR"/>
              <a:t>B  055 : 2 contents : 2 sources</a:t>
            </a:r>
            <a:endParaRPr lang="en-US" dirty="0"/>
          </a:p>
        </p:txBody>
      </p:sp>
    </p:spTree>
    <p:extLst>
      <p:ext uri="{BB962C8B-B14F-4D97-AF65-F5344CB8AC3E}">
        <p14:creationId xmlns:p14="http://schemas.microsoft.com/office/powerpoint/2010/main" val="229984615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4AA811F3-BB96-8D88-E39F-698224DD910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23" name="Object 22" hidden="1">
                        <a:extLst>
                          <a:ext uri="{FF2B5EF4-FFF2-40B4-BE49-F238E27FC236}">
                            <a16:creationId xmlns:a16="http://schemas.microsoft.com/office/drawing/2014/main" id="{4AA811F3-BB96-8D88-E39F-698224DD910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174BCDE-3B11-3A0B-F7D0-B0B7D37315A3}"/>
              </a:ext>
            </a:extLst>
          </p:cNvPr>
          <p:cNvSpPr>
            <a:spLocks noGrp="1"/>
          </p:cNvSpPr>
          <p:nvPr>
            <p:ph type="sldNum" sz="quarter" idx="4"/>
          </p:nvPr>
        </p:nvSpPr>
        <p:spPr/>
        <p:txBody>
          <a:bodyPr/>
          <a:lstStyle/>
          <a:p>
            <a:fld id="{FA573BCF-C0F1-4720-B5E7-944FE630E67D}" type="slidenum">
              <a:rPr lang="en-US" smtClean="0"/>
              <a:pPr/>
              <a:t>89</a:t>
            </a:fld>
            <a:endParaRPr lang="en-US" dirty="0"/>
          </a:p>
        </p:txBody>
      </p:sp>
      <p:sp>
        <p:nvSpPr>
          <p:cNvPr id="6" name="Footer Placeholder 5">
            <a:extLst>
              <a:ext uri="{FF2B5EF4-FFF2-40B4-BE49-F238E27FC236}">
                <a16:creationId xmlns:a16="http://schemas.microsoft.com/office/drawing/2014/main" id="{74664D8F-DAFF-C908-5657-AD41E6505970}"/>
              </a:ext>
            </a:extLst>
          </p:cNvPr>
          <p:cNvSpPr>
            <a:spLocks noGrp="1"/>
          </p:cNvSpPr>
          <p:nvPr>
            <p:ph type="ftr" sz="quarter" idx="3"/>
          </p:nvPr>
        </p:nvSpPr>
        <p:spPr/>
        <p:txBody>
          <a:bodyPr/>
          <a:lstStyle/>
          <a:p>
            <a:r>
              <a:rPr lang="nl-NL"/>
              <a:t>Company Presentation Route B</a:t>
            </a:r>
            <a:endParaRPr lang="nl-NL" dirty="0"/>
          </a:p>
        </p:txBody>
      </p:sp>
      <p:sp>
        <p:nvSpPr>
          <p:cNvPr id="5" name="Date Placeholder 4">
            <a:extLst>
              <a:ext uri="{FF2B5EF4-FFF2-40B4-BE49-F238E27FC236}">
                <a16:creationId xmlns:a16="http://schemas.microsoft.com/office/drawing/2014/main" id="{DF164360-98B1-E5C6-3411-087CDA3721F1}"/>
              </a:ext>
            </a:extLst>
          </p:cNvPr>
          <p:cNvSpPr>
            <a:spLocks noGrp="1"/>
          </p:cNvSpPr>
          <p:nvPr>
            <p:ph type="dt" sz="half" idx="2"/>
          </p:nvPr>
        </p:nvSpPr>
        <p:spPr/>
        <p:txBody>
          <a:bodyPr/>
          <a:lstStyle/>
          <a:p>
            <a:r>
              <a:rPr lang="de-DE"/>
              <a:t>2025-10-08</a:t>
            </a:r>
            <a:endParaRPr lang="nl-NL" dirty="0"/>
          </a:p>
        </p:txBody>
      </p:sp>
      <p:sp>
        <p:nvSpPr>
          <p:cNvPr id="89" name="Text Placeholder 88">
            <a:extLst>
              <a:ext uri="{FF2B5EF4-FFF2-40B4-BE49-F238E27FC236}">
                <a16:creationId xmlns:a16="http://schemas.microsoft.com/office/drawing/2014/main" id="{6AC6C33F-6E34-B582-EDBC-41C7B077A8E6}"/>
              </a:ext>
            </a:extLst>
          </p:cNvPr>
          <p:cNvSpPr>
            <a:spLocks noGrp="1"/>
          </p:cNvSpPr>
          <p:nvPr>
            <p:ph type="body" sz="quarter" idx="42"/>
          </p:nvPr>
        </p:nvSpPr>
        <p:spPr/>
        <p:txBody>
          <a:bodyPr/>
          <a:lstStyle/>
          <a:p>
            <a:pPr lvl="4"/>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do </a:t>
            </a:r>
            <a:r>
              <a:rPr lang="de-DE" dirty="0" err="1"/>
              <a:t>eiusmod</a:t>
            </a:r>
            <a:r>
              <a:rPr lang="de-DE" dirty="0"/>
              <a:t> </a:t>
            </a:r>
            <a:r>
              <a:rPr lang="de-DE" dirty="0" err="1"/>
              <a:t>tempor</a:t>
            </a:r>
            <a:r>
              <a:rPr lang="de-DE" dirty="0"/>
              <a:t> </a:t>
            </a:r>
            <a:r>
              <a:rPr lang="de-DE" dirty="0" err="1"/>
              <a:t>incididunt</a:t>
            </a:r>
            <a:r>
              <a:rPr lang="de-DE" dirty="0"/>
              <a:t> </a:t>
            </a:r>
            <a:r>
              <a:rPr lang="de-DE" dirty="0" err="1"/>
              <a:t>ut</a:t>
            </a:r>
            <a:r>
              <a:rPr lang="de-DE" dirty="0"/>
              <a:t> </a:t>
            </a:r>
            <a:r>
              <a:rPr lang="de-DE" dirty="0" err="1"/>
              <a:t>labore</a:t>
            </a:r>
            <a:r>
              <a:rPr lang="de-DE" dirty="0"/>
              <a:t> et </a:t>
            </a:r>
            <a:r>
              <a:rPr lang="de-DE" dirty="0" err="1"/>
              <a:t>dolore</a:t>
            </a:r>
            <a:r>
              <a:rPr lang="de-DE" dirty="0"/>
              <a:t> magna </a:t>
            </a:r>
            <a:r>
              <a:rPr lang="de-DE" dirty="0" err="1"/>
              <a:t>aliqua</a:t>
            </a:r>
            <a:r>
              <a:rPr lang="de-DE" dirty="0"/>
              <a:t>.</a:t>
            </a:r>
            <a:endParaRPr lang="en-US" dirty="0"/>
          </a:p>
          <a:p>
            <a:r>
              <a:rPr lang="de-DE" dirty="0"/>
              <a:t>Source: Dealer </a:t>
            </a:r>
            <a:r>
              <a:rPr lang="de-DE" dirty="0" err="1"/>
              <a:t>survey</a:t>
            </a:r>
            <a:endParaRPr lang="de-DE" dirty="0"/>
          </a:p>
        </p:txBody>
      </p:sp>
      <p:sp>
        <p:nvSpPr>
          <p:cNvPr id="19" name="Text Placeholder 18">
            <a:extLst>
              <a:ext uri="{FF2B5EF4-FFF2-40B4-BE49-F238E27FC236}">
                <a16:creationId xmlns:a16="http://schemas.microsoft.com/office/drawing/2014/main" id="{E237934A-36AB-FE05-83B9-BBA76DA763AC}"/>
              </a:ext>
            </a:extLst>
          </p:cNvPr>
          <p:cNvSpPr>
            <a:spLocks noGrp="1"/>
          </p:cNvSpPr>
          <p:nvPr>
            <p:ph type="body" idx="46"/>
          </p:nvPr>
        </p:nvSpPr>
        <p:spPr/>
        <p:txBody>
          <a:bodyPr/>
          <a:lstStyle/>
          <a:p>
            <a:r>
              <a:rPr lang="de-DE"/>
              <a:t>Source: Dealer survey</a:t>
            </a:r>
            <a:r>
              <a:rPr lang="en-US"/>
              <a:t> </a:t>
            </a:r>
            <a:endParaRPr lang="en-US" dirty="0"/>
          </a:p>
        </p:txBody>
      </p:sp>
      <p:graphicFrame>
        <p:nvGraphicFramePr>
          <p:cNvPr id="15" name="Chart Placeholder 54">
            <a:extLst>
              <a:ext uri="{FF2B5EF4-FFF2-40B4-BE49-F238E27FC236}">
                <a16:creationId xmlns:a16="http://schemas.microsoft.com/office/drawing/2014/main" id="{2632A00A-9105-EA95-69E9-B240CE60717D}"/>
              </a:ext>
            </a:extLst>
          </p:cNvPr>
          <p:cNvGraphicFramePr>
            <a:graphicFrameLocks noGrp="1"/>
          </p:cNvGraphicFramePr>
          <p:nvPr>
            <p:ph type="chart" sz="quarter" idx="41"/>
          </p:nvPr>
        </p:nvGraphicFramePr>
        <p:xfrm>
          <a:off x="6421438" y="1979613"/>
          <a:ext cx="5219700" cy="2160587"/>
        </p:xfrm>
        <a:graphic>
          <a:graphicData uri="http://schemas.openxmlformats.org/drawingml/2006/chart">
            <c:chart xmlns:c="http://schemas.openxmlformats.org/drawingml/2006/chart" xmlns:r="http://schemas.openxmlformats.org/officeDocument/2006/relationships" r:id="rId5"/>
          </a:graphicData>
        </a:graphic>
      </p:graphicFrame>
      <p:sp>
        <p:nvSpPr>
          <p:cNvPr id="3" name="Content Placeholder 2">
            <a:extLst>
              <a:ext uri="{FF2B5EF4-FFF2-40B4-BE49-F238E27FC236}">
                <a16:creationId xmlns:a16="http://schemas.microsoft.com/office/drawing/2014/main" id="{756C419F-E6E4-3D30-0A1A-3F4C79F8D227}"/>
              </a:ext>
            </a:extLst>
          </p:cNvPr>
          <p:cNvSpPr>
            <a:spLocks noGrp="1"/>
          </p:cNvSpPr>
          <p:nvPr>
            <p:ph sz="quarter" idx="22"/>
          </p:nvPr>
        </p:nvSpPr>
        <p:spPr/>
        <p:txBody>
          <a:bodyPr/>
          <a:lstStyle/>
          <a:p>
            <a:pPr lvl="8"/>
            <a:r>
              <a:rPr lang="de-DE"/>
              <a:t>003_valantic-dougnut-chart-6cm.crtx</a:t>
            </a:r>
            <a:endParaRPr lang="en-US"/>
          </a:p>
        </p:txBody>
      </p:sp>
      <p:sp>
        <p:nvSpPr>
          <p:cNvPr id="14" name="Text Placeholder 13">
            <a:extLst>
              <a:ext uri="{FF2B5EF4-FFF2-40B4-BE49-F238E27FC236}">
                <a16:creationId xmlns:a16="http://schemas.microsoft.com/office/drawing/2014/main" id="{A5F82C89-4A1F-4D35-B97D-5C9B16E0494C}"/>
              </a:ext>
            </a:extLst>
          </p:cNvPr>
          <p:cNvSpPr>
            <a:spLocks noGrp="1"/>
          </p:cNvSpPr>
          <p:nvPr>
            <p:ph type="body" sz="quarter" idx="40"/>
          </p:nvPr>
        </p:nvSpPr>
        <p:spPr/>
        <p:txBody>
          <a:bodyPr/>
          <a:lstStyle/>
          <a:p>
            <a:pPr lvl="4"/>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do </a:t>
            </a:r>
            <a:r>
              <a:rPr lang="de-DE" dirty="0" err="1"/>
              <a:t>eiusmod</a:t>
            </a:r>
            <a:r>
              <a:rPr lang="de-DE" dirty="0"/>
              <a:t> </a:t>
            </a:r>
            <a:r>
              <a:rPr lang="de-DE" dirty="0" err="1"/>
              <a:t>tempor</a:t>
            </a:r>
            <a:r>
              <a:rPr lang="de-DE" dirty="0"/>
              <a:t> </a:t>
            </a:r>
            <a:r>
              <a:rPr lang="de-DE" dirty="0" err="1"/>
              <a:t>incididunt</a:t>
            </a:r>
            <a:r>
              <a:rPr lang="de-DE" dirty="0"/>
              <a:t> </a:t>
            </a:r>
            <a:r>
              <a:rPr lang="de-DE" dirty="0" err="1"/>
              <a:t>ut</a:t>
            </a:r>
            <a:r>
              <a:rPr lang="de-DE" dirty="0"/>
              <a:t> </a:t>
            </a:r>
            <a:r>
              <a:rPr lang="de-DE" dirty="0" err="1"/>
              <a:t>labore</a:t>
            </a:r>
            <a:r>
              <a:rPr lang="de-DE" dirty="0"/>
              <a:t> et </a:t>
            </a:r>
            <a:r>
              <a:rPr lang="de-DE" dirty="0" err="1"/>
              <a:t>dolore</a:t>
            </a:r>
            <a:r>
              <a:rPr lang="de-DE" dirty="0"/>
              <a:t> magna </a:t>
            </a:r>
            <a:r>
              <a:rPr lang="de-DE" dirty="0" err="1"/>
              <a:t>aliqua</a:t>
            </a:r>
            <a:r>
              <a:rPr lang="de-DE" dirty="0"/>
              <a:t>.</a:t>
            </a:r>
            <a:endParaRPr lang="en-US" dirty="0"/>
          </a:p>
        </p:txBody>
      </p:sp>
      <p:sp>
        <p:nvSpPr>
          <p:cNvPr id="44" name="Text Placeholder 43">
            <a:extLst>
              <a:ext uri="{FF2B5EF4-FFF2-40B4-BE49-F238E27FC236}">
                <a16:creationId xmlns:a16="http://schemas.microsoft.com/office/drawing/2014/main" id="{EACE69F8-70F8-2153-931C-EB6A9A5464A4}"/>
              </a:ext>
            </a:extLst>
          </p:cNvPr>
          <p:cNvSpPr>
            <a:spLocks noGrp="1"/>
          </p:cNvSpPr>
          <p:nvPr>
            <p:ph type="body" idx="1"/>
          </p:nvPr>
        </p:nvSpPr>
        <p:spPr/>
        <p:txBody>
          <a:bodyPr/>
          <a:lstStyle/>
          <a:p>
            <a:r>
              <a:rPr lang="de-DE"/>
              <a:t>Source: Dealer survey</a:t>
            </a:r>
            <a:r>
              <a:rPr lang="en-US"/>
              <a:t> </a:t>
            </a:r>
          </a:p>
        </p:txBody>
      </p:sp>
      <p:graphicFrame>
        <p:nvGraphicFramePr>
          <p:cNvPr id="13" name="Chart Placeholder 60">
            <a:extLst>
              <a:ext uri="{FF2B5EF4-FFF2-40B4-BE49-F238E27FC236}">
                <a16:creationId xmlns:a16="http://schemas.microsoft.com/office/drawing/2014/main" id="{686DA1C1-A416-C436-7A02-FD1EE268A9A5}"/>
              </a:ext>
            </a:extLst>
          </p:cNvPr>
          <p:cNvGraphicFramePr>
            <a:graphicFrameLocks noGrp="1"/>
          </p:cNvGraphicFramePr>
          <p:nvPr>
            <p:ph type="chart" sz="quarter" idx="39"/>
          </p:nvPr>
        </p:nvGraphicFramePr>
        <p:xfrm>
          <a:off x="539750" y="1979613"/>
          <a:ext cx="5219700" cy="2160587"/>
        </p:xfrm>
        <a:graphic>
          <a:graphicData uri="http://schemas.openxmlformats.org/drawingml/2006/chart">
            <c:chart xmlns:c="http://schemas.openxmlformats.org/drawingml/2006/chart" xmlns:r="http://schemas.openxmlformats.org/officeDocument/2006/relationships" r:id="rId6"/>
          </a:graphicData>
        </a:graphic>
      </p:graphicFrame>
      <p:sp>
        <p:nvSpPr>
          <p:cNvPr id="4" name="Content Placeholder 3">
            <a:extLst>
              <a:ext uri="{FF2B5EF4-FFF2-40B4-BE49-F238E27FC236}">
                <a16:creationId xmlns:a16="http://schemas.microsoft.com/office/drawing/2014/main" id="{B2E2C7E1-B54E-9832-159E-4197AA28F3D7}"/>
              </a:ext>
            </a:extLst>
          </p:cNvPr>
          <p:cNvSpPr>
            <a:spLocks noGrp="1"/>
          </p:cNvSpPr>
          <p:nvPr>
            <p:ph sz="quarter" idx="15"/>
          </p:nvPr>
        </p:nvSpPr>
        <p:spPr/>
        <p:txBody>
          <a:bodyPr/>
          <a:lstStyle/>
          <a:p>
            <a:pPr lvl="8"/>
            <a:r>
              <a:rPr lang="de-DE"/>
              <a:t>002_valantic-pie-chart-6cm.crtx</a:t>
            </a:r>
            <a:endParaRPr lang="en-US"/>
          </a:p>
        </p:txBody>
      </p:sp>
      <p:sp>
        <p:nvSpPr>
          <p:cNvPr id="10" name="Title 9">
            <a:extLst>
              <a:ext uri="{FF2B5EF4-FFF2-40B4-BE49-F238E27FC236}">
                <a16:creationId xmlns:a16="http://schemas.microsoft.com/office/drawing/2014/main" id="{54554C1D-C8BA-CD41-3F25-2C31B9147300}"/>
              </a:ext>
            </a:extLst>
          </p:cNvPr>
          <p:cNvSpPr>
            <a:spLocks noGrp="1"/>
          </p:cNvSpPr>
          <p:nvPr>
            <p:ph type="title"/>
          </p:nvPr>
        </p:nvSpPr>
        <p:spPr/>
        <p:txBody>
          <a:bodyPr vert="horz"/>
          <a:lstStyle/>
          <a:p>
            <a:r>
              <a:rPr lang="de-DE"/>
              <a:t>Doughnut chart and pie chart : Each with text below</a:t>
            </a:r>
            <a:endParaRPr lang="en-US" dirty="0"/>
          </a:p>
        </p:txBody>
      </p:sp>
      <p:sp>
        <p:nvSpPr>
          <p:cNvPr id="11" name="Text Placeholder 10">
            <a:extLst>
              <a:ext uri="{FF2B5EF4-FFF2-40B4-BE49-F238E27FC236}">
                <a16:creationId xmlns:a16="http://schemas.microsoft.com/office/drawing/2014/main" id="{1F1F5F5F-CFFC-2A43-D312-ACA663E6E3B7}"/>
              </a:ext>
            </a:extLst>
          </p:cNvPr>
          <p:cNvSpPr>
            <a:spLocks noGrp="1"/>
          </p:cNvSpPr>
          <p:nvPr>
            <p:ph type="body" sz="quarter" idx="14"/>
          </p:nvPr>
        </p:nvSpPr>
        <p:spPr>
          <a:xfrm>
            <a:off x="576000" y="396000"/>
            <a:ext cx="7164000" cy="144000"/>
          </a:xfrm>
        </p:spPr>
        <p:txBody>
          <a:bodyPr/>
          <a:lstStyle/>
          <a:p>
            <a:r>
              <a:rPr lang="fr-FR"/>
              <a:t>B  056 : 2 contents : 2 sources</a:t>
            </a:r>
            <a:endParaRPr lang="en-US"/>
          </a:p>
          <a:p>
            <a:endParaRPr lang="en-US" dirty="0"/>
          </a:p>
        </p:txBody>
      </p:sp>
    </p:spTree>
    <p:extLst>
      <p:ext uri="{BB962C8B-B14F-4D97-AF65-F5344CB8AC3E}">
        <p14:creationId xmlns:p14="http://schemas.microsoft.com/office/powerpoint/2010/main" val="1574588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7132A071-B7C7-D971-0E17-DC71B99F79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7132A071-B7C7-D971-0E17-DC71B99F79F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4"/>
          </p:nvPr>
        </p:nvSpPr>
        <p:spPr/>
        <p:txBody>
          <a:bodyPr/>
          <a:lstStyle/>
          <a:p>
            <a:fld id="{3AB0EB1E-25C5-4740-9782-54CCC0C83B03}" type="slidenum">
              <a:rPr lang="en-US" smtClean="0"/>
              <a:pPr/>
              <a:t>9</a:t>
            </a:fld>
            <a:endParaRPr lang="en-US"/>
          </a:p>
        </p:txBody>
      </p:sp>
      <p:sp>
        <p:nvSpPr>
          <p:cNvPr id="5" name="Footer Placeholder 4">
            <a:extLst>
              <a:ext uri="{FF2B5EF4-FFF2-40B4-BE49-F238E27FC236}">
                <a16:creationId xmlns:a16="http://schemas.microsoft.com/office/drawing/2014/main" id="{51CB0EEC-822E-CF93-B6B0-9E42958EFA79}"/>
              </a:ext>
            </a:extLst>
          </p:cNvPr>
          <p:cNvSpPr>
            <a:spLocks noGrp="1"/>
          </p:cNvSpPr>
          <p:nvPr>
            <p:ph type="ftr" sz="quarter" idx="3"/>
          </p:nvPr>
        </p:nvSpPr>
        <p:spPr/>
        <p:txBody>
          <a:bodyPr/>
          <a:lstStyle/>
          <a:p>
            <a:r>
              <a:rPr lang="en-US"/>
              <a:t>Company Presentation Route B</a:t>
            </a:r>
          </a:p>
        </p:txBody>
      </p:sp>
      <p:sp>
        <p:nvSpPr>
          <p:cNvPr id="3" name="Date Placeholder 2">
            <a:extLst>
              <a:ext uri="{FF2B5EF4-FFF2-40B4-BE49-F238E27FC236}">
                <a16:creationId xmlns:a16="http://schemas.microsoft.com/office/drawing/2014/main" id="{D3731360-F4EA-6779-471D-FAD6170EC158}"/>
              </a:ext>
            </a:extLst>
          </p:cNvPr>
          <p:cNvSpPr>
            <a:spLocks noGrp="1"/>
          </p:cNvSpPr>
          <p:nvPr>
            <p:ph type="dt" sz="half" idx="2"/>
          </p:nvPr>
        </p:nvSpPr>
        <p:spPr/>
        <p:txBody>
          <a:bodyPr/>
          <a:lstStyle/>
          <a:p>
            <a:r>
              <a:rPr lang="de-DE"/>
              <a:t>2025-10-08</a:t>
            </a:r>
            <a:endParaRPr lang="en-US"/>
          </a:p>
        </p:txBody>
      </p:sp>
      <p:sp>
        <p:nvSpPr>
          <p:cNvPr id="16" name="Text Placeholder 15">
            <a:extLst>
              <a:ext uri="{FF2B5EF4-FFF2-40B4-BE49-F238E27FC236}">
                <a16:creationId xmlns:a16="http://schemas.microsoft.com/office/drawing/2014/main" id="{2C3326C4-3690-4FCF-77C9-55D187FF36D3}"/>
              </a:ext>
            </a:extLst>
          </p:cNvPr>
          <p:cNvSpPr>
            <a:spLocks noGrp="1"/>
          </p:cNvSpPr>
          <p:nvPr>
            <p:ph type="body" sz="quarter" idx="14"/>
          </p:nvPr>
        </p:nvSpPr>
        <p:spPr/>
        <p:txBody>
          <a:bodyPr/>
          <a:lstStyle/>
          <a:p>
            <a:pPr lvl="1"/>
            <a:r>
              <a:rPr lang="en-US" dirty="0"/>
              <a:t>Titlepage</a:t>
            </a:r>
          </a:p>
          <a:p>
            <a:r>
              <a:rPr lang="en-US" dirty="0"/>
              <a:t>Divider</a:t>
            </a:r>
          </a:p>
          <a:p>
            <a:r>
              <a:rPr lang="en-US" dirty="0"/>
              <a:t>Agenda</a:t>
            </a:r>
          </a:p>
          <a:p>
            <a:r>
              <a:rPr lang="en-US" dirty="0"/>
              <a:t>Layouts</a:t>
            </a:r>
          </a:p>
          <a:p>
            <a:r>
              <a:rPr lang="en-US" dirty="0"/>
              <a:t>Contents</a:t>
            </a:r>
          </a:p>
          <a:p>
            <a:r>
              <a:rPr lang="en-US" dirty="0"/>
              <a:t>Charts </a:t>
            </a:r>
          </a:p>
          <a:p>
            <a:r>
              <a:rPr lang="en-US" dirty="0"/>
              <a:t>Basics</a:t>
            </a:r>
          </a:p>
          <a:p>
            <a:endParaRPr lang="en-US" dirty="0"/>
          </a:p>
        </p:txBody>
      </p:sp>
      <p:sp>
        <p:nvSpPr>
          <p:cNvPr id="14" name="Title 13">
            <a:extLst>
              <a:ext uri="{FF2B5EF4-FFF2-40B4-BE49-F238E27FC236}">
                <a16:creationId xmlns:a16="http://schemas.microsoft.com/office/drawing/2014/main" id="{ACD9B814-2E3D-2714-548C-25B995EE9ACB}"/>
              </a:ext>
            </a:extLst>
          </p:cNvPr>
          <p:cNvSpPr>
            <a:spLocks noGrp="1"/>
          </p:cNvSpPr>
          <p:nvPr>
            <p:ph type="title"/>
          </p:nvPr>
        </p:nvSpPr>
        <p:spPr/>
        <p:txBody>
          <a:bodyPr vert="horz"/>
          <a:lstStyle/>
          <a:p>
            <a:r>
              <a:rPr lang="de-DE" dirty="0"/>
              <a:t>Agenda</a:t>
            </a:r>
            <a:endParaRPr lang="en-US" dirty="0"/>
          </a:p>
        </p:txBody>
      </p:sp>
    </p:spTree>
    <p:extLst>
      <p:ext uri="{BB962C8B-B14F-4D97-AF65-F5344CB8AC3E}">
        <p14:creationId xmlns:p14="http://schemas.microsoft.com/office/powerpoint/2010/main" val="26448130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90</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2025-10-08</a:t>
            </a:r>
            <a:endParaRPr lang="nl-NL" dirty="0"/>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52"/>
          </p:nvPr>
        </p:nvSpPr>
        <p:spPr/>
        <p:txBody>
          <a:bodyPr/>
          <a:lstStyle/>
          <a:p>
            <a:r>
              <a:rPr lang="de-DE"/>
              <a:t>Source: Dealer survey</a:t>
            </a:r>
          </a:p>
        </p:txBody>
      </p:sp>
      <p:graphicFrame>
        <p:nvGraphicFramePr>
          <p:cNvPr id="79" name="Chart Placeholder 78">
            <a:extLst>
              <a:ext uri="{FF2B5EF4-FFF2-40B4-BE49-F238E27FC236}">
                <a16:creationId xmlns:a16="http://schemas.microsoft.com/office/drawing/2014/main" id="{73A952DF-5284-B0D1-BB5D-2EAD40FA86EB}"/>
              </a:ext>
            </a:extLst>
          </p:cNvPr>
          <p:cNvGraphicFramePr>
            <a:graphicFrameLocks noGrp="1"/>
          </p:cNvGraphicFramePr>
          <p:nvPr>
            <p:ph type="chart" sz="quarter" idx="45"/>
          </p:nvPr>
        </p:nvGraphicFramePr>
        <p:xfrm>
          <a:off x="8207375" y="1979613"/>
          <a:ext cx="3419475"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72" name="Content Placeholder 71">
            <a:extLst>
              <a:ext uri="{FF2B5EF4-FFF2-40B4-BE49-F238E27FC236}">
                <a16:creationId xmlns:a16="http://schemas.microsoft.com/office/drawing/2014/main" id="{6F8CEC03-0604-9961-C169-B4FDFE763A82}"/>
              </a:ext>
            </a:extLst>
          </p:cNvPr>
          <p:cNvSpPr>
            <a:spLocks noGrp="1"/>
          </p:cNvSpPr>
          <p:nvPr>
            <p:ph sz="quarter" idx="48"/>
          </p:nvPr>
        </p:nvSpPr>
        <p:spPr/>
        <p:txBody>
          <a:bodyPr/>
          <a:lstStyle/>
          <a:p>
            <a:pPr lvl="8"/>
            <a:r>
              <a:rPr lang="en-US"/>
              <a:t>006_valantic-column-</a:t>
            </a:r>
            <a:br>
              <a:rPr lang="en-US"/>
            </a:br>
            <a:r>
              <a:rPr lang="en-US"/>
              <a:t>100-percent-9cm.crtx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51"/>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4"/>
          </p:nvPr>
        </p:nvGraphicFramePr>
        <p:xfrm>
          <a:off x="4373563" y="1979613"/>
          <a:ext cx="3419475" cy="3779837"/>
        </p:xfrm>
        <a:graphic>
          <a:graphicData uri="http://schemas.openxmlformats.org/drawingml/2006/chart">
            <c:chart xmlns:c="http://schemas.openxmlformats.org/drawingml/2006/chart" xmlns:r="http://schemas.openxmlformats.org/officeDocument/2006/relationships" r:id="rId6"/>
          </a:graphicData>
        </a:graphic>
      </p:graphicFrame>
      <p:sp>
        <p:nvSpPr>
          <p:cNvPr id="71" name="Content Placeholder 70">
            <a:extLst>
              <a:ext uri="{FF2B5EF4-FFF2-40B4-BE49-F238E27FC236}">
                <a16:creationId xmlns:a16="http://schemas.microsoft.com/office/drawing/2014/main" id="{C3CF2138-A362-1AD0-B95A-E3D450B586E1}"/>
              </a:ext>
            </a:extLst>
          </p:cNvPr>
          <p:cNvSpPr>
            <a:spLocks noGrp="1"/>
          </p:cNvSpPr>
          <p:nvPr>
            <p:ph sz="quarter" idx="47"/>
          </p:nvPr>
        </p:nvSpPr>
        <p:spPr/>
        <p:txBody>
          <a:bodyPr/>
          <a:lstStyle/>
          <a:p>
            <a:pPr lvl="8"/>
            <a:r>
              <a:rPr lang="en-US"/>
              <a:t>005_valantic-stacked-</a:t>
            </a:r>
            <a:br>
              <a:rPr lang="en-US"/>
            </a:br>
            <a:r>
              <a:rPr lang="en-US"/>
              <a:t>column-9cm.crtx</a:t>
            </a: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50"/>
          </p:nvPr>
        </p:nvSpPr>
        <p:spPr/>
        <p:txBody>
          <a:bodyPr/>
          <a:lstStyle/>
          <a:p>
            <a:r>
              <a:rPr lang="de-DE"/>
              <a:t>Source: Dealer survey</a:t>
            </a:r>
          </a:p>
        </p:txBody>
      </p:sp>
      <p:graphicFrame>
        <p:nvGraphicFramePr>
          <p:cNvPr id="84" name="Chart Placeholder 83">
            <a:extLst>
              <a:ext uri="{FF2B5EF4-FFF2-40B4-BE49-F238E27FC236}">
                <a16:creationId xmlns:a16="http://schemas.microsoft.com/office/drawing/2014/main" id="{1BE18192-7CAA-5EF6-B41A-A053CD58E32A}"/>
              </a:ext>
            </a:extLst>
          </p:cNvPr>
          <p:cNvGraphicFramePr>
            <a:graphicFrameLocks noGrp="1"/>
          </p:cNvGraphicFramePr>
          <p:nvPr>
            <p:ph type="chart" sz="quarter" idx="39"/>
          </p:nvPr>
        </p:nvGraphicFramePr>
        <p:xfrm>
          <a:off x="539750" y="1979613"/>
          <a:ext cx="3419475" cy="3779837"/>
        </p:xfrm>
        <a:graphic>
          <a:graphicData uri="http://schemas.openxmlformats.org/drawingml/2006/chart">
            <c:chart xmlns:c="http://schemas.openxmlformats.org/drawingml/2006/chart" xmlns:r="http://schemas.openxmlformats.org/officeDocument/2006/relationships" r:id="rId7"/>
          </a:graphicData>
        </a:graphic>
      </p:graphicFrame>
      <p:sp>
        <p:nvSpPr>
          <p:cNvPr id="70" name="Content Placeholder 69">
            <a:extLst>
              <a:ext uri="{FF2B5EF4-FFF2-40B4-BE49-F238E27FC236}">
                <a16:creationId xmlns:a16="http://schemas.microsoft.com/office/drawing/2014/main" id="{208A2704-8920-7D2C-7387-C24BD60FCBF5}"/>
              </a:ext>
            </a:extLst>
          </p:cNvPr>
          <p:cNvSpPr>
            <a:spLocks noGrp="1"/>
          </p:cNvSpPr>
          <p:nvPr>
            <p:ph sz="quarter" idx="15"/>
          </p:nvPr>
        </p:nvSpPr>
        <p:spPr/>
        <p:txBody>
          <a:bodyPr/>
          <a:lstStyle/>
          <a:p>
            <a:pPr lvl="8"/>
            <a:r>
              <a:rPr lang="en-US"/>
              <a:t>004_valantic-</a:t>
            </a:r>
            <a:br>
              <a:rPr lang="en-US"/>
            </a:br>
            <a:r>
              <a:rPr lang="en-US"/>
              <a:t>column-9cm.crtx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Clusterd column charts : Stacked bar charts </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a:xfrm>
            <a:off x="576000" y="396000"/>
            <a:ext cx="7164000" cy="144000"/>
          </a:xfrm>
        </p:spPr>
        <p:txBody>
          <a:bodyPr/>
          <a:lstStyle/>
          <a:p>
            <a:r>
              <a:rPr lang="de-DE"/>
              <a:t>B  057 : 3 charts : 3 sources</a:t>
            </a:r>
            <a:endParaRPr lang="en-US" dirty="0"/>
          </a:p>
        </p:txBody>
      </p:sp>
    </p:spTree>
    <p:extLst>
      <p:ext uri="{BB962C8B-B14F-4D97-AF65-F5344CB8AC3E}">
        <p14:creationId xmlns:p14="http://schemas.microsoft.com/office/powerpoint/2010/main" val="154055001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91</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2025-10-08</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3"/>
          </p:nvPr>
        </p:nvSpPr>
        <p:spPr/>
        <p:txBody>
          <a:bodyPr/>
          <a:lstStyle/>
          <a:p>
            <a:r>
              <a:rPr lang="de-DE"/>
              <a:t>Source: Dealer survey</a:t>
            </a:r>
          </a:p>
        </p:txBody>
      </p:sp>
      <p:graphicFrame>
        <p:nvGraphicFramePr>
          <p:cNvPr id="8" name="Content Placeholder 13">
            <a:extLst>
              <a:ext uri="{FF2B5EF4-FFF2-40B4-BE49-F238E27FC236}">
                <a16:creationId xmlns:a16="http://schemas.microsoft.com/office/drawing/2014/main" id="{88A6A9DC-802B-F01D-24AD-8FC23F79B774}"/>
              </a:ext>
            </a:extLst>
          </p:cNvPr>
          <p:cNvGraphicFramePr>
            <a:graphicFrameLocks noGrp="1"/>
          </p:cNvGraphicFramePr>
          <p:nvPr>
            <p:ph type="chart" sz="quarter" idx="46"/>
          </p:nvPr>
        </p:nvGraphicFramePr>
        <p:xfrm>
          <a:off x="6421438" y="4471988"/>
          <a:ext cx="5219700" cy="1296987"/>
        </p:xfrm>
        <a:graphic>
          <a:graphicData uri="http://schemas.openxmlformats.org/drawingml/2006/chart">
            <c:chart xmlns:c="http://schemas.openxmlformats.org/drawingml/2006/chart" xmlns:r="http://schemas.openxmlformats.org/officeDocument/2006/relationships" r:id="rId5"/>
          </a:graphicData>
        </a:graphic>
      </p:graphicFrame>
      <p:sp>
        <p:nvSpPr>
          <p:cNvPr id="54" name="Content Placeholder 53">
            <a:extLst>
              <a:ext uri="{FF2B5EF4-FFF2-40B4-BE49-F238E27FC236}">
                <a16:creationId xmlns:a16="http://schemas.microsoft.com/office/drawing/2014/main" id="{345DEB47-94E5-4BE2-FC1C-BAEE32F8885F}"/>
              </a:ext>
            </a:extLst>
          </p:cNvPr>
          <p:cNvSpPr>
            <a:spLocks noGrp="1"/>
          </p:cNvSpPr>
          <p:nvPr>
            <p:ph sz="quarter" idx="48"/>
          </p:nvPr>
        </p:nvSpPr>
        <p:spPr/>
        <p:txBody>
          <a:bodyPr/>
          <a:lstStyle/>
          <a:p>
            <a:pPr lvl="8"/>
            <a:r>
              <a:rPr lang="en-US"/>
              <a:t>007_valantic-column-14cm.crtx</a:t>
            </a:r>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idx="38"/>
          </p:nvPr>
        </p:nvSpPr>
        <p:spPr/>
        <p:txBody>
          <a:bodyPr/>
          <a:lstStyle/>
          <a:p>
            <a:r>
              <a:rPr lang="de-DE"/>
              <a:t>Source: Dealer survey</a:t>
            </a:r>
          </a:p>
        </p:txBody>
      </p:sp>
      <p:graphicFrame>
        <p:nvGraphicFramePr>
          <p:cNvPr id="7" name="Content Placeholder 13">
            <a:extLst>
              <a:ext uri="{FF2B5EF4-FFF2-40B4-BE49-F238E27FC236}">
                <a16:creationId xmlns:a16="http://schemas.microsoft.com/office/drawing/2014/main" id="{C8C98303-F3DE-57CB-302E-2151D4915700}"/>
              </a:ext>
            </a:extLst>
          </p:cNvPr>
          <p:cNvGraphicFramePr>
            <a:graphicFrameLocks noGrp="1"/>
          </p:cNvGraphicFramePr>
          <p:nvPr>
            <p:ph type="chart" sz="quarter" idx="47"/>
          </p:nvPr>
        </p:nvGraphicFramePr>
        <p:xfrm>
          <a:off x="539750" y="4471988"/>
          <a:ext cx="5219700" cy="1296987"/>
        </p:xfrm>
        <a:graphic>
          <a:graphicData uri="http://schemas.openxmlformats.org/drawingml/2006/chart">
            <c:chart xmlns:c="http://schemas.openxmlformats.org/drawingml/2006/chart" xmlns:r="http://schemas.openxmlformats.org/officeDocument/2006/relationships" r:id="rId6"/>
          </a:graphicData>
        </a:graphic>
      </p:graphicFrame>
      <p:sp>
        <p:nvSpPr>
          <p:cNvPr id="51" name="Content Placeholder 50">
            <a:extLst>
              <a:ext uri="{FF2B5EF4-FFF2-40B4-BE49-F238E27FC236}">
                <a16:creationId xmlns:a16="http://schemas.microsoft.com/office/drawing/2014/main" id="{133DE2D9-CCD5-5EC8-FF85-2457F0A794FD}"/>
              </a:ext>
            </a:extLst>
          </p:cNvPr>
          <p:cNvSpPr>
            <a:spLocks noGrp="1"/>
          </p:cNvSpPr>
          <p:nvPr>
            <p:ph sz="quarter" idx="49"/>
          </p:nvPr>
        </p:nvSpPr>
        <p:spPr/>
        <p:txBody>
          <a:bodyPr/>
          <a:lstStyle/>
          <a:p>
            <a:pPr lvl="8"/>
            <a:r>
              <a:rPr lang="en-US"/>
              <a:t>007_valantic-column-14cm.crtx</a:t>
            </a:r>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44"/>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1"/>
          </p:nvPr>
        </p:nvGraphicFramePr>
        <p:xfrm>
          <a:off x="6421438" y="1979613"/>
          <a:ext cx="5219700" cy="1296987"/>
        </p:xfrm>
        <a:graphic>
          <a:graphicData uri="http://schemas.openxmlformats.org/drawingml/2006/chart">
            <c:chart xmlns:c="http://schemas.openxmlformats.org/drawingml/2006/chart" xmlns:r="http://schemas.openxmlformats.org/officeDocument/2006/relationships" r:id="rId7"/>
          </a:graphicData>
        </a:graphic>
      </p:graphicFrame>
      <p:sp>
        <p:nvSpPr>
          <p:cNvPr id="53" name="Content Placeholder 52">
            <a:extLst>
              <a:ext uri="{FF2B5EF4-FFF2-40B4-BE49-F238E27FC236}">
                <a16:creationId xmlns:a16="http://schemas.microsoft.com/office/drawing/2014/main" id="{6A6E69A6-3EAA-0E74-04E6-7DE4DE8ACE6B}"/>
              </a:ext>
            </a:extLst>
          </p:cNvPr>
          <p:cNvSpPr>
            <a:spLocks noGrp="1"/>
          </p:cNvSpPr>
          <p:nvPr>
            <p:ph sz="quarter" idx="22"/>
          </p:nvPr>
        </p:nvSpPr>
        <p:spPr/>
        <p:txBody>
          <a:bodyPr/>
          <a:lstStyle/>
          <a:p>
            <a:pPr lvl="8"/>
            <a:r>
              <a:rPr lang="en-US"/>
              <a:t>007_valantic-column-14cm.crtx</a:t>
            </a:r>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idx="45"/>
          </p:nvPr>
        </p:nvSpPr>
        <p:spPr/>
        <p:txBody>
          <a:bodyPr/>
          <a:lstStyle/>
          <a:p>
            <a:r>
              <a:rPr lang="de-DE"/>
              <a:t>Source: Dealer survey</a:t>
            </a:r>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type="chart" sz="quarter" idx="39"/>
          </p:nvPr>
        </p:nvGraphicFramePr>
        <p:xfrm>
          <a:off x="539750" y="1979613"/>
          <a:ext cx="5219700" cy="1296987"/>
        </p:xfrm>
        <a:graphic>
          <a:graphicData uri="http://schemas.openxmlformats.org/drawingml/2006/chart">
            <c:chart xmlns:c="http://schemas.openxmlformats.org/drawingml/2006/chart" xmlns:r="http://schemas.openxmlformats.org/officeDocument/2006/relationships" r:id="rId8"/>
          </a:graphicData>
        </a:graphic>
      </p:graphicFrame>
      <p:sp>
        <p:nvSpPr>
          <p:cNvPr id="52" name="Content Placeholder 51">
            <a:extLst>
              <a:ext uri="{FF2B5EF4-FFF2-40B4-BE49-F238E27FC236}">
                <a16:creationId xmlns:a16="http://schemas.microsoft.com/office/drawing/2014/main" id="{994D56BB-5E4F-5D2C-9445-AEAC945A0F5F}"/>
              </a:ext>
            </a:extLst>
          </p:cNvPr>
          <p:cNvSpPr>
            <a:spLocks noGrp="1"/>
          </p:cNvSpPr>
          <p:nvPr>
            <p:ph sz="quarter" idx="15"/>
          </p:nvPr>
        </p:nvSpPr>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a:t>Four bar charts </a:t>
            </a:r>
            <a:endParaRPr lang="en-US" dirty="0"/>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14"/>
          </p:nvPr>
        </p:nvSpPr>
        <p:spPr>
          <a:xfrm>
            <a:off x="576000" y="396000"/>
            <a:ext cx="7164000" cy="144000"/>
          </a:xfrm>
        </p:spPr>
        <p:txBody>
          <a:bodyPr/>
          <a:lstStyle/>
          <a:p>
            <a:r>
              <a:rPr lang="de-DE"/>
              <a:t>B  058 : 4 charts : 4 sources</a:t>
            </a:r>
            <a:endParaRPr lang="en-US"/>
          </a:p>
          <a:p>
            <a:endParaRPr lang="de-DE"/>
          </a:p>
        </p:txBody>
      </p:sp>
    </p:spTree>
    <p:extLst>
      <p:ext uri="{BB962C8B-B14F-4D97-AF65-F5344CB8AC3E}">
        <p14:creationId xmlns:p14="http://schemas.microsoft.com/office/powerpoint/2010/main" val="343637443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92</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Company Presentation Route B</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2025-10-08</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sz="quarter" idx="61"/>
          </p:nvPr>
        </p:nvSpPr>
        <p:spPr/>
        <p:txBody>
          <a:bodyPr/>
          <a:lstStyle/>
          <a:p>
            <a:r>
              <a:rPr lang="de-DE"/>
              <a:t>001_valantic-column-6cm.crtx</a:t>
            </a:r>
          </a:p>
        </p:txBody>
      </p:sp>
      <p:graphicFrame>
        <p:nvGraphicFramePr>
          <p:cNvPr id="21" name="Chart Placeholder 28">
            <a:extLst>
              <a:ext uri="{FF2B5EF4-FFF2-40B4-BE49-F238E27FC236}">
                <a16:creationId xmlns:a16="http://schemas.microsoft.com/office/drawing/2014/main" id="{B4A46284-5274-188C-CA35-88BC2D6D308D}"/>
              </a:ext>
            </a:extLst>
          </p:cNvPr>
          <p:cNvGraphicFramePr>
            <a:graphicFrameLocks noGrp="1"/>
          </p:cNvGraphicFramePr>
          <p:nvPr>
            <p:ph type="chart" sz="quarter" idx="54"/>
          </p:nvPr>
        </p:nvGraphicFramePr>
        <p:xfrm>
          <a:off x="8207375" y="4464050"/>
          <a:ext cx="3421063" cy="1295400"/>
        </p:xfrm>
        <a:graphic>
          <a:graphicData uri="http://schemas.openxmlformats.org/drawingml/2006/chart">
            <c:chart xmlns:c="http://schemas.openxmlformats.org/drawingml/2006/chart" xmlns:r="http://schemas.openxmlformats.org/officeDocument/2006/relationships" r:id="rId5"/>
          </a:graphicData>
        </a:graphic>
      </p:graphicFrame>
      <p:sp>
        <p:nvSpPr>
          <p:cNvPr id="78" name="Content Placeholder 77">
            <a:extLst>
              <a:ext uri="{FF2B5EF4-FFF2-40B4-BE49-F238E27FC236}">
                <a16:creationId xmlns:a16="http://schemas.microsoft.com/office/drawing/2014/main" id="{7BB604AF-5601-DE2B-AE9F-65C33A323084}"/>
              </a:ext>
            </a:extLst>
          </p:cNvPr>
          <p:cNvSpPr>
            <a:spLocks noGrp="1"/>
          </p:cNvSpPr>
          <p:nvPr>
            <p:ph sz="quarter" idx="55"/>
          </p:nvPr>
        </p:nvSpPr>
        <p:spPr/>
        <p:txBody>
          <a:bodyPr/>
          <a:lstStyle/>
          <a:p>
            <a:pPr lvl="8"/>
            <a:r>
              <a:rPr lang="de-DE"/>
              <a:t>valantic lavander</a:t>
            </a:r>
          </a:p>
          <a:p>
            <a:endParaRPr lang="en-US"/>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sz="quarter" idx="60"/>
          </p:nvPr>
        </p:nvSpPr>
        <p:spPr/>
        <p:txBody>
          <a:bodyPr/>
          <a:lstStyle/>
          <a:p>
            <a:r>
              <a:rPr lang="de-DE"/>
              <a:t>001_valantic-column-6cm.crtx</a:t>
            </a:r>
          </a:p>
        </p:txBody>
      </p:sp>
      <p:graphicFrame>
        <p:nvGraphicFramePr>
          <p:cNvPr id="61" name="Chart Placeholder 28">
            <a:extLst>
              <a:ext uri="{FF2B5EF4-FFF2-40B4-BE49-F238E27FC236}">
                <a16:creationId xmlns:a16="http://schemas.microsoft.com/office/drawing/2014/main" id="{4EF37581-6FBE-A564-BC5D-ADE1FCFADFAC}"/>
              </a:ext>
            </a:extLst>
          </p:cNvPr>
          <p:cNvGraphicFramePr>
            <a:graphicFrameLocks noGrp="1"/>
          </p:cNvGraphicFramePr>
          <p:nvPr>
            <p:ph type="chart" sz="quarter" idx="46"/>
          </p:nvPr>
        </p:nvGraphicFramePr>
        <p:xfrm>
          <a:off x="4373563" y="4464050"/>
          <a:ext cx="3421062" cy="1295400"/>
        </p:xfrm>
        <a:graphic>
          <a:graphicData uri="http://schemas.openxmlformats.org/drawingml/2006/chart">
            <c:chart xmlns:c="http://schemas.openxmlformats.org/drawingml/2006/chart" xmlns:r="http://schemas.openxmlformats.org/officeDocument/2006/relationships" r:id="rId6"/>
          </a:graphicData>
        </a:graphic>
      </p:graphicFrame>
      <p:sp>
        <p:nvSpPr>
          <p:cNvPr id="74" name="Content Placeholder 73">
            <a:extLst>
              <a:ext uri="{FF2B5EF4-FFF2-40B4-BE49-F238E27FC236}">
                <a16:creationId xmlns:a16="http://schemas.microsoft.com/office/drawing/2014/main" id="{39A80AD4-DC20-F937-3B9B-BBACEC587B9C}"/>
              </a:ext>
            </a:extLst>
          </p:cNvPr>
          <p:cNvSpPr>
            <a:spLocks noGrp="1"/>
          </p:cNvSpPr>
          <p:nvPr>
            <p:ph sz="quarter" idx="48"/>
          </p:nvPr>
        </p:nvSpPr>
        <p:spPr/>
        <p:txBody>
          <a:bodyPr/>
          <a:lstStyle/>
          <a:p>
            <a:pPr lvl="8"/>
            <a:r>
              <a:rPr lang="de-DE"/>
              <a:t>valantic gold</a:t>
            </a:r>
          </a:p>
          <a:p>
            <a:endParaRPr lang="en-US"/>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59"/>
          </p:nvPr>
        </p:nvSpPr>
        <p:spPr/>
        <p:txBody>
          <a:bodyPr/>
          <a:lstStyle/>
          <a:p>
            <a:r>
              <a:rPr lang="de-DE"/>
              <a:t>001_valantic-column-6cm.crtx</a:t>
            </a:r>
          </a:p>
        </p:txBody>
      </p:sp>
      <p:graphicFrame>
        <p:nvGraphicFramePr>
          <p:cNvPr id="58" name="Chart Placeholder 28">
            <a:extLst>
              <a:ext uri="{FF2B5EF4-FFF2-40B4-BE49-F238E27FC236}">
                <a16:creationId xmlns:a16="http://schemas.microsoft.com/office/drawing/2014/main" id="{B6E22688-A607-0EFB-550D-E2B6287CC1A5}"/>
              </a:ext>
            </a:extLst>
          </p:cNvPr>
          <p:cNvGraphicFramePr>
            <a:graphicFrameLocks noGrp="1"/>
          </p:cNvGraphicFramePr>
          <p:nvPr>
            <p:ph type="chart" sz="quarter" idx="47"/>
          </p:nvPr>
        </p:nvGraphicFramePr>
        <p:xfrm>
          <a:off x="539750" y="4464050"/>
          <a:ext cx="3419475" cy="1295400"/>
        </p:xfrm>
        <a:graphic>
          <a:graphicData uri="http://schemas.openxmlformats.org/drawingml/2006/chart">
            <c:chart xmlns:c="http://schemas.openxmlformats.org/drawingml/2006/chart" xmlns:r="http://schemas.openxmlformats.org/officeDocument/2006/relationships" r:id="rId7"/>
          </a:graphicData>
        </a:graphic>
      </p:graphicFrame>
      <p:sp>
        <p:nvSpPr>
          <p:cNvPr id="73" name="Content Placeholder 72">
            <a:extLst>
              <a:ext uri="{FF2B5EF4-FFF2-40B4-BE49-F238E27FC236}">
                <a16:creationId xmlns:a16="http://schemas.microsoft.com/office/drawing/2014/main" id="{662E003F-CD23-9900-BD44-C7A57A3A29E0}"/>
              </a:ext>
            </a:extLst>
          </p:cNvPr>
          <p:cNvSpPr>
            <a:spLocks noGrp="1"/>
          </p:cNvSpPr>
          <p:nvPr>
            <p:ph sz="quarter" idx="49"/>
          </p:nvPr>
        </p:nvSpPr>
        <p:spPr/>
        <p:txBody>
          <a:bodyPr/>
          <a:lstStyle/>
          <a:p>
            <a:pPr lvl="8"/>
            <a:r>
              <a:rPr lang="de-DE"/>
              <a:t>valantic silver</a:t>
            </a:r>
          </a:p>
          <a:p>
            <a:endParaRPr lang="en-US"/>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62"/>
          </p:nvPr>
        </p:nvSpPr>
        <p:spPr/>
        <p:txBody>
          <a:bodyPr/>
          <a:lstStyle/>
          <a:p>
            <a:r>
              <a:rPr lang="de-DE"/>
              <a:t>001_valantic-column-6cm.crtx</a:t>
            </a:r>
          </a:p>
        </p:txBody>
      </p:sp>
      <p:graphicFrame>
        <p:nvGraphicFramePr>
          <p:cNvPr id="50" name="Chart Placeholder 28">
            <a:extLst>
              <a:ext uri="{FF2B5EF4-FFF2-40B4-BE49-F238E27FC236}">
                <a16:creationId xmlns:a16="http://schemas.microsoft.com/office/drawing/2014/main" id="{A90EADC5-E6EA-EBB5-E25B-B036B475FF77}"/>
              </a:ext>
            </a:extLst>
          </p:cNvPr>
          <p:cNvGraphicFramePr>
            <a:graphicFrameLocks noGrp="1"/>
          </p:cNvGraphicFramePr>
          <p:nvPr>
            <p:ph type="chart" sz="quarter" idx="57"/>
          </p:nvPr>
        </p:nvGraphicFramePr>
        <p:xfrm>
          <a:off x="8207375" y="1979613"/>
          <a:ext cx="3421063" cy="1296987"/>
        </p:xfrm>
        <a:graphic>
          <a:graphicData uri="http://schemas.openxmlformats.org/drawingml/2006/chart">
            <c:chart xmlns:c="http://schemas.openxmlformats.org/drawingml/2006/chart" xmlns:r="http://schemas.openxmlformats.org/officeDocument/2006/relationships" r:id="rId8"/>
          </a:graphicData>
        </a:graphic>
      </p:graphicFrame>
      <p:sp>
        <p:nvSpPr>
          <p:cNvPr id="80" name="Content Placeholder 79">
            <a:extLst>
              <a:ext uri="{FF2B5EF4-FFF2-40B4-BE49-F238E27FC236}">
                <a16:creationId xmlns:a16="http://schemas.microsoft.com/office/drawing/2014/main" id="{D9FD703B-1740-5AE1-4DFC-D24AFD9B6E92}"/>
              </a:ext>
            </a:extLst>
          </p:cNvPr>
          <p:cNvSpPr>
            <a:spLocks noGrp="1"/>
          </p:cNvSpPr>
          <p:nvPr>
            <p:ph sz="quarter" idx="58"/>
          </p:nvPr>
        </p:nvSpPr>
        <p:spPr/>
        <p:txBody>
          <a:bodyPr/>
          <a:lstStyle/>
          <a:p>
            <a:pPr lvl="8"/>
            <a:r>
              <a:rPr lang="de-DE"/>
              <a:t>valantic vibrant purple</a:t>
            </a:r>
          </a:p>
          <a:p>
            <a:endParaRPr lang="en-US"/>
          </a:p>
        </p:txBody>
      </p:sp>
      <p:sp>
        <p:nvSpPr>
          <p:cNvPr id="77" name="Text Placeholder 76">
            <a:extLst>
              <a:ext uri="{FF2B5EF4-FFF2-40B4-BE49-F238E27FC236}">
                <a16:creationId xmlns:a16="http://schemas.microsoft.com/office/drawing/2014/main" id="{AC86B584-194D-BD76-D6A5-A70DCD25FD54}"/>
              </a:ext>
            </a:extLst>
          </p:cNvPr>
          <p:cNvSpPr>
            <a:spLocks noGrp="1"/>
          </p:cNvSpPr>
          <p:nvPr>
            <p:ph type="body" sz="quarter" idx="63"/>
          </p:nvPr>
        </p:nvSpPr>
        <p:spPr/>
        <p:txBody>
          <a:bodyPr/>
          <a:lstStyle/>
          <a:p>
            <a:r>
              <a:rPr lang="de-DE"/>
              <a:t>001_valantic-column-6cm.crtx</a:t>
            </a:r>
          </a:p>
        </p:txBody>
      </p:sp>
      <p:graphicFrame>
        <p:nvGraphicFramePr>
          <p:cNvPr id="17" name="Chart Placeholder 28">
            <a:extLst>
              <a:ext uri="{FF2B5EF4-FFF2-40B4-BE49-F238E27FC236}">
                <a16:creationId xmlns:a16="http://schemas.microsoft.com/office/drawing/2014/main" id="{E0FBFADF-08A3-1F9C-33E7-476415D31CDF}"/>
              </a:ext>
            </a:extLst>
          </p:cNvPr>
          <p:cNvGraphicFramePr>
            <a:graphicFrameLocks noGrp="1"/>
          </p:cNvGraphicFramePr>
          <p:nvPr>
            <p:ph type="chart" sz="quarter" idx="41"/>
          </p:nvPr>
        </p:nvGraphicFramePr>
        <p:xfrm>
          <a:off x="4373563" y="1979613"/>
          <a:ext cx="3421062" cy="1296987"/>
        </p:xfrm>
        <a:graphic>
          <a:graphicData uri="http://schemas.openxmlformats.org/drawingml/2006/chart">
            <c:chart xmlns:c="http://schemas.openxmlformats.org/drawingml/2006/chart" xmlns:r="http://schemas.openxmlformats.org/officeDocument/2006/relationships" r:id="rId9"/>
          </a:graphicData>
        </a:graphic>
      </p:graphicFrame>
      <p:sp>
        <p:nvSpPr>
          <p:cNvPr id="76" name="Content Placeholder 75">
            <a:extLst>
              <a:ext uri="{FF2B5EF4-FFF2-40B4-BE49-F238E27FC236}">
                <a16:creationId xmlns:a16="http://schemas.microsoft.com/office/drawing/2014/main" id="{849D9593-7F50-F6AC-6673-6D9692BD1DE7}"/>
              </a:ext>
            </a:extLst>
          </p:cNvPr>
          <p:cNvSpPr>
            <a:spLocks noGrp="1"/>
          </p:cNvSpPr>
          <p:nvPr>
            <p:ph sz="quarter" idx="22"/>
          </p:nvPr>
        </p:nvSpPr>
        <p:spPr/>
        <p:txBody>
          <a:bodyPr/>
          <a:lstStyle/>
          <a:p>
            <a:pPr lvl="8"/>
            <a:r>
              <a:rPr lang="de-DE"/>
              <a:t>valantic royal blue</a:t>
            </a:r>
          </a:p>
          <a:p>
            <a:endParaRPr lang="en-US"/>
          </a:p>
        </p:txBody>
      </p:sp>
      <p:sp>
        <p:nvSpPr>
          <p:cNvPr id="79" name="Text Placeholder 78">
            <a:extLst>
              <a:ext uri="{FF2B5EF4-FFF2-40B4-BE49-F238E27FC236}">
                <a16:creationId xmlns:a16="http://schemas.microsoft.com/office/drawing/2014/main" id="{9759D99A-BFFC-7BF3-AC34-286BF11C26C7}"/>
              </a:ext>
            </a:extLst>
          </p:cNvPr>
          <p:cNvSpPr>
            <a:spLocks noGrp="1"/>
          </p:cNvSpPr>
          <p:nvPr>
            <p:ph type="body" sz="quarter" idx="64"/>
          </p:nvPr>
        </p:nvSpPr>
        <p:spPr/>
        <p:txBody>
          <a:bodyPr/>
          <a:lstStyle/>
          <a:p>
            <a:r>
              <a:rPr lang="de-DE"/>
              <a:t>001_valantic-column-6cm.crtx</a:t>
            </a:r>
          </a:p>
        </p:txBody>
      </p:sp>
      <p:graphicFrame>
        <p:nvGraphicFramePr>
          <p:cNvPr id="14" name="Chart Placeholder 28">
            <a:extLst>
              <a:ext uri="{FF2B5EF4-FFF2-40B4-BE49-F238E27FC236}">
                <a16:creationId xmlns:a16="http://schemas.microsoft.com/office/drawing/2014/main" id="{D00B5F9E-7334-907B-E34A-DC2DA4CFE234}"/>
              </a:ext>
            </a:extLst>
          </p:cNvPr>
          <p:cNvGraphicFramePr>
            <a:graphicFrameLocks noGrp="1"/>
          </p:cNvGraphicFramePr>
          <p:nvPr>
            <p:ph type="chart" sz="quarter" idx="39"/>
          </p:nvPr>
        </p:nvGraphicFramePr>
        <p:xfrm>
          <a:off x="539750" y="1979613"/>
          <a:ext cx="3419475" cy="1296987"/>
        </p:xfrm>
        <a:graphic>
          <a:graphicData uri="http://schemas.openxmlformats.org/drawingml/2006/chart">
            <c:chart xmlns:c="http://schemas.openxmlformats.org/drawingml/2006/chart" xmlns:r="http://schemas.openxmlformats.org/officeDocument/2006/relationships" r:id="rId10"/>
          </a:graphicData>
        </a:graphic>
      </p:graphicFrame>
      <p:sp>
        <p:nvSpPr>
          <p:cNvPr id="75" name="Content Placeholder 74">
            <a:extLst>
              <a:ext uri="{FF2B5EF4-FFF2-40B4-BE49-F238E27FC236}">
                <a16:creationId xmlns:a16="http://schemas.microsoft.com/office/drawing/2014/main" id="{6EF8F731-143B-3E3C-4827-55C671D46128}"/>
              </a:ext>
            </a:extLst>
          </p:cNvPr>
          <p:cNvSpPr>
            <a:spLocks noGrp="1"/>
          </p:cNvSpPr>
          <p:nvPr>
            <p:ph sz="quarter" idx="15"/>
          </p:nvPr>
        </p:nvSpPr>
        <p:spPr/>
        <p:txBody>
          <a:bodyPr/>
          <a:lstStyle/>
          <a:p>
            <a:pPr lvl="8"/>
            <a:r>
              <a:rPr lang="de-DE"/>
              <a:t>valantic indigo</a:t>
            </a:r>
          </a:p>
          <a:p>
            <a:endParaRPr lang="en-US"/>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a:t>Six bar charts : Color Examples</a:t>
            </a:r>
            <a:endParaRPr lang="en-US" dirty="0"/>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sz="quarter" idx="14"/>
          </p:nvPr>
        </p:nvSpPr>
        <p:spPr>
          <a:xfrm>
            <a:off x="576000" y="396000"/>
            <a:ext cx="7164000" cy="144000"/>
          </a:xfrm>
        </p:spPr>
        <p:txBody>
          <a:bodyPr/>
          <a:lstStyle/>
          <a:p>
            <a:r>
              <a:rPr lang="de-DE"/>
              <a:t>B  059 : 6 charts : 6 sources</a:t>
            </a:r>
          </a:p>
          <a:p>
            <a:endParaRPr lang="de-DE"/>
          </a:p>
        </p:txBody>
      </p:sp>
    </p:spTree>
    <p:extLst>
      <p:ext uri="{BB962C8B-B14F-4D97-AF65-F5344CB8AC3E}">
        <p14:creationId xmlns:p14="http://schemas.microsoft.com/office/powerpoint/2010/main" val="242386296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fld id="{D7B5DC5B-6873-43DB-ADC7-B15ACCE0DFDB}" type="slidenum">
              <a:rPr lang="de-DE" smtClean="0"/>
              <a:pPr/>
              <a:t>93</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r>
              <a:rPr lang="nl-NL"/>
              <a:t>Company Presentation Route B</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r>
              <a:rPr lang="de-DE"/>
              <a:t>2025-10-08</a:t>
            </a:r>
            <a:endParaRPr lang="nl-NL" dirty="0"/>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57"/>
          </p:nvPr>
        </p:nvSpPr>
        <p:spPr/>
        <p:txBody>
          <a:bodyPr/>
          <a:lstStyle/>
          <a:p>
            <a:r>
              <a:rPr lang="en-GB"/>
              <a:t>Year 2024, </a:t>
            </a:r>
            <a:br>
              <a:rPr lang="en-GB"/>
            </a:br>
            <a:r>
              <a:rPr lang="en-GB"/>
              <a:t>Source: website</a:t>
            </a:r>
            <a:endParaRPr lang="en-US"/>
          </a:p>
        </p:txBody>
      </p:sp>
      <p:graphicFrame>
        <p:nvGraphicFramePr>
          <p:cNvPr id="13" name="Content Placeholder 40">
            <a:extLst>
              <a:ext uri="{FF2B5EF4-FFF2-40B4-BE49-F238E27FC236}">
                <a16:creationId xmlns:a16="http://schemas.microsoft.com/office/drawing/2014/main" id="{403351C9-FD8E-F824-4729-DFD368A0DFB1}"/>
              </a:ext>
            </a:extLst>
          </p:cNvPr>
          <p:cNvGraphicFramePr>
            <a:graphicFrameLocks noGrp="1"/>
          </p:cNvGraphicFramePr>
          <p:nvPr>
            <p:ph sz="quarter" idx="15"/>
          </p:nvPr>
        </p:nvGraphicFramePr>
        <p:xfrm>
          <a:off x="539750" y="1476375"/>
          <a:ext cx="11088688" cy="4319588"/>
        </p:xfrm>
        <a:graphic>
          <a:graphicData uri="http://schemas.openxmlformats.org/drawingml/2006/table">
            <a:tbl>
              <a:tblPr firstRow="1" firstCol="1" bandRow="1">
                <a:tableStyleId>{D27102A9-8310-4765-A935-A1911B00CA55}</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l">
                        <a:lnSpc>
                          <a:spcPct val="150000"/>
                        </a:lnSpc>
                        <a:spcAft>
                          <a:spcPts val="0"/>
                        </a:spcAft>
                      </a:pPr>
                      <a:r>
                        <a:rPr lang="en-US" sz="1000" b="0" i="0" spc="0" baseline="0">
                          <a:solidFill>
                            <a:schemeClr val="tx1"/>
                          </a:solidFill>
                          <a:effectLst/>
                          <a:latin typeface="+mj-lt"/>
                          <a:ea typeface="Calibri" panose="020F0502020204030204" pitchFamily="34" charset="0"/>
                          <a:cs typeface="Segoe UI" panose="020B0502040204020203" pitchFamily="34" charset="0"/>
                        </a:rPr>
                        <a:t>Subtitle</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86390" marR="86390" marT="43195" marB="43195"/>
                </a:tc>
                <a:tc gridSpan="15">
                  <a:txBody>
                    <a:bodyPr/>
                    <a:lstStyle/>
                    <a:p>
                      <a:pPr algn="l">
                        <a:lnSpc>
                          <a:spcPct val="150000"/>
                        </a:lnSpc>
                        <a:spcAft>
                          <a:spcPts val="0"/>
                        </a:spcAft>
                      </a:pPr>
                      <a:r>
                        <a:rPr lang="en-GB" sz="1000" b="0" kern="1200" spc="0" baseline="0">
                          <a:solidFill>
                            <a:schemeClr val="tx1"/>
                          </a:solidFill>
                          <a:effectLst/>
                          <a:latin typeface="+mj-lt"/>
                        </a:rPr>
                        <a:t>2024</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tc>
                <a:tc>
                  <a:txBody>
                    <a:bodyPr/>
                    <a:lstStyle/>
                    <a:p>
                      <a:pPr algn="r">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j-lt"/>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extLst>
                  <a:ext uri="{0D108BD9-81ED-4DB2-BD59-A6C34878D82A}">
                    <a16:rowId xmlns:a16="http://schemas.microsoft.com/office/drawing/2014/main" val="2640412743"/>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tx2"/>
                          </a:solidFill>
                          <a:latin typeface="+mn-lt"/>
                        </a:rPr>
                        <a:t>Lorem</a:t>
                      </a:r>
                      <a:r>
                        <a:rPr lang="nl-NL" sz="900" b="0">
                          <a:solidFill>
                            <a:schemeClr val="tx2"/>
                          </a:solidFill>
                          <a:latin typeface="+mn-lt"/>
                        </a:rPr>
                        <a:t> </a:t>
                      </a:r>
                      <a:r>
                        <a:rPr lang="nl-NL" sz="900" b="0" err="1">
                          <a:solidFill>
                            <a:schemeClr val="tx2"/>
                          </a:solidFill>
                          <a:latin typeface="+mn-lt"/>
                        </a:rPr>
                        <a:t>ipsum</a:t>
                      </a:r>
                      <a:r>
                        <a:rPr lang="nl-NL" sz="900" b="0">
                          <a:solidFill>
                            <a:schemeClr val="tx2"/>
                          </a:solidFill>
                          <a:latin typeface="+mn-lt"/>
                        </a:rPr>
                        <a:t> </a:t>
                      </a:r>
                      <a:r>
                        <a:rPr lang="nl-NL" sz="900" b="0" err="1">
                          <a:solidFill>
                            <a:schemeClr val="tx2"/>
                          </a:solidFill>
                          <a:latin typeface="+mn-lt"/>
                        </a:rPr>
                        <a:t>dolor</a:t>
                      </a:r>
                      <a:endParaRPr lang="nl-NL" sz="900" b="0">
                        <a:solidFill>
                          <a:schemeClr val="tx2"/>
                        </a:solidFill>
                        <a:latin typeface="+mn-lt"/>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1476668022"/>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tx2"/>
                          </a:solidFill>
                          <a:latin typeface="+mn-lt"/>
                        </a:rPr>
                        <a:t>Lorem</a:t>
                      </a:r>
                      <a:r>
                        <a:rPr lang="nl-NL" sz="900" b="0">
                          <a:solidFill>
                            <a:schemeClr val="tx2"/>
                          </a:solidFill>
                          <a:latin typeface="+mn-lt"/>
                        </a:rPr>
                        <a:t> </a:t>
                      </a:r>
                      <a:r>
                        <a:rPr lang="nl-NL" sz="900" b="0" err="1">
                          <a:solidFill>
                            <a:schemeClr val="tx2"/>
                          </a:solidFill>
                          <a:latin typeface="+mn-lt"/>
                        </a:rPr>
                        <a:t>ipsum</a:t>
                      </a:r>
                      <a:r>
                        <a:rPr lang="nl-NL" sz="900" b="0">
                          <a:solidFill>
                            <a:schemeClr val="tx2"/>
                          </a:solidFill>
                          <a:latin typeface="+mn-lt"/>
                        </a:rPr>
                        <a:t> </a:t>
                      </a:r>
                      <a:r>
                        <a:rPr lang="nl-NL" sz="900" b="0" err="1">
                          <a:solidFill>
                            <a:schemeClr val="tx2"/>
                          </a:solidFill>
                          <a:latin typeface="+mn-lt"/>
                        </a:rPr>
                        <a:t>dolor</a:t>
                      </a:r>
                      <a:endParaRPr lang="nl-NL" sz="900" b="0">
                        <a:solidFill>
                          <a:schemeClr val="tx2"/>
                        </a:solidFill>
                        <a:latin typeface="+mn-lt"/>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700294440"/>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tx2"/>
                          </a:solidFill>
                          <a:latin typeface="+mn-lt"/>
                        </a:rPr>
                        <a:t>Lorem</a:t>
                      </a:r>
                      <a:r>
                        <a:rPr lang="nl-NL" sz="900" b="0">
                          <a:solidFill>
                            <a:schemeClr val="tx2"/>
                          </a:solidFill>
                          <a:latin typeface="+mn-lt"/>
                        </a:rPr>
                        <a:t> </a:t>
                      </a:r>
                      <a:r>
                        <a:rPr lang="nl-NL" sz="900" b="0" err="1">
                          <a:solidFill>
                            <a:schemeClr val="tx2"/>
                          </a:solidFill>
                          <a:latin typeface="+mn-lt"/>
                        </a:rPr>
                        <a:t>ipsum</a:t>
                      </a:r>
                      <a:r>
                        <a:rPr lang="nl-NL" sz="900" b="0">
                          <a:solidFill>
                            <a:schemeClr val="tx2"/>
                          </a:solidFill>
                          <a:latin typeface="+mn-lt"/>
                        </a:rPr>
                        <a:t> </a:t>
                      </a:r>
                      <a:r>
                        <a:rPr lang="nl-NL" sz="900" b="0" err="1">
                          <a:solidFill>
                            <a:schemeClr val="tx2"/>
                          </a:solidFill>
                          <a:latin typeface="+mn-lt"/>
                        </a:rPr>
                        <a:t>dolor</a:t>
                      </a:r>
                      <a:endParaRPr lang="nl-NL" sz="900" b="0">
                        <a:solidFill>
                          <a:schemeClr val="tx2"/>
                        </a:solidFill>
                        <a:latin typeface="+mn-lt"/>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accent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2125847788"/>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2597987745"/>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gradFill>
                            <a:gsLst>
                              <a:gs pos="0">
                                <a:srgbClr val="FF4B4B"/>
                              </a:gs>
                              <a:gs pos="100000">
                                <a:srgbClr val="FF744F"/>
                              </a:gs>
                            </a:gsLst>
                            <a:lin ang="18900000" scaled="0"/>
                          </a:gradFill>
                          <a:effectLst/>
                          <a:uLnTx/>
                          <a:uFillTx/>
                          <a:latin typeface="+mj-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gradFill>
                            <a:gsLst>
                              <a:gs pos="0">
                                <a:srgbClr val="FF4B4B"/>
                              </a:gs>
                              <a:gs pos="100000">
                                <a:srgbClr val="FF744F"/>
                              </a:gs>
                            </a:gsLst>
                            <a:lin ang="18900000" scaled="0"/>
                          </a:gradFill>
                          <a:effectLst/>
                          <a:uLnTx/>
                          <a:uFillTx/>
                          <a:latin typeface="+mj-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gradFill>
                            <a:gsLst>
                              <a:gs pos="0">
                                <a:srgbClr val="FF4B4B"/>
                              </a:gs>
                              <a:gs pos="100000">
                                <a:srgbClr val="FF744F"/>
                              </a:gs>
                            </a:gsLst>
                            <a:lin ang="18900000" scaled="0"/>
                          </a:gradFill>
                          <a:effectLst/>
                          <a:uLnTx/>
                          <a:uFillTx/>
                          <a:latin typeface="+mj-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extLst>
                  <a:ext uri="{0D108BD9-81ED-4DB2-BD59-A6C34878D82A}">
                    <a16:rowId xmlns:a16="http://schemas.microsoft.com/office/drawing/2014/main" val="3841973241"/>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err="1">
                          <a:ln>
                            <a:noFill/>
                          </a:ln>
                          <a:solidFill>
                            <a:srgbClr val="2D3842"/>
                          </a:solidFill>
                          <a:effectLst/>
                          <a:uLnTx/>
                          <a:uFillTx/>
                          <a:latin typeface="+mn-lt"/>
                          <a:ea typeface="+mn-ea"/>
                          <a:cs typeface="+mn-cs"/>
                        </a:rPr>
                        <a:t>Lorem</a:t>
                      </a:r>
                      <a:r>
                        <a:rPr kumimoji="0" lang="nl-NL" sz="900" b="0" i="0" u="none" strike="noStrike" kern="1200" cap="none" spc="0" normalizeH="0" baseline="0" noProof="0">
                          <a:ln>
                            <a:noFill/>
                          </a:ln>
                          <a:solidFill>
                            <a:srgbClr val="2D3842"/>
                          </a:solidFill>
                          <a:effectLst/>
                          <a:uLnTx/>
                          <a:uFillTx/>
                          <a:latin typeface="+mn-lt"/>
                          <a:ea typeface="+mn-ea"/>
                          <a:cs typeface="+mn-cs"/>
                        </a:rPr>
                        <a:t> </a:t>
                      </a:r>
                      <a:r>
                        <a:rPr kumimoji="0" lang="nl-NL" sz="900" b="0" i="0" u="none" strike="noStrike" kern="1200" cap="none" spc="0" normalizeH="0" baseline="0" noProof="0" err="1">
                          <a:ln>
                            <a:noFill/>
                          </a:ln>
                          <a:solidFill>
                            <a:srgbClr val="2D3842"/>
                          </a:solidFill>
                          <a:effectLst/>
                          <a:uLnTx/>
                          <a:uFillTx/>
                          <a:latin typeface="+mn-lt"/>
                          <a:ea typeface="+mn-ea"/>
                          <a:cs typeface="+mn-cs"/>
                        </a:rPr>
                        <a:t>ipsum</a:t>
                      </a:r>
                      <a:r>
                        <a:rPr kumimoji="0" lang="nl-NL" sz="900" b="0" i="0" u="none" strike="noStrike" kern="1200" cap="none" spc="0" normalizeH="0" baseline="0" noProof="0">
                          <a:ln>
                            <a:noFill/>
                          </a:ln>
                          <a:solidFill>
                            <a:srgbClr val="2D3842"/>
                          </a:solidFill>
                          <a:effectLst/>
                          <a:uLnTx/>
                          <a:uFillTx/>
                          <a:latin typeface="+mn-lt"/>
                          <a:ea typeface="+mn-ea"/>
                          <a:cs typeface="+mn-cs"/>
                        </a:rPr>
                        <a:t> </a:t>
                      </a:r>
                      <a:r>
                        <a:rPr kumimoji="0" lang="nl-NL" sz="900" b="0" i="0" u="none" strike="noStrike" kern="1200" cap="none" spc="0" normalizeH="0" baseline="0" noProof="0" err="1">
                          <a:ln>
                            <a:noFill/>
                          </a:ln>
                          <a:solidFill>
                            <a:srgbClr val="2D3842"/>
                          </a:solidFill>
                          <a:effectLst/>
                          <a:uLnTx/>
                          <a:uFillTx/>
                          <a:latin typeface="+mn-lt"/>
                          <a:ea typeface="+mn-ea"/>
                          <a:cs typeface="+mn-cs"/>
                        </a:rPr>
                        <a:t>dolor</a:t>
                      </a:r>
                      <a:endParaRPr kumimoji="0" lang="nl-NL" sz="900" b="0" i="0" u="none" strike="noStrike" kern="1200" cap="none" spc="0" normalizeH="0" baseline="0" noProof="0">
                        <a:ln>
                          <a:noFill/>
                        </a:ln>
                        <a:solidFill>
                          <a:srgbClr val="2D3842"/>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extLst>
                  <a:ext uri="{0D108BD9-81ED-4DB2-BD59-A6C34878D82A}">
                    <a16:rowId xmlns:a16="http://schemas.microsoft.com/office/drawing/2014/main" val="1635127945"/>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err="1">
                          <a:ln>
                            <a:noFill/>
                          </a:ln>
                          <a:solidFill>
                            <a:srgbClr val="2D3842"/>
                          </a:solidFill>
                          <a:effectLst/>
                          <a:uLnTx/>
                          <a:uFillTx/>
                          <a:latin typeface="+mn-lt"/>
                          <a:ea typeface="+mn-ea"/>
                          <a:cs typeface="+mn-cs"/>
                        </a:rPr>
                        <a:t>Lorem</a:t>
                      </a:r>
                      <a:r>
                        <a:rPr kumimoji="0" lang="nl-NL" sz="900" b="0" i="0" u="none" strike="noStrike" kern="1200" cap="none" spc="0" normalizeH="0" baseline="0" noProof="0">
                          <a:ln>
                            <a:noFill/>
                          </a:ln>
                          <a:solidFill>
                            <a:srgbClr val="2D3842"/>
                          </a:solidFill>
                          <a:effectLst/>
                          <a:uLnTx/>
                          <a:uFillTx/>
                          <a:latin typeface="+mn-lt"/>
                          <a:ea typeface="+mn-ea"/>
                          <a:cs typeface="+mn-cs"/>
                        </a:rPr>
                        <a:t> </a:t>
                      </a:r>
                      <a:r>
                        <a:rPr kumimoji="0" lang="nl-NL" sz="900" b="0" i="0" u="none" strike="noStrike" kern="1200" cap="none" spc="0" normalizeH="0" baseline="0" noProof="0" err="1">
                          <a:ln>
                            <a:noFill/>
                          </a:ln>
                          <a:solidFill>
                            <a:srgbClr val="2D3842"/>
                          </a:solidFill>
                          <a:effectLst/>
                          <a:uLnTx/>
                          <a:uFillTx/>
                          <a:latin typeface="+mn-lt"/>
                          <a:ea typeface="+mn-ea"/>
                          <a:cs typeface="+mn-cs"/>
                        </a:rPr>
                        <a:t>ipsum</a:t>
                      </a:r>
                      <a:r>
                        <a:rPr kumimoji="0" lang="nl-NL" sz="900" b="0" i="0" u="none" strike="noStrike" kern="1200" cap="none" spc="0" normalizeH="0" baseline="0" noProof="0">
                          <a:ln>
                            <a:noFill/>
                          </a:ln>
                          <a:solidFill>
                            <a:srgbClr val="2D3842"/>
                          </a:solidFill>
                          <a:effectLst/>
                          <a:uLnTx/>
                          <a:uFillTx/>
                          <a:latin typeface="+mn-lt"/>
                          <a:ea typeface="+mn-ea"/>
                          <a:cs typeface="+mn-cs"/>
                        </a:rPr>
                        <a:t> </a:t>
                      </a:r>
                      <a:r>
                        <a:rPr kumimoji="0" lang="nl-NL" sz="900" b="0" i="0" u="none" strike="noStrike" kern="1200" cap="none" spc="0" normalizeH="0" baseline="0" noProof="0" err="1">
                          <a:ln>
                            <a:noFill/>
                          </a:ln>
                          <a:solidFill>
                            <a:srgbClr val="2D3842"/>
                          </a:solidFill>
                          <a:effectLst/>
                          <a:uLnTx/>
                          <a:uFillTx/>
                          <a:latin typeface="+mn-lt"/>
                          <a:ea typeface="+mn-ea"/>
                          <a:cs typeface="+mn-cs"/>
                        </a:rPr>
                        <a:t>dolor</a:t>
                      </a:r>
                      <a:endParaRPr kumimoji="0" lang="nl-NL" sz="900" b="0" i="0" u="none" strike="noStrike" kern="1200" cap="none" spc="0" normalizeH="0" baseline="0" noProof="0">
                        <a:ln>
                          <a:noFill/>
                        </a:ln>
                        <a:solidFill>
                          <a:srgbClr val="2D3842"/>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2D3842"/>
                          </a:solidFill>
                          <a:effectLst/>
                          <a:uLnTx/>
                          <a:uFillTx/>
                          <a:latin typeface="+mn-lt"/>
                          <a:ea typeface="+mn-ea"/>
                          <a:cs typeface="+mn-cs"/>
                        </a:rPr>
                        <a:t>XXX,XX</a:t>
                      </a:r>
                    </a:p>
                  </a:txBody>
                  <a:tcPr marL="36000" marR="36000" marT="0" marB="0" anchor="ctr"/>
                </a:tc>
                <a:extLst>
                  <a:ext uri="{0D108BD9-81ED-4DB2-BD59-A6C34878D82A}">
                    <a16:rowId xmlns:a16="http://schemas.microsoft.com/office/drawing/2014/main" val="1553679396"/>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bg1"/>
                          </a:solidFill>
                          <a:latin typeface="+mn-lt"/>
                        </a:rPr>
                        <a:t>Lorem</a:t>
                      </a:r>
                      <a:r>
                        <a:rPr lang="nl-NL" sz="900" b="0">
                          <a:solidFill>
                            <a:schemeClr val="bg1"/>
                          </a:solidFill>
                          <a:latin typeface="+mn-lt"/>
                        </a:rPr>
                        <a:t> </a:t>
                      </a:r>
                      <a:r>
                        <a:rPr lang="nl-NL" sz="900" b="0" err="1">
                          <a:solidFill>
                            <a:schemeClr val="bg1"/>
                          </a:solidFill>
                          <a:latin typeface="+mn-lt"/>
                        </a:rPr>
                        <a:t>ipsum</a:t>
                      </a:r>
                      <a:r>
                        <a:rPr lang="nl-NL" sz="900" b="0">
                          <a:solidFill>
                            <a:schemeClr val="bg1"/>
                          </a:solidFill>
                          <a:latin typeface="+mn-lt"/>
                        </a:rPr>
                        <a:t> </a:t>
                      </a:r>
                      <a:r>
                        <a:rPr lang="nl-NL" sz="900" b="0" err="1">
                          <a:solidFill>
                            <a:schemeClr val="bg1"/>
                          </a:solidFill>
                          <a:latin typeface="+mn-lt"/>
                        </a:rPr>
                        <a:t>dolor</a:t>
                      </a:r>
                      <a:endParaRPr lang="nl-NL" sz="900" b="0">
                        <a:solidFill>
                          <a:schemeClr val="bg1"/>
                        </a:solidFill>
                        <a:latin typeface="+mn-lt"/>
                      </a:endParaRP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bg1"/>
                          </a:solidFill>
                          <a:latin typeface="+mn-lt"/>
                        </a:rPr>
                        <a:t>XXX,XX</a:t>
                      </a:r>
                    </a:p>
                  </a:txBody>
                  <a:tcPr marL="36000" marR="36000" marT="0" marB="0" anchor="ctr">
                    <a:solidFill>
                      <a:schemeClr val="accent2"/>
                    </a:solidFill>
                  </a:tcPr>
                </a:tc>
                <a:extLst>
                  <a:ext uri="{0D108BD9-81ED-4DB2-BD59-A6C34878D82A}">
                    <a16:rowId xmlns:a16="http://schemas.microsoft.com/office/drawing/2014/main" val="4025165934"/>
                  </a:ext>
                </a:extLst>
              </a:tr>
              <a:tr h="317665">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l"/>
                      <a:r>
                        <a:rPr lang="nl-NL" sz="900" b="0" err="1">
                          <a:solidFill>
                            <a:schemeClr val="tx2"/>
                          </a:solidFill>
                          <a:latin typeface="+mj-lt"/>
                        </a:rPr>
                        <a:t>Lorem</a:t>
                      </a:r>
                      <a:r>
                        <a:rPr lang="nl-NL" sz="900" b="0">
                          <a:solidFill>
                            <a:schemeClr val="tx2"/>
                          </a:solidFill>
                          <a:latin typeface="+mj-lt"/>
                        </a:rPr>
                        <a:t> </a:t>
                      </a:r>
                      <a:r>
                        <a:rPr lang="nl-NL" sz="900" b="0" err="1">
                          <a:solidFill>
                            <a:schemeClr val="tx2"/>
                          </a:solidFill>
                          <a:latin typeface="+mj-lt"/>
                        </a:rPr>
                        <a:t>ipsum</a:t>
                      </a:r>
                      <a:r>
                        <a:rPr lang="nl-NL" sz="900" b="0">
                          <a:solidFill>
                            <a:schemeClr val="tx2"/>
                          </a:solidFill>
                          <a:latin typeface="+mj-lt"/>
                        </a:rPr>
                        <a:t> </a:t>
                      </a:r>
                      <a:r>
                        <a:rPr lang="nl-NL" sz="900" b="0" err="1">
                          <a:solidFill>
                            <a:schemeClr val="tx2"/>
                          </a:solidFill>
                          <a:latin typeface="+mj-lt"/>
                        </a:rPr>
                        <a:t>dolor</a:t>
                      </a:r>
                      <a:endParaRPr lang="nl-NL" sz="900" b="0">
                        <a:solidFill>
                          <a:schemeClr val="tx2"/>
                        </a:solidFill>
                        <a:latin typeface="+mj-lt"/>
                      </a:endParaRP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tc>
                  <a:txBody>
                    <a:bodyPr/>
                    <a:lstStyle>
                      <a:lvl1pPr marL="0" algn="l" defTabSz="914400" rtl="0" eaLnBrk="1" latinLnBrk="0" hangingPunct="1">
                        <a:defRPr sz="1800" kern="1200">
                          <a:solidFill>
                            <a:schemeClr val="dk1"/>
                          </a:solidFill>
                          <a:latin typeface="Open Sans"/>
                        </a:defRPr>
                      </a:lvl1pPr>
                      <a:lvl2pPr marL="457200" algn="l" defTabSz="914400" rtl="0" eaLnBrk="1" latinLnBrk="0" hangingPunct="1">
                        <a:defRPr sz="1800" kern="1200">
                          <a:solidFill>
                            <a:schemeClr val="dk1"/>
                          </a:solidFill>
                          <a:latin typeface="Open Sans"/>
                        </a:defRPr>
                      </a:lvl2pPr>
                      <a:lvl3pPr marL="914400" algn="l" defTabSz="914400" rtl="0" eaLnBrk="1" latinLnBrk="0" hangingPunct="1">
                        <a:defRPr sz="1800" kern="1200">
                          <a:solidFill>
                            <a:schemeClr val="dk1"/>
                          </a:solidFill>
                          <a:latin typeface="Open Sans"/>
                        </a:defRPr>
                      </a:lvl3pPr>
                      <a:lvl4pPr marL="1371600" algn="l" defTabSz="914400" rtl="0" eaLnBrk="1" latinLnBrk="0" hangingPunct="1">
                        <a:defRPr sz="1800" kern="1200">
                          <a:solidFill>
                            <a:schemeClr val="dk1"/>
                          </a:solidFill>
                          <a:latin typeface="Open Sans"/>
                        </a:defRPr>
                      </a:lvl4pPr>
                      <a:lvl5pPr marL="1828800" algn="l" defTabSz="914400" rtl="0" eaLnBrk="1" latinLnBrk="0" hangingPunct="1">
                        <a:defRPr sz="1800" kern="1200">
                          <a:solidFill>
                            <a:schemeClr val="dk1"/>
                          </a:solidFill>
                          <a:latin typeface="Open Sans"/>
                        </a:defRPr>
                      </a:lvl5pPr>
                      <a:lvl6pPr marL="2286000" algn="l" defTabSz="914400" rtl="0" eaLnBrk="1" latinLnBrk="0" hangingPunct="1">
                        <a:defRPr sz="1800" kern="1200">
                          <a:solidFill>
                            <a:schemeClr val="dk1"/>
                          </a:solidFill>
                          <a:latin typeface="Open Sans"/>
                        </a:defRPr>
                      </a:lvl6pPr>
                      <a:lvl7pPr marL="2743200" algn="l" defTabSz="914400" rtl="0" eaLnBrk="1" latinLnBrk="0" hangingPunct="1">
                        <a:defRPr sz="1800" kern="1200">
                          <a:solidFill>
                            <a:schemeClr val="dk1"/>
                          </a:solidFill>
                          <a:latin typeface="Open Sans"/>
                        </a:defRPr>
                      </a:lvl7pPr>
                      <a:lvl8pPr marL="3200400" algn="l" defTabSz="914400" rtl="0" eaLnBrk="1" latinLnBrk="0" hangingPunct="1">
                        <a:defRPr sz="1800" kern="1200">
                          <a:solidFill>
                            <a:schemeClr val="dk1"/>
                          </a:solidFill>
                          <a:latin typeface="Open Sans"/>
                        </a:defRPr>
                      </a:lvl8pPr>
                      <a:lvl9pPr marL="3657600" algn="l" defTabSz="914400" rtl="0" eaLnBrk="1" latinLnBrk="0" hangingPunct="1">
                        <a:defRPr sz="1800" kern="1200">
                          <a:solidFill>
                            <a:schemeClr val="dk1"/>
                          </a:solidFill>
                          <a:latin typeface="Open Sans"/>
                        </a:defRPr>
                      </a:lvl9pPr>
                    </a:lstStyle>
                    <a:p>
                      <a:pPr algn="r"/>
                      <a:r>
                        <a:rPr lang="nl-NL" sz="900">
                          <a:solidFill>
                            <a:schemeClr val="tx2"/>
                          </a:solidFill>
                          <a:latin typeface="+mj-lt"/>
                        </a:rPr>
                        <a:t>XXX,XX</a:t>
                      </a: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a:t>Table</a:t>
            </a:r>
          </a:p>
        </p:txBody>
      </p:sp>
      <p:sp>
        <p:nvSpPr>
          <p:cNvPr id="11" name="Text Placeholder 10">
            <a:extLst>
              <a:ext uri="{FF2B5EF4-FFF2-40B4-BE49-F238E27FC236}">
                <a16:creationId xmlns:a16="http://schemas.microsoft.com/office/drawing/2014/main" id="{5A32B051-2228-283A-2C8E-F87BE3CFBC2C}"/>
              </a:ext>
            </a:extLst>
          </p:cNvPr>
          <p:cNvSpPr>
            <a:spLocks noGrp="1"/>
          </p:cNvSpPr>
          <p:nvPr>
            <p:ph type="body" sz="quarter" idx="14"/>
          </p:nvPr>
        </p:nvSpPr>
        <p:spPr/>
        <p:txBody>
          <a:bodyPr/>
          <a:lstStyle/>
          <a:p>
            <a:r>
              <a:rPr lang="en-GB"/>
              <a:t>B  001 : BASIC :  Footnote  :  title and content</a:t>
            </a:r>
            <a:endParaRPr lang="en-US"/>
          </a:p>
        </p:txBody>
      </p:sp>
    </p:spTree>
    <p:extLst>
      <p:ext uri="{BB962C8B-B14F-4D97-AF65-F5344CB8AC3E}">
        <p14:creationId xmlns:p14="http://schemas.microsoft.com/office/powerpoint/2010/main" val="24535974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1" imgW="306" imgH="306" progId="TCLayout.ActiveDocument.1">
                  <p:embed/>
                </p:oleObj>
              </mc:Choice>
              <mc:Fallback>
                <p:oleObj name="think-cell Folie" r:id="rId11"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fld id="{D7B5DC5B-6873-43DB-ADC7-B15ACCE0DFDB}" type="slidenum">
              <a:rPr lang="de-DE" smtClean="0"/>
              <a:pPr/>
              <a:t>94</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r>
              <a:rPr lang="nl-NL"/>
              <a:t>Company Presentation Route B</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r>
              <a:rPr lang="de-DE"/>
              <a:t>2025-10-08</a:t>
            </a:r>
            <a:endParaRPr lang="nl-NL" dirty="0"/>
          </a:p>
        </p:txBody>
      </p:sp>
      <p:graphicFrame>
        <p:nvGraphicFramePr>
          <p:cNvPr id="13" name="Content Placeholder 40">
            <a:extLst>
              <a:ext uri="{FF2B5EF4-FFF2-40B4-BE49-F238E27FC236}">
                <a16:creationId xmlns:a16="http://schemas.microsoft.com/office/drawing/2014/main" id="{403351C9-FD8E-F824-4729-DFD368A0DFB1}"/>
              </a:ext>
            </a:extLst>
          </p:cNvPr>
          <p:cNvGraphicFramePr>
            <a:graphicFrameLocks noGrp="1"/>
          </p:cNvGraphicFramePr>
          <p:nvPr>
            <p:ph sz="quarter" idx="15"/>
          </p:nvPr>
        </p:nvGraphicFramePr>
        <p:xfrm>
          <a:off x="539750" y="1476375"/>
          <a:ext cx="11088681" cy="4015233"/>
        </p:xfrm>
        <a:graphic>
          <a:graphicData uri="http://schemas.openxmlformats.org/drawingml/2006/table">
            <a:tbl>
              <a:tblPr firstRow="1" firstCol="1" bandRow="1">
                <a:tableStyleId>{D27102A9-8310-4765-A935-A1911B00CA55}</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tc>
                <a:tc gridSpan="15">
                  <a:txBody>
                    <a:bodyPr/>
                    <a:lstStyle/>
                    <a:p>
                      <a:pPr algn="l">
                        <a:lnSpc>
                          <a:spcPct val="150000"/>
                        </a:lnSpc>
                        <a:spcAft>
                          <a:spcPts val="0"/>
                        </a:spcAft>
                      </a:pPr>
                      <a:r>
                        <a:rPr lang="en-GB" sz="1000" b="0" kern="1200" spc="0" baseline="0" dirty="0" err="1">
                          <a:solidFill>
                            <a:schemeClr val="tx1"/>
                          </a:solidFill>
                          <a:effectLst/>
                          <a:latin typeface="+mj-lt"/>
                        </a:rPr>
                        <a:t>Woche</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nchor="ctr"/>
                </a:tc>
                <a:tc>
                  <a:txBody>
                    <a:bodyPr/>
                    <a:lstStyle/>
                    <a:p>
                      <a:pPr algn="l">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j-lt"/>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extLst>
                  <a:ext uri="{0D108BD9-81ED-4DB2-BD59-A6C34878D82A}">
                    <a16:rowId xmlns:a16="http://schemas.microsoft.com/office/drawing/2014/main" val="2640412743"/>
                  </a:ext>
                </a:extLst>
              </a:tr>
              <a:tr h="317665">
                <a:tc>
                  <a:txBody>
                    <a:bodyPr/>
                    <a:lstStyle/>
                    <a:p>
                      <a:pPr>
                        <a:lnSpc>
                          <a:spcPct val="150000"/>
                        </a:lnSpc>
                        <a:spcAft>
                          <a:spcPts val="0"/>
                        </a:spcAft>
                      </a:pPr>
                      <a:r>
                        <a:rPr lang="en-GB" sz="1000" b="0" spc="0" baseline="0" dirty="0">
                          <a:solidFill>
                            <a:schemeClr val="tx1"/>
                          </a:solidFill>
                          <a:effectLst/>
                        </a:rPr>
                        <a:t>Analyse</a:t>
                      </a:r>
                      <a:endParaRPr lang="en-GB" sz="1000" b="0" i="0" spc="0" baseline="0" dirty="0">
                        <a:solidFill>
                          <a:schemeClr val="tx1"/>
                        </a:solidFill>
                        <a:effectLst/>
                        <a:latin typeface="+mj-lt"/>
                        <a:ea typeface="Calibri" panose="020F0502020204030204" pitchFamily="34" charset="0"/>
                        <a:cs typeface="Segoe UI Semibold" panose="020B07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476668022"/>
                  </a:ext>
                </a:extLst>
              </a:tr>
              <a:tr h="317665">
                <a:tc>
                  <a:txBody>
                    <a:bodyPr/>
                    <a:lstStyle/>
                    <a:p>
                      <a:pPr>
                        <a:lnSpc>
                          <a:spcPct val="150000"/>
                        </a:lnSpc>
                        <a:spcAft>
                          <a:spcPts val="0"/>
                        </a:spcAft>
                      </a:pPr>
                      <a:r>
                        <a:rPr lang="en-GB" sz="1000" b="0" spc="0" baseline="0" dirty="0">
                          <a:solidFill>
                            <a:schemeClr val="tx1"/>
                          </a:solidFill>
                          <a:effectLst/>
                        </a:rPr>
                        <a:t>Interne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700294440"/>
                  </a:ext>
                </a:extLst>
              </a:tr>
              <a:tr h="317665">
                <a:tc>
                  <a:txBody>
                    <a:bodyPr/>
                    <a:lstStyle/>
                    <a:p>
                      <a:pPr>
                        <a:lnSpc>
                          <a:spcPct val="150000"/>
                        </a:lnSpc>
                        <a:spcAft>
                          <a:spcPts val="0"/>
                        </a:spcAft>
                      </a:pPr>
                      <a:r>
                        <a:rPr lang="en-GB" sz="1000" b="0" spc="0" baseline="0" dirty="0" err="1">
                          <a:solidFill>
                            <a:schemeClr val="tx1"/>
                          </a:solidFill>
                          <a:effectLst/>
                        </a:rPr>
                        <a:t>Externe</a:t>
                      </a:r>
                      <a:r>
                        <a:rPr lang="en-GB" sz="1000" b="0" spc="0" baseline="0" dirty="0">
                          <a:solidFill>
                            <a:schemeClr val="tx1"/>
                          </a:solidFill>
                          <a:effectLst/>
                        </a:rPr>
                        <a:t>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2125847788"/>
                  </a:ext>
                </a:extLst>
              </a:tr>
              <a:tr h="317665">
                <a:tc>
                  <a:txBody>
                    <a:bodyPr/>
                    <a:lstStyle/>
                    <a:p>
                      <a:pPr>
                        <a:lnSpc>
                          <a:spcPct val="150000"/>
                        </a:lnSpc>
                        <a:spcAft>
                          <a:spcPts val="0"/>
                        </a:spcAft>
                      </a:pPr>
                      <a:r>
                        <a:rPr lang="en-GB" sz="1000" b="0" kern="1200" spc="0" baseline="0" dirty="0" err="1">
                          <a:solidFill>
                            <a:schemeClr val="tx1"/>
                          </a:solidFill>
                          <a:effectLst/>
                        </a:rPr>
                        <a:t>Strategie</a:t>
                      </a:r>
                      <a:endParaRPr lang="en-GB" sz="1000" b="0" kern="1200" spc="0" baseline="0" dirty="0">
                        <a:solidFill>
                          <a:schemeClr val="tx1"/>
                        </a:solidFill>
                        <a:effectLst/>
                        <a:latin typeface="+mj-lt"/>
                        <a:ea typeface="+mn-ea"/>
                        <a:cs typeface="Segoe UI Semibold" panose="020B07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2597987745"/>
                  </a:ext>
                </a:extLst>
              </a:tr>
              <a:tr h="317665">
                <a:tc>
                  <a:txBody>
                    <a:bodyPr/>
                    <a:lstStyle/>
                    <a:p>
                      <a:pPr>
                        <a:lnSpc>
                          <a:spcPct val="150000"/>
                        </a:lnSpc>
                        <a:spcAft>
                          <a:spcPts val="0"/>
                        </a:spcAft>
                      </a:pPr>
                      <a:r>
                        <a:rPr lang="en-GB" sz="1000" b="0" spc="0" baseline="0" dirty="0">
                          <a:solidFill>
                            <a:schemeClr val="tx1"/>
                          </a:solidFill>
                          <a:effectLst/>
                        </a:rPr>
                        <a:t>Workshop-Phase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3841973241"/>
                  </a:ext>
                </a:extLst>
              </a:tr>
              <a:tr h="317665">
                <a:tc>
                  <a:txBody>
                    <a:bodyPr/>
                    <a:lstStyle/>
                    <a:p>
                      <a:pPr>
                        <a:lnSpc>
                          <a:spcPct val="150000"/>
                        </a:lnSpc>
                        <a:spcAft>
                          <a:spcPts val="0"/>
                        </a:spcAft>
                      </a:pPr>
                      <a:r>
                        <a:rPr lang="en-GB" sz="1000" b="0" spc="0" baseline="0" dirty="0" err="1">
                          <a:solidFill>
                            <a:schemeClr val="tx1"/>
                          </a:solidFill>
                          <a:effectLst/>
                        </a:rPr>
                        <a:t>Ausarbeitung</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635127945"/>
                  </a:ext>
                </a:extLst>
              </a:tr>
              <a:tr h="317665">
                <a:tc>
                  <a:txBody>
                    <a:bodyPr/>
                    <a:lstStyle/>
                    <a:p>
                      <a:pPr>
                        <a:lnSpc>
                          <a:spcPct val="150000"/>
                        </a:lnSpc>
                        <a:spcAft>
                          <a:spcPts val="0"/>
                        </a:spcAft>
                      </a:pPr>
                      <a:r>
                        <a:rPr lang="en-GB" sz="1000" b="0" kern="1200" spc="0" baseline="0" dirty="0" err="1">
                          <a:solidFill>
                            <a:schemeClr val="tx1"/>
                          </a:solidFill>
                          <a:effectLst/>
                        </a:rPr>
                        <a:t>Umsetzungsvorbereitung</a:t>
                      </a:r>
                      <a:r>
                        <a:rPr lang="en-GB" sz="1000" b="1" spc="0" baseline="0" dirty="0">
                          <a:solidFill>
                            <a:schemeClr val="tx1"/>
                          </a:solidFill>
                          <a:effectLst/>
                        </a:rPr>
                        <a:t> </a:t>
                      </a:r>
                      <a:endParaRPr lang="en-GB" sz="1000" b="1" i="0" spc="0" baseline="0" dirty="0">
                        <a:solidFill>
                          <a:schemeClr val="tx1"/>
                        </a:solidFill>
                        <a:effectLst/>
                        <a:latin typeface="+mn-lt"/>
                        <a:ea typeface="Calibri" panose="020F0502020204030204" pitchFamily="34" charset="0"/>
                        <a:cs typeface="Segoe UI Semibold" panose="020B05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553679396"/>
                  </a:ext>
                </a:extLst>
              </a:tr>
              <a:tr h="317665">
                <a:tc>
                  <a:txBody>
                    <a:bodyPr/>
                    <a:lstStyle/>
                    <a:p>
                      <a:pPr>
                        <a:lnSpc>
                          <a:spcPct val="150000"/>
                        </a:lnSpc>
                        <a:spcAft>
                          <a:spcPts val="0"/>
                        </a:spcAft>
                      </a:pPr>
                      <a:r>
                        <a:rPr lang="en-GB" sz="1000" b="0" spc="0" baseline="0" dirty="0" err="1">
                          <a:solidFill>
                            <a:schemeClr val="tx1"/>
                          </a:solidFill>
                          <a:effectLst/>
                        </a:rPr>
                        <a:t>Steckbriefe</a:t>
                      </a:r>
                      <a:r>
                        <a:rPr lang="en-GB" sz="1000" b="0" spc="0" baseline="0" dirty="0">
                          <a:solidFill>
                            <a:schemeClr val="tx1"/>
                          </a:solidFill>
                          <a:effectLst/>
                        </a:rPr>
                        <a:t> &amp; Roadmap</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4025165934"/>
                  </a:ext>
                </a:extLst>
              </a:tr>
              <a:tr h="317665">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000" b="0" dirty="0">
                          <a:solidFill>
                            <a:schemeClr val="tx1"/>
                          </a:solidFill>
                        </a:rPr>
                        <a:t>Business Case</a:t>
                      </a:r>
                      <a:endParaRPr lang="de-DE" sz="1000" b="0" i="0" dirty="0">
                        <a:solidFill>
                          <a:schemeClr val="tx1"/>
                        </a:solidFill>
                        <a:latin typeface="+mn-lt"/>
                        <a:cs typeface="Segoe UI" panose="020B0502040204020203" pitchFamily="34" charset="0"/>
                      </a:endParaRPr>
                    </a:p>
                  </a:txBody>
                  <a:tcPr marL="36000" marR="36000" marT="36000" marB="36000"/>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a:t>Table</a:t>
            </a:r>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14"/>
          </p:nvPr>
        </p:nvSpPr>
        <p:spPr/>
        <p:txBody>
          <a:bodyPr/>
          <a:lstStyle/>
          <a:p>
            <a:r>
              <a:rPr lang="en-GB"/>
              <a:t>B  001 : BASIC title and content</a:t>
            </a:r>
            <a:endParaRPr lang="en-US"/>
          </a:p>
        </p:txBody>
      </p:sp>
      <p:sp useBgFill="1">
        <p:nvSpPr>
          <p:cNvPr id="21" name="Text Placeholder">
            <a:extLst>
              <a:ext uri="{FF2B5EF4-FFF2-40B4-BE49-F238E27FC236}">
                <a16:creationId xmlns:a16="http://schemas.microsoft.com/office/drawing/2014/main" id="{5AEFE6C5-5BD5-5960-33C5-7CCA01DD2CE6}"/>
              </a:ext>
            </a:extLst>
          </p:cNvPr>
          <p:cNvSpPr>
            <a:spLocks noGrp="1"/>
          </p:cNvSpPr>
          <p:nvPr>
            <p:custDataLst>
              <p:tags r:id="rId2"/>
            </p:custDataLst>
          </p:nvPr>
        </p:nvSpPr>
        <p:spPr bwMode="auto">
          <a:xfrm>
            <a:off x="3744351" y="5817913"/>
            <a:ext cx="1014417"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FB95F49C-6D82-4A26-B55C-DA7A9492CF06}" type="datetime'''''''''1''''''''''''''''3''''''.''''''12.''''2''0''''''''22'">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13.12.2022</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a:latin typeface="Segoe UI" panose="020B0502040204020203" pitchFamily="34" charset="0"/>
                <a:cs typeface="Segoe UI" panose="020B0502040204020203" pitchFamily="34" charset="0"/>
              </a:rPr>
              <a:t>Shoulder look</a:t>
            </a:r>
            <a:endParaRPr lang="de-DE" sz="1000" dirty="0">
              <a:latin typeface="Segoe UI" panose="020B0502040204020203" pitchFamily="34" charset="0"/>
              <a:cs typeface="Segoe UI" panose="020B0502040204020203" pitchFamily="34" charset="0"/>
            </a:endParaRPr>
          </a:p>
        </p:txBody>
      </p:sp>
      <p:sp useBgFill="1">
        <p:nvSpPr>
          <p:cNvPr id="23" name="Text Placeholder">
            <a:extLst>
              <a:ext uri="{FF2B5EF4-FFF2-40B4-BE49-F238E27FC236}">
                <a16:creationId xmlns:a16="http://schemas.microsoft.com/office/drawing/2014/main" id="{68D12E0B-E0E4-6E82-3186-DFB18B312EA4}"/>
              </a:ext>
            </a:extLst>
          </p:cNvPr>
          <p:cNvSpPr>
            <a:spLocks noGrp="1"/>
          </p:cNvSpPr>
          <p:nvPr>
            <p:custDataLst>
              <p:tags r:id="rId3"/>
            </p:custDataLst>
          </p:nvPr>
        </p:nvSpPr>
        <p:spPr bwMode="auto">
          <a:xfrm>
            <a:off x="2782089" y="5817913"/>
            <a:ext cx="957263" cy="336550"/>
          </a:xfrm>
          <a:prstGeom prst="rect">
            <a:avLst/>
          </a:prstGeom>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0" indent="0">
              <a:spcBef>
                <a:spcPct val="0"/>
              </a:spcBef>
              <a:spcAft>
                <a:spcPct val="0"/>
              </a:spcAft>
              <a:buNone/>
            </a:pPr>
            <a:fld id="{4F974AC5-1C95-48D7-A65E-FA9DB162D50C}" type="datetime'''0''''''''''''1.''''1''''2.''''2''''0''''''22'''''''''''">
              <a:rPr lang="de-DE" altLang="en-US" sz="1000" smtClean="0">
                <a:effectLst/>
                <a:latin typeface="Segoe UI" panose="020B0502040204020203" pitchFamily="34" charset="0"/>
                <a:cs typeface="Segoe UI" panose="020B0502040204020203" pitchFamily="34" charset="0"/>
              </a:rPr>
              <a:pPr marL="0" indent="0">
                <a:spcBef>
                  <a:spcPct val="0"/>
                </a:spcBef>
                <a:spcAft>
                  <a:spcPct val="0"/>
                </a:spcAft>
                <a:buNone/>
              </a:pPr>
              <a:t>01.12.2022</a:t>
            </a:fld>
            <a:endParaRPr lang="de-DE" altLang="en-US" sz="1000" dirty="0">
              <a:effectLst/>
              <a:latin typeface="Segoe UI" panose="020B0502040204020203" pitchFamily="34" charset="0"/>
              <a:cs typeface="Segoe UI" panose="020B0502040204020203" pitchFamily="34" charset="0"/>
            </a:endParaRPr>
          </a:p>
          <a:p>
            <a:pPr marL="0" indent="0">
              <a:spcBef>
                <a:spcPct val="0"/>
              </a:spcBef>
              <a:spcAft>
                <a:spcPct val="0"/>
              </a:spcAft>
              <a:buNone/>
            </a:pPr>
            <a:r>
              <a:rPr lang="de-DE" sz="1000">
                <a:latin typeface="Segoe UI" panose="020B0502040204020203" pitchFamily="34" charset="0"/>
                <a:cs typeface="Segoe UI" panose="020B0502040204020203" pitchFamily="34" charset="0"/>
              </a:rPr>
              <a:t>Prioritization</a:t>
            </a:r>
            <a:endParaRPr lang="de-DE" sz="1000" dirty="0">
              <a:latin typeface="Segoe UI" panose="020B0502040204020203" pitchFamily="34" charset="0"/>
              <a:cs typeface="Segoe UI" panose="020B0502040204020203" pitchFamily="34" charset="0"/>
            </a:endParaRPr>
          </a:p>
        </p:txBody>
      </p:sp>
      <p:sp useBgFill="1">
        <p:nvSpPr>
          <p:cNvPr id="24" name="Text Placeholder">
            <a:extLst>
              <a:ext uri="{FF2B5EF4-FFF2-40B4-BE49-F238E27FC236}">
                <a16:creationId xmlns:a16="http://schemas.microsoft.com/office/drawing/2014/main" id="{07B44145-C58F-3C13-4B2D-A6212A1BB7FD}"/>
              </a:ext>
            </a:extLst>
          </p:cNvPr>
          <p:cNvSpPr>
            <a:spLocks noGrp="1"/>
          </p:cNvSpPr>
          <p:nvPr>
            <p:custDataLst>
              <p:tags r:id="rId4"/>
            </p:custDataLst>
          </p:nvPr>
        </p:nvSpPr>
        <p:spPr bwMode="auto">
          <a:xfrm>
            <a:off x="7270749" y="5819270"/>
            <a:ext cx="95885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1AEA3E23-8212-41C7-9FCE-5B371687323B}" type="datetime'''''''2''4''''.''''''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24.01.2023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Extension</a:t>
            </a:r>
          </a:p>
        </p:txBody>
      </p:sp>
      <p:sp useBgFill="1">
        <p:nvSpPr>
          <p:cNvPr id="25" name="Text Placeholder">
            <a:extLst>
              <a:ext uri="{FF2B5EF4-FFF2-40B4-BE49-F238E27FC236}">
                <a16:creationId xmlns:a16="http://schemas.microsoft.com/office/drawing/2014/main" id="{BF872446-0670-6DD3-C58E-992B5DF75B86}"/>
              </a:ext>
            </a:extLst>
          </p:cNvPr>
          <p:cNvSpPr>
            <a:spLocks noGrp="1"/>
          </p:cNvSpPr>
          <p:nvPr>
            <p:custDataLst>
              <p:tags r:id="rId5"/>
            </p:custDataLst>
          </p:nvPr>
        </p:nvSpPr>
        <p:spPr bwMode="auto">
          <a:xfrm>
            <a:off x="6392228" y="5819459"/>
            <a:ext cx="74930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3C57331A-5A0E-49A8-BC30-356B630A43FA}" type="datetime'17''''.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17.01.2023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a:latin typeface="Segoe UI" panose="020B0502040204020203" pitchFamily="34" charset="0"/>
                <a:cs typeface="Segoe UI" panose="020B0502040204020203" pitchFamily="34" charset="0"/>
              </a:rPr>
              <a:t>Core business</a:t>
            </a:r>
            <a:endParaRPr lang="de-DE" sz="1000" dirty="0">
              <a:latin typeface="Segoe UI" panose="020B0502040204020203" pitchFamily="34" charset="0"/>
              <a:cs typeface="Segoe UI" panose="020B0502040204020203" pitchFamily="34" charset="0"/>
            </a:endParaRPr>
          </a:p>
        </p:txBody>
      </p:sp>
      <p:grpSp>
        <p:nvGrpSpPr>
          <p:cNvPr id="38" name="Group 37">
            <a:extLst>
              <a:ext uri="{FF2B5EF4-FFF2-40B4-BE49-F238E27FC236}">
                <a16:creationId xmlns:a16="http://schemas.microsoft.com/office/drawing/2014/main" id="{4A39F9C8-2B6B-6B36-4B4C-94DF11D2E1E8}"/>
              </a:ext>
            </a:extLst>
          </p:cNvPr>
          <p:cNvGrpSpPr/>
          <p:nvPr/>
        </p:nvGrpSpPr>
        <p:grpSpPr>
          <a:xfrm>
            <a:off x="2832847" y="2727960"/>
            <a:ext cx="4575618" cy="2987040"/>
            <a:chOff x="2325593" y="2130458"/>
            <a:chExt cx="5103990" cy="3288955"/>
          </a:xfrm>
        </p:grpSpPr>
        <p:cxnSp>
          <p:nvCxnSpPr>
            <p:cNvPr id="20" name="Gerader Verbinder 105">
              <a:extLst>
                <a:ext uri="{FF2B5EF4-FFF2-40B4-BE49-F238E27FC236}">
                  <a16:creationId xmlns:a16="http://schemas.microsoft.com/office/drawing/2014/main" id="{65EF535F-D61C-B218-E771-722C3DD6B30B}"/>
                </a:ext>
              </a:extLst>
            </p:cNvPr>
            <p:cNvCxnSpPr>
              <a:cxnSpLocks/>
            </p:cNvCxnSpPr>
            <p:nvPr>
              <p:custDataLst>
                <p:tags r:id="rId6"/>
              </p:custDataLst>
            </p:nvPr>
          </p:nvCxnSpPr>
          <p:spPr bwMode="auto">
            <a:xfrm>
              <a:off x="23255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6" name="Gerader Verbinder 105">
              <a:extLst>
                <a:ext uri="{FF2B5EF4-FFF2-40B4-BE49-F238E27FC236}">
                  <a16:creationId xmlns:a16="http://schemas.microsoft.com/office/drawing/2014/main" id="{70A99A75-47CE-23CC-81DD-8CA95AA425E1}"/>
                </a:ext>
              </a:extLst>
            </p:cNvPr>
            <p:cNvCxnSpPr>
              <a:cxnSpLocks/>
            </p:cNvCxnSpPr>
            <p:nvPr>
              <p:custDataLst>
                <p:tags r:id="rId7"/>
              </p:custDataLst>
            </p:nvPr>
          </p:nvCxnSpPr>
          <p:spPr bwMode="auto">
            <a:xfrm>
              <a:off x="3399019"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7" name="Gerader Verbinder 105">
              <a:extLst>
                <a:ext uri="{FF2B5EF4-FFF2-40B4-BE49-F238E27FC236}">
                  <a16:creationId xmlns:a16="http://schemas.microsoft.com/office/drawing/2014/main" id="{719B7817-5FF7-DBF5-A81F-BA97CA9CA9C0}"/>
                </a:ext>
              </a:extLst>
            </p:cNvPr>
            <p:cNvCxnSpPr>
              <a:cxnSpLocks/>
            </p:cNvCxnSpPr>
            <p:nvPr>
              <p:custDataLst>
                <p:tags r:id="rId8"/>
              </p:custDataLst>
            </p:nvPr>
          </p:nvCxnSpPr>
          <p:spPr bwMode="auto">
            <a:xfrm>
              <a:off x="66689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8" name="Gerader Verbinder 105">
              <a:extLst>
                <a:ext uri="{FF2B5EF4-FFF2-40B4-BE49-F238E27FC236}">
                  <a16:creationId xmlns:a16="http://schemas.microsoft.com/office/drawing/2014/main" id="{34BC271F-CBB0-A026-6914-B1312425C768}"/>
                </a:ext>
              </a:extLst>
            </p:cNvPr>
            <p:cNvCxnSpPr>
              <a:cxnSpLocks/>
            </p:cNvCxnSpPr>
            <p:nvPr>
              <p:custDataLst>
                <p:tags r:id="rId9"/>
              </p:custDataLst>
            </p:nvPr>
          </p:nvCxnSpPr>
          <p:spPr bwMode="auto">
            <a:xfrm>
              <a:off x="742958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grpSp>
      <p:grpSp>
        <p:nvGrpSpPr>
          <p:cNvPr id="11" name="Group 10">
            <a:extLst>
              <a:ext uri="{FF2B5EF4-FFF2-40B4-BE49-F238E27FC236}">
                <a16:creationId xmlns:a16="http://schemas.microsoft.com/office/drawing/2014/main" id="{1D8867A0-B3BB-1283-74A5-620FC9D5EBC9}"/>
              </a:ext>
            </a:extLst>
          </p:cNvPr>
          <p:cNvGrpSpPr/>
          <p:nvPr/>
        </p:nvGrpSpPr>
        <p:grpSpPr>
          <a:xfrm>
            <a:off x="2135188" y="2700054"/>
            <a:ext cx="8926114" cy="2723992"/>
            <a:chOff x="2135188" y="2700054"/>
            <a:chExt cx="8926114" cy="2723992"/>
          </a:xfrm>
        </p:grpSpPr>
        <p:sp>
          <p:nvSpPr>
            <p:cNvPr id="12" name="Rectangle 11">
              <a:extLst>
                <a:ext uri="{FF2B5EF4-FFF2-40B4-BE49-F238E27FC236}">
                  <a16:creationId xmlns:a16="http://schemas.microsoft.com/office/drawing/2014/main" id="{0148DF39-6B19-634F-5B12-735B4BF0410F}"/>
                </a:ext>
              </a:extLst>
            </p:cNvPr>
            <p:cNvSpPr/>
            <p:nvPr/>
          </p:nvSpPr>
          <p:spPr>
            <a:xfrm>
              <a:off x="6502381" y="3972050"/>
              <a:ext cx="735701"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3187B74-0DF4-7D90-414F-8AAF595F28EF}"/>
                </a:ext>
              </a:extLst>
            </p:cNvPr>
            <p:cNvSpPr/>
            <p:nvPr/>
          </p:nvSpPr>
          <p:spPr>
            <a:xfrm>
              <a:off x="5862489" y="3654051"/>
              <a:ext cx="2725159" cy="1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34142A2-E885-526D-5E09-1CC0C0720D6A}"/>
                </a:ext>
              </a:extLst>
            </p:cNvPr>
            <p:cNvSpPr/>
            <p:nvPr/>
          </p:nvSpPr>
          <p:spPr>
            <a:xfrm>
              <a:off x="6502381" y="4290049"/>
              <a:ext cx="2085267"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B8CD6ED-1DA9-C555-9B92-847045B7B5C2}"/>
                </a:ext>
              </a:extLst>
            </p:cNvPr>
            <p:cNvSpPr/>
            <p:nvPr/>
          </p:nvSpPr>
          <p:spPr>
            <a:xfrm>
              <a:off x="2135188" y="2700054"/>
              <a:ext cx="4540250" cy="1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AD000AD-BFC4-007B-EC5B-769ED7DEE934}"/>
                </a:ext>
              </a:extLst>
            </p:cNvPr>
            <p:cNvSpPr/>
            <p:nvPr/>
          </p:nvSpPr>
          <p:spPr>
            <a:xfrm>
              <a:off x="2135188" y="3018053"/>
              <a:ext cx="4540250"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7201D87-C306-32BA-FED5-9ED0B873088D}"/>
                </a:ext>
              </a:extLst>
            </p:cNvPr>
            <p:cNvSpPr/>
            <p:nvPr/>
          </p:nvSpPr>
          <p:spPr>
            <a:xfrm>
              <a:off x="2135188" y="3336052"/>
              <a:ext cx="4540250"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0C174A4-54FB-14D9-A7B5-2934AE6186F9}"/>
                </a:ext>
              </a:extLst>
            </p:cNvPr>
            <p:cNvSpPr/>
            <p:nvPr/>
          </p:nvSpPr>
          <p:spPr>
            <a:xfrm>
              <a:off x="8587647" y="4608048"/>
              <a:ext cx="2473649" cy="180000"/>
            </a:xfrm>
            <a:prstGeom prst="rect">
              <a:avLst/>
            </a:prstGeom>
            <a:gradFill>
              <a:gsLst>
                <a:gs pos="0">
                  <a:srgbClr val="FF4B4B"/>
                </a:gs>
                <a:gs pos="100000">
                  <a:srgbClr val="FF744F"/>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334DACD-550B-D3C1-D66A-906610D57A76}"/>
                </a:ext>
              </a:extLst>
            </p:cNvPr>
            <p:cNvSpPr/>
            <p:nvPr/>
          </p:nvSpPr>
          <p:spPr>
            <a:xfrm>
              <a:off x="8587647" y="4926047"/>
              <a:ext cx="2473651" cy="180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DDAB95F2-F1C5-1E01-CEA5-31FAE5A1F070}"/>
                </a:ext>
              </a:extLst>
            </p:cNvPr>
            <p:cNvSpPr/>
            <p:nvPr/>
          </p:nvSpPr>
          <p:spPr>
            <a:xfrm>
              <a:off x="6736398" y="5244046"/>
              <a:ext cx="4324904" cy="180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69445246"/>
      </p:ext>
    </p:extLst>
  </p:cSld>
  <p:clrMapOvr>
    <a:masterClrMapping/>
  </p:clrMapOvr>
</p:sld>
</file>

<file path=ppt/slides/slide9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extLst>
              <p:ext uri="{D42A27DB-BD31-4B8C-83A1-F6EECF244321}">
                <p14:modId xmlns:p14="http://schemas.microsoft.com/office/powerpoint/2010/main" val="22176597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1" imgW="306" imgH="306" progId="TCLayout.ActiveDocument.1">
                  <p:embed/>
                </p:oleObj>
              </mc:Choice>
              <mc:Fallback>
                <p:oleObj name="think-cell Folie" r:id="rId11"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a:xfrm>
            <a:off x="11353138" y="6379200"/>
            <a:ext cx="288000" cy="180000"/>
          </a:xfrm>
        </p:spPr>
        <p:txBody>
          <a:bodyPr/>
          <a:lstStyle/>
          <a:p>
            <a:fld id="{D7B5DC5B-6873-43DB-ADC7-B15ACCE0DFDB}" type="slidenum">
              <a:rPr lang="de-DE" smtClean="0"/>
              <a:pPr/>
              <a:t>94</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a:xfrm>
            <a:off x="7270749" y="6379200"/>
            <a:ext cx="4082389" cy="180000"/>
          </a:xfrm>
        </p:spPr>
        <p:txBody>
          <a:bodyPr/>
          <a:lstStyle/>
          <a:p>
            <a:r>
              <a:rPr lang="en-GB"/>
              <a:t>valantic layout samples Route B</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a:xfrm>
            <a:off x="5040000" y="6379200"/>
            <a:ext cx="2160000" cy="180000"/>
          </a:xfrm>
        </p:spPr>
        <p:txBody>
          <a:bodyPr/>
          <a:lstStyle/>
          <a:p>
            <a:r>
              <a:rPr lang="en-US"/>
              <a:t>April 26 2024</a:t>
            </a:r>
            <a:endParaRPr lang="nl-NL" dirty="0"/>
          </a:p>
        </p:txBody>
      </p:sp>
      <p:graphicFrame>
        <p:nvGraphicFramePr>
          <p:cNvPr id="13" name="Content Placeholder 40">
            <a:extLst>
              <a:ext uri="{FF2B5EF4-FFF2-40B4-BE49-F238E27FC236}">
                <a16:creationId xmlns:a16="http://schemas.microsoft.com/office/drawing/2014/main" id="{403351C9-FD8E-F824-4729-DFD368A0DFB1}"/>
              </a:ext>
            </a:extLst>
          </p:cNvPr>
          <p:cNvGraphicFramePr>
            <a:graphicFrameLocks noGrp="1"/>
          </p:cNvGraphicFramePr>
          <p:nvPr>
            <p:ph sz="quarter" idx="15"/>
            <p:extLst>
              <p:ext uri="{D42A27DB-BD31-4B8C-83A1-F6EECF244321}">
                <p14:modId xmlns:p14="http://schemas.microsoft.com/office/powerpoint/2010/main" val="1890387984"/>
              </p:ext>
            </p:extLst>
          </p:nvPr>
        </p:nvGraphicFramePr>
        <p:xfrm>
          <a:off x="539750" y="1476375"/>
          <a:ext cx="11088681" cy="4015233"/>
        </p:xfrm>
        <a:graphic>
          <a:graphicData uri="http://schemas.openxmlformats.org/drawingml/2006/table">
            <a:tbl>
              <a:tblPr firstRow="1" firstCol="1" bandRow="1">
                <a:tableStyleId>{D27102A9-8310-4765-A935-A1911B00CA55}</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tc>
                <a:tc gridSpan="15">
                  <a:txBody>
                    <a:bodyPr/>
                    <a:lstStyle/>
                    <a:p>
                      <a:pPr algn="l">
                        <a:lnSpc>
                          <a:spcPct val="150000"/>
                        </a:lnSpc>
                        <a:spcAft>
                          <a:spcPts val="0"/>
                        </a:spcAft>
                      </a:pPr>
                      <a:r>
                        <a:rPr lang="en-GB" sz="1000" b="0" kern="1200" spc="0" baseline="0" dirty="0" err="1">
                          <a:solidFill>
                            <a:schemeClr val="tx1"/>
                          </a:solidFill>
                          <a:effectLst/>
                          <a:latin typeface="+mj-lt"/>
                        </a:rPr>
                        <a:t>Woche</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nchor="ctr"/>
                </a:tc>
                <a:tc>
                  <a:txBody>
                    <a:bodyPr/>
                    <a:lstStyle/>
                    <a:p>
                      <a:pPr algn="l">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j-lt"/>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extLst>
                  <a:ext uri="{0D108BD9-81ED-4DB2-BD59-A6C34878D82A}">
                    <a16:rowId xmlns:a16="http://schemas.microsoft.com/office/drawing/2014/main" val="2640412743"/>
                  </a:ext>
                </a:extLst>
              </a:tr>
              <a:tr h="317665">
                <a:tc>
                  <a:txBody>
                    <a:bodyPr/>
                    <a:lstStyle/>
                    <a:p>
                      <a:pPr>
                        <a:lnSpc>
                          <a:spcPct val="150000"/>
                        </a:lnSpc>
                        <a:spcAft>
                          <a:spcPts val="0"/>
                        </a:spcAft>
                      </a:pPr>
                      <a:r>
                        <a:rPr lang="en-GB" sz="1000" b="0" spc="0" baseline="0" dirty="0">
                          <a:solidFill>
                            <a:schemeClr val="tx1"/>
                          </a:solidFill>
                          <a:effectLst/>
                        </a:rPr>
                        <a:t>Analyse</a:t>
                      </a:r>
                      <a:endParaRPr lang="en-GB" sz="1000" b="0" i="0" spc="0" baseline="0" dirty="0">
                        <a:solidFill>
                          <a:schemeClr val="tx1"/>
                        </a:solidFill>
                        <a:effectLst/>
                        <a:latin typeface="+mj-lt"/>
                        <a:ea typeface="Calibri" panose="020F0502020204030204" pitchFamily="34" charset="0"/>
                        <a:cs typeface="Segoe UI Semibold" panose="020B07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476668022"/>
                  </a:ext>
                </a:extLst>
              </a:tr>
              <a:tr h="317665">
                <a:tc>
                  <a:txBody>
                    <a:bodyPr/>
                    <a:lstStyle/>
                    <a:p>
                      <a:pPr>
                        <a:lnSpc>
                          <a:spcPct val="150000"/>
                        </a:lnSpc>
                        <a:spcAft>
                          <a:spcPts val="0"/>
                        </a:spcAft>
                      </a:pPr>
                      <a:r>
                        <a:rPr lang="en-GB" sz="1000" b="0" spc="0" baseline="0" dirty="0">
                          <a:solidFill>
                            <a:schemeClr val="tx1"/>
                          </a:solidFill>
                          <a:effectLst/>
                        </a:rPr>
                        <a:t>Interne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700294440"/>
                  </a:ext>
                </a:extLst>
              </a:tr>
              <a:tr h="317665">
                <a:tc>
                  <a:txBody>
                    <a:bodyPr/>
                    <a:lstStyle/>
                    <a:p>
                      <a:pPr>
                        <a:lnSpc>
                          <a:spcPct val="150000"/>
                        </a:lnSpc>
                        <a:spcAft>
                          <a:spcPts val="0"/>
                        </a:spcAft>
                      </a:pPr>
                      <a:r>
                        <a:rPr lang="en-GB" sz="1000" b="0" spc="0" baseline="0" dirty="0" err="1">
                          <a:solidFill>
                            <a:schemeClr val="tx1"/>
                          </a:solidFill>
                          <a:effectLst/>
                        </a:rPr>
                        <a:t>Externe</a:t>
                      </a:r>
                      <a:r>
                        <a:rPr lang="en-GB" sz="1000" b="0" spc="0" baseline="0" dirty="0">
                          <a:solidFill>
                            <a:schemeClr val="tx1"/>
                          </a:solidFill>
                          <a:effectLst/>
                        </a:rPr>
                        <a:t>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2125847788"/>
                  </a:ext>
                </a:extLst>
              </a:tr>
              <a:tr h="317665">
                <a:tc>
                  <a:txBody>
                    <a:bodyPr/>
                    <a:lstStyle/>
                    <a:p>
                      <a:pPr>
                        <a:lnSpc>
                          <a:spcPct val="150000"/>
                        </a:lnSpc>
                        <a:spcAft>
                          <a:spcPts val="0"/>
                        </a:spcAft>
                      </a:pPr>
                      <a:r>
                        <a:rPr lang="en-GB" sz="1000" b="0" kern="1200" spc="0" baseline="0" dirty="0" err="1">
                          <a:solidFill>
                            <a:schemeClr val="tx1"/>
                          </a:solidFill>
                          <a:effectLst/>
                        </a:rPr>
                        <a:t>Strategie</a:t>
                      </a:r>
                      <a:endParaRPr lang="en-GB" sz="1000" b="0" kern="1200" spc="0" baseline="0" dirty="0">
                        <a:solidFill>
                          <a:schemeClr val="tx1"/>
                        </a:solidFill>
                        <a:effectLst/>
                        <a:latin typeface="+mj-lt"/>
                        <a:ea typeface="+mn-ea"/>
                        <a:cs typeface="Segoe UI Semibold" panose="020B07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2597987745"/>
                  </a:ext>
                </a:extLst>
              </a:tr>
              <a:tr h="317665">
                <a:tc>
                  <a:txBody>
                    <a:bodyPr/>
                    <a:lstStyle/>
                    <a:p>
                      <a:pPr>
                        <a:lnSpc>
                          <a:spcPct val="150000"/>
                        </a:lnSpc>
                        <a:spcAft>
                          <a:spcPts val="0"/>
                        </a:spcAft>
                      </a:pPr>
                      <a:r>
                        <a:rPr lang="en-GB" sz="1000" b="0" spc="0" baseline="0" dirty="0">
                          <a:solidFill>
                            <a:schemeClr val="tx1"/>
                          </a:solidFill>
                          <a:effectLst/>
                        </a:rPr>
                        <a:t>Workshop-Phase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3841973241"/>
                  </a:ext>
                </a:extLst>
              </a:tr>
              <a:tr h="317665">
                <a:tc>
                  <a:txBody>
                    <a:bodyPr/>
                    <a:lstStyle/>
                    <a:p>
                      <a:pPr>
                        <a:lnSpc>
                          <a:spcPct val="150000"/>
                        </a:lnSpc>
                        <a:spcAft>
                          <a:spcPts val="0"/>
                        </a:spcAft>
                      </a:pPr>
                      <a:r>
                        <a:rPr lang="en-GB" sz="1000" b="0" spc="0" baseline="0" dirty="0" err="1">
                          <a:solidFill>
                            <a:schemeClr val="tx1"/>
                          </a:solidFill>
                          <a:effectLst/>
                        </a:rPr>
                        <a:t>Ausarbeitung</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635127945"/>
                  </a:ext>
                </a:extLst>
              </a:tr>
              <a:tr h="317665">
                <a:tc>
                  <a:txBody>
                    <a:bodyPr/>
                    <a:lstStyle/>
                    <a:p>
                      <a:pPr>
                        <a:lnSpc>
                          <a:spcPct val="150000"/>
                        </a:lnSpc>
                        <a:spcAft>
                          <a:spcPts val="0"/>
                        </a:spcAft>
                      </a:pPr>
                      <a:r>
                        <a:rPr lang="en-GB" sz="1000" b="0" kern="1200" spc="0" baseline="0" dirty="0" err="1">
                          <a:solidFill>
                            <a:schemeClr val="tx1"/>
                          </a:solidFill>
                          <a:effectLst/>
                        </a:rPr>
                        <a:t>Umsetzungsvorbereitung</a:t>
                      </a:r>
                      <a:r>
                        <a:rPr lang="en-GB" sz="1000" b="1" spc="0" baseline="0" dirty="0">
                          <a:solidFill>
                            <a:schemeClr val="tx1"/>
                          </a:solidFill>
                          <a:effectLst/>
                        </a:rPr>
                        <a:t> </a:t>
                      </a:r>
                      <a:endParaRPr lang="en-GB" sz="1000" b="1" i="0" spc="0" baseline="0" dirty="0">
                        <a:solidFill>
                          <a:schemeClr val="tx1"/>
                        </a:solidFill>
                        <a:effectLst/>
                        <a:latin typeface="+mn-lt"/>
                        <a:ea typeface="Calibri" panose="020F0502020204030204" pitchFamily="34" charset="0"/>
                        <a:cs typeface="Segoe UI Semibold" panose="020B0502040204020203" pitchFamily="34" charset="0"/>
                      </a:endParaRPr>
                    </a:p>
                  </a:txBody>
                  <a:tcPr marL="36000" marR="36000" marT="36000" marB="36000"/>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1553679396"/>
                  </a:ext>
                </a:extLst>
              </a:tr>
              <a:tr h="317665">
                <a:tc>
                  <a:txBody>
                    <a:bodyPr/>
                    <a:lstStyle/>
                    <a:p>
                      <a:pPr>
                        <a:lnSpc>
                          <a:spcPct val="150000"/>
                        </a:lnSpc>
                        <a:spcAft>
                          <a:spcPts val="0"/>
                        </a:spcAft>
                      </a:pPr>
                      <a:r>
                        <a:rPr lang="en-GB" sz="1000" b="0" spc="0" baseline="0" dirty="0" err="1">
                          <a:solidFill>
                            <a:schemeClr val="tx1"/>
                          </a:solidFill>
                          <a:effectLst/>
                        </a:rPr>
                        <a:t>Steckbriefe</a:t>
                      </a:r>
                      <a:r>
                        <a:rPr lang="en-GB" sz="1000" b="0" spc="0" baseline="0" dirty="0">
                          <a:solidFill>
                            <a:schemeClr val="tx1"/>
                          </a:solidFill>
                          <a:effectLst/>
                        </a:rPr>
                        <a:t> &amp; Roadmap</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4025165934"/>
                  </a:ext>
                </a:extLst>
              </a:tr>
              <a:tr h="317665">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000" b="0" dirty="0">
                          <a:solidFill>
                            <a:schemeClr val="tx1"/>
                          </a:solidFill>
                        </a:rPr>
                        <a:t>Business Case</a:t>
                      </a:r>
                      <a:endParaRPr lang="de-DE" sz="1000" b="0" i="0" dirty="0">
                        <a:solidFill>
                          <a:schemeClr val="tx1"/>
                        </a:solidFill>
                        <a:latin typeface="+mn-lt"/>
                        <a:cs typeface="Segoe UI" panose="020B0502040204020203" pitchFamily="34" charset="0"/>
                      </a:endParaRPr>
                    </a:p>
                  </a:txBody>
                  <a:tcPr marL="36000" marR="36000" marT="36000" marB="36000"/>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a:xfrm>
            <a:off x="540000" y="622301"/>
            <a:ext cx="11088000" cy="648000"/>
          </a:xfrm>
        </p:spPr>
        <p:txBody>
          <a:bodyPr vert="horz"/>
          <a:lstStyle/>
          <a:p>
            <a:r>
              <a:rPr lang="en-US"/>
              <a:t>Table</a:t>
            </a:r>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14"/>
          </p:nvPr>
        </p:nvSpPr>
        <p:spPr>
          <a:xfrm>
            <a:off x="576000" y="396000"/>
            <a:ext cx="11088000" cy="144000"/>
          </a:xfrm>
        </p:spPr>
        <p:txBody>
          <a:bodyPr/>
          <a:lstStyle/>
          <a:p>
            <a:r>
              <a:rPr lang="en-GB"/>
              <a:t>B  001 : BASIC title and content</a:t>
            </a:r>
            <a:endParaRPr lang="en-US"/>
          </a:p>
        </p:txBody>
      </p:sp>
      <p:sp useBgFill="1">
        <p:nvSpPr>
          <p:cNvPr id="21" name="Text Placeholder">
            <a:extLst>
              <a:ext uri="{FF2B5EF4-FFF2-40B4-BE49-F238E27FC236}">
                <a16:creationId xmlns:a16="http://schemas.microsoft.com/office/drawing/2014/main" id="{5AEFE6C5-5BD5-5960-33C5-7CCA01DD2CE6}"/>
              </a:ext>
            </a:extLst>
          </p:cNvPr>
          <p:cNvSpPr>
            <a:spLocks noGrp="1"/>
          </p:cNvSpPr>
          <p:nvPr>
            <p:custDataLst>
              <p:tags r:id="rId2"/>
            </p:custDataLst>
          </p:nvPr>
        </p:nvSpPr>
        <p:spPr bwMode="auto">
          <a:xfrm>
            <a:off x="3744351" y="5817913"/>
            <a:ext cx="1014417"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FB95F49C-6D82-4A26-B55C-DA7A9492CF06}" type="datetime'''''''''1''''''''''''''''3''''''.''''''12.''''2''0''''''''22'">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13.12.2022</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a:latin typeface="Segoe UI" panose="020B0502040204020203" pitchFamily="34" charset="0"/>
                <a:cs typeface="Segoe UI" panose="020B0502040204020203" pitchFamily="34" charset="0"/>
              </a:rPr>
              <a:t>Shoulder look</a:t>
            </a:r>
            <a:endParaRPr lang="de-DE" sz="1000" dirty="0">
              <a:latin typeface="Segoe UI" panose="020B0502040204020203" pitchFamily="34" charset="0"/>
              <a:cs typeface="Segoe UI" panose="020B0502040204020203" pitchFamily="34" charset="0"/>
            </a:endParaRPr>
          </a:p>
        </p:txBody>
      </p:sp>
      <p:sp useBgFill="1">
        <p:nvSpPr>
          <p:cNvPr id="23" name="Text Placeholder">
            <a:extLst>
              <a:ext uri="{FF2B5EF4-FFF2-40B4-BE49-F238E27FC236}">
                <a16:creationId xmlns:a16="http://schemas.microsoft.com/office/drawing/2014/main" id="{68D12E0B-E0E4-6E82-3186-DFB18B312EA4}"/>
              </a:ext>
            </a:extLst>
          </p:cNvPr>
          <p:cNvSpPr>
            <a:spLocks noGrp="1"/>
          </p:cNvSpPr>
          <p:nvPr>
            <p:custDataLst>
              <p:tags r:id="rId3"/>
            </p:custDataLst>
          </p:nvPr>
        </p:nvSpPr>
        <p:spPr bwMode="auto">
          <a:xfrm>
            <a:off x="2782089" y="5817913"/>
            <a:ext cx="957263" cy="336550"/>
          </a:xfrm>
          <a:prstGeom prst="rect">
            <a:avLst/>
          </a:prstGeom>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0" indent="0">
              <a:spcBef>
                <a:spcPct val="0"/>
              </a:spcBef>
              <a:spcAft>
                <a:spcPct val="0"/>
              </a:spcAft>
              <a:buNone/>
            </a:pPr>
            <a:fld id="{4F974AC5-1C95-48D7-A65E-FA9DB162D50C}" type="datetime'''0''''''''''''1.''''1''''2.''''2''''0''''''22'''''''''''">
              <a:rPr lang="de-DE" altLang="en-US" sz="1000" smtClean="0">
                <a:effectLst/>
                <a:latin typeface="Segoe UI" panose="020B0502040204020203" pitchFamily="34" charset="0"/>
                <a:cs typeface="Segoe UI" panose="020B0502040204020203" pitchFamily="34" charset="0"/>
              </a:rPr>
              <a:pPr marL="0" indent="0">
                <a:spcBef>
                  <a:spcPct val="0"/>
                </a:spcBef>
                <a:spcAft>
                  <a:spcPct val="0"/>
                </a:spcAft>
                <a:buNone/>
              </a:pPr>
              <a:t>01.12.2022</a:t>
            </a:fld>
            <a:endParaRPr lang="de-DE" altLang="en-US" sz="1000" dirty="0">
              <a:effectLst/>
              <a:latin typeface="Segoe UI" panose="020B0502040204020203" pitchFamily="34" charset="0"/>
              <a:cs typeface="Segoe UI" panose="020B0502040204020203" pitchFamily="34" charset="0"/>
            </a:endParaRPr>
          </a:p>
          <a:p>
            <a:pPr marL="0" indent="0">
              <a:spcBef>
                <a:spcPct val="0"/>
              </a:spcBef>
              <a:spcAft>
                <a:spcPct val="0"/>
              </a:spcAft>
              <a:buNone/>
            </a:pPr>
            <a:r>
              <a:rPr lang="de-DE" sz="1000">
                <a:latin typeface="Segoe UI" panose="020B0502040204020203" pitchFamily="34" charset="0"/>
                <a:cs typeface="Segoe UI" panose="020B0502040204020203" pitchFamily="34" charset="0"/>
              </a:rPr>
              <a:t>Prioritization</a:t>
            </a:r>
            <a:endParaRPr lang="de-DE" sz="1000" dirty="0">
              <a:latin typeface="Segoe UI" panose="020B0502040204020203" pitchFamily="34" charset="0"/>
              <a:cs typeface="Segoe UI" panose="020B0502040204020203" pitchFamily="34" charset="0"/>
            </a:endParaRPr>
          </a:p>
        </p:txBody>
      </p:sp>
      <p:sp useBgFill="1">
        <p:nvSpPr>
          <p:cNvPr id="24" name="Text Placeholder">
            <a:extLst>
              <a:ext uri="{FF2B5EF4-FFF2-40B4-BE49-F238E27FC236}">
                <a16:creationId xmlns:a16="http://schemas.microsoft.com/office/drawing/2014/main" id="{07B44145-C58F-3C13-4B2D-A6212A1BB7FD}"/>
              </a:ext>
            </a:extLst>
          </p:cNvPr>
          <p:cNvSpPr>
            <a:spLocks noGrp="1"/>
          </p:cNvSpPr>
          <p:nvPr>
            <p:custDataLst>
              <p:tags r:id="rId4"/>
            </p:custDataLst>
          </p:nvPr>
        </p:nvSpPr>
        <p:spPr bwMode="auto">
          <a:xfrm>
            <a:off x="7270749" y="5819270"/>
            <a:ext cx="95885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1AEA3E23-8212-41C7-9FCE-5B371687323B}" type="datetime'''''''2''4''''.''''''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24.01.2023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Extension</a:t>
            </a:r>
          </a:p>
        </p:txBody>
      </p:sp>
      <p:sp useBgFill="1">
        <p:nvSpPr>
          <p:cNvPr id="25" name="Text Placeholder">
            <a:extLst>
              <a:ext uri="{FF2B5EF4-FFF2-40B4-BE49-F238E27FC236}">
                <a16:creationId xmlns:a16="http://schemas.microsoft.com/office/drawing/2014/main" id="{BF872446-0670-6DD3-C58E-992B5DF75B86}"/>
              </a:ext>
            </a:extLst>
          </p:cNvPr>
          <p:cNvSpPr>
            <a:spLocks noGrp="1"/>
          </p:cNvSpPr>
          <p:nvPr>
            <p:custDataLst>
              <p:tags r:id="rId5"/>
            </p:custDataLst>
          </p:nvPr>
        </p:nvSpPr>
        <p:spPr bwMode="auto">
          <a:xfrm>
            <a:off x="6392228" y="5819459"/>
            <a:ext cx="74930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3C57331A-5A0E-49A8-BC30-356B630A43FA}" type="datetime'17''''.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17.01.2023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a:latin typeface="Segoe UI" panose="020B0502040204020203" pitchFamily="34" charset="0"/>
                <a:cs typeface="Segoe UI" panose="020B0502040204020203" pitchFamily="34" charset="0"/>
              </a:rPr>
              <a:t>Core business</a:t>
            </a:r>
            <a:endParaRPr lang="de-DE" sz="1000" dirty="0">
              <a:latin typeface="Segoe UI" panose="020B0502040204020203" pitchFamily="34" charset="0"/>
              <a:cs typeface="Segoe UI" panose="020B0502040204020203" pitchFamily="34" charset="0"/>
            </a:endParaRPr>
          </a:p>
        </p:txBody>
      </p:sp>
      <p:grpSp>
        <p:nvGrpSpPr>
          <p:cNvPr id="38" name="Group 37">
            <a:extLst>
              <a:ext uri="{FF2B5EF4-FFF2-40B4-BE49-F238E27FC236}">
                <a16:creationId xmlns:a16="http://schemas.microsoft.com/office/drawing/2014/main" id="{4A39F9C8-2B6B-6B36-4B4C-94DF11D2E1E8}"/>
              </a:ext>
            </a:extLst>
          </p:cNvPr>
          <p:cNvGrpSpPr/>
          <p:nvPr/>
        </p:nvGrpSpPr>
        <p:grpSpPr>
          <a:xfrm>
            <a:off x="2832847" y="2727960"/>
            <a:ext cx="4575618" cy="2987040"/>
            <a:chOff x="2325593" y="2130458"/>
            <a:chExt cx="5103990" cy="3288955"/>
          </a:xfrm>
        </p:grpSpPr>
        <p:cxnSp>
          <p:nvCxnSpPr>
            <p:cNvPr id="20" name="Gerader Verbinder 105">
              <a:extLst>
                <a:ext uri="{FF2B5EF4-FFF2-40B4-BE49-F238E27FC236}">
                  <a16:creationId xmlns:a16="http://schemas.microsoft.com/office/drawing/2014/main" id="{65EF535F-D61C-B218-E771-722C3DD6B30B}"/>
                </a:ext>
              </a:extLst>
            </p:cNvPr>
            <p:cNvCxnSpPr>
              <a:cxnSpLocks/>
            </p:cNvCxnSpPr>
            <p:nvPr>
              <p:custDataLst>
                <p:tags r:id="rId6"/>
              </p:custDataLst>
            </p:nvPr>
          </p:nvCxnSpPr>
          <p:spPr bwMode="auto">
            <a:xfrm>
              <a:off x="23255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6" name="Gerader Verbinder 105">
              <a:extLst>
                <a:ext uri="{FF2B5EF4-FFF2-40B4-BE49-F238E27FC236}">
                  <a16:creationId xmlns:a16="http://schemas.microsoft.com/office/drawing/2014/main" id="{70A99A75-47CE-23CC-81DD-8CA95AA425E1}"/>
                </a:ext>
              </a:extLst>
            </p:cNvPr>
            <p:cNvCxnSpPr>
              <a:cxnSpLocks/>
            </p:cNvCxnSpPr>
            <p:nvPr>
              <p:custDataLst>
                <p:tags r:id="rId7"/>
              </p:custDataLst>
            </p:nvPr>
          </p:nvCxnSpPr>
          <p:spPr bwMode="auto">
            <a:xfrm>
              <a:off x="3399019"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7" name="Gerader Verbinder 105">
              <a:extLst>
                <a:ext uri="{FF2B5EF4-FFF2-40B4-BE49-F238E27FC236}">
                  <a16:creationId xmlns:a16="http://schemas.microsoft.com/office/drawing/2014/main" id="{719B7817-5FF7-DBF5-A81F-BA97CA9CA9C0}"/>
                </a:ext>
              </a:extLst>
            </p:cNvPr>
            <p:cNvCxnSpPr>
              <a:cxnSpLocks/>
            </p:cNvCxnSpPr>
            <p:nvPr>
              <p:custDataLst>
                <p:tags r:id="rId8"/>
              </p:custDataLst>
            </p:nvPr>
          </p:nvCxnSpPr>
          <p:spPr bwMode="auto">
            <a:xfrm>
              <a:off x="66689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8" name="Gerader Verbinder 105">
              <a:extLst>
                <a:ext uri="{FF2B5EF4-FFF2-40B4-BE49-F238E27FC236}">
                  <a16:creationId xmlns:a16="http://schemas.microsoft.com/office/drawing/2014/main" id="{34BC271F-CBB0-A026-6914-B1312425C768}"/>
                </a:ext>
              </a:extLst>
            </p:cNvPr>
            <p:cNvCxnSpPr>
              <a:cxnSpLocks/>
            </p:cNvCxnSpPr>
            <p:nvPr>
              <p:custDataLst>
                <p:tags r:id="rId9"/>
              </p:custDataLst>
            </p:nvPr>
          </p:nvCxnSpPr>
          <p:spPr bwMode="auto">
            <a:xfrm>
              <a:off x="742958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grpSp>
      <p:grpSp>
        <p:nvGrpSpPr>
          <p:cNvPr id="11" name="Group 10">
            <a:extLst>
              <a:ext uri="{FF2B5EF4-FFF2-40B4-BE49-F238E27FC236}">
                <a16:creationId xmlns:a16="http://schemas.microsoft.com/office/drawing/2014/main" id="{1D8867A0-B3BB-1283-74A5-620FC9D5EBC9}"/>
              </a:ext>
            </a:extLst>
          </p:cNvPr>
          <p:cNvGrpSpPr/>
          <p:nvPr/>
        </p:nvGrpSpPr>
        <p:grpSpPr>
          <a:xfrm>
            <a:off x="2135188" y="2700054"/>
            <a:ext cx="8926114" cy="2723992"/>
            <a:chOff x="2135188" y="2700054"/>
            <a:chExt cx="8926114" cy="2723992"/>
          </a:xfrm>
        </p:grpSpPr>
        <p:sp>
          <p:nvSpPr>
            <p:cNvPr id="12" name="Rectangle 11">
              <a:extLst>
                <a:ext uri="{FF2B5EF4-FFF2-40B4-BE49-F238E27FC236}">
                  <a16:creationId xmlns:a16="http://schemas.microsoft.com/office/drawing/2014/main" id="{0148DF39-6B19-634F-5B12-735B4BF0410F}"/>
                </a:ext>
              </a:extLst>
            </p:cNvPr>
            <p:cNvSpPr/>
            <p:nvPr/>
          </p:nvSpPr>
          <p:spPr>
            <a:xfrm>
              <a:off x="6502381" y="3972050"/>
              <a:ext cx="735701"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3187B74-0DF4-7D90-414F-8AAF595F28EF}"/>
                </a:ext>
              </a:extLst>
            </p:cNvPr>
            <p:cNvSpPr/>
            <p:nvPr/>
          </p:nvSpPr>
          <p:spPr>
            <a:xfrm>
              <a:off x="5862489" y="3654051"/>
              <a:ext cx="2725159" cy="1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34142A2-E885-526D-5E09-1CC0C0720D6A}"/>
                </a:ext>
              </a:extLst>
            </p:cNvPr>
            <p:cNvSpPr/>
            <p:nvPr/>
          </p:nvSpPr>
          <p:spPr>
            <a:xfrm>
              <a:off x="6502381" y="4290049"/>
              <a:ext cx="2085267"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B8CD6ED-1DA9-C555-9B92-847045B7B5C2}"/>
                </a:ext>
              </a:extLst>
            </p:cNvPr>
            <p:cNvSpPr/>
            <p:nvPr/>
          </p:nvSpPr>
          <p:spPr>
            <a:xfrm>
              <a:off x="2135188" y="2700054"/>
              <a:ext cx="4540250" cy="18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AD000AD-BFC4-007B-EC5B-769ED7DEE934}"/>
                </a:ext>
              </a:extLst>
            </p:cNvPr>
            <p:cNvSpPr/>
            <p:nvPr/>
          </p:nvSpPr>
          <p:spPr>
            <a:xfrm>
              <a:off x="2135188" y="3018053"/>
              <a:ext cx="4540250"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7201D87-C306-32BA-FED5-9ED0B873088D}"/>
                </a:ext>
              </a:extLst>
            </p:cNvPr>
            <p:cNvSpPr/>
            <p:nvPr/>
          </p:nvSpPr>
          <p:spPr>
            <a:xfrm>
              <a:off x="2135188" y="3336052"/>
              <a:ext cx="4540250" cy="18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0C174A4-54FB-14D9-A7B5-2934AE6186F9}"/>
                </a:ext>
              </a:extLst>
            </p:cNvPr>
            <p:cNvSpPr/>
            <p:nvPr/>
          </p:nvSpPr>
          <p:spPr>
            <a:xfrm>
              <a:off x="8587647" y="4608048"/>
              <a:ext cx="2473649" cy="180000"/>
            </a:xfrm>
            <a:prstGeom prst="rect">
              <a:avLst/>
            </a:prstGeom>
            <a:gradFill>
              <a:gsLst>
                <a:gs pos="0">
                  <a:srgbClr val="FF4B4B"/>
                </a:gs>
                <a:gs pos="100000">
                  <a:srgbClr val="FF744F"/>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334DACD-550B-D3C1-D66A-906610D57A76}"/>
                </a:ext>
              </a:extLst>
            </p:cNvPr>
            <p:cNvSpPr/>
            <p:nvPr/>
          </p:nvSpPr>
          <p:spPr>
            <a:xfrm>
              <a:off x="8587647" y="4926047"/>
              <a:ext cx="2473651" cy="180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DDAB95F2-F1C5-1E01-CEA5-31FAE5A1F070}"/>
                </a:ext>
              </a:extLst>
            </p:cNvPr>
            <p:cNvSpPr/>
            <p:nvPr/>
          </p:nvSpPr>
          <p:spPr>
            <a:xfrm>
              <a:off x="6736398" y="5244046"/>
              <a:ext cx="4324904" cy="180000"/>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6944524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1F96E-BC96-FAE5-1736-C8F3E0D6027E}"/>
            </a:ext>
          </a:extLst>
        </p:cNvPr>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52546194-577E-F1B5-E811-4572B8640B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3" name="Object 22" hidden="1">
                        <a:extLst>
                          <a:ext uri="{FF2B5EF4-FFF2-40B4-BE49-F238E27FC236}">
                            <a16:creationId xmlns:a16="http://schemas.microsoft.com/office/drawing/2014/main" id="{52546194-577E-F1B5-E811-4572B8640B5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09683F6-E46C-61AC-4A9B-EE2F9E4BBA64}"/>
              </a:ext>
            </a:extLst>
          </p:cNvPr>
          <p:cNvSpPr>
            <a:spLocks noGrp="1"/>
          </p:cNvSpPr>
          <p:nvPr>
            <p:ph type="sldNum" sz="quarter" idx="4"/>
          </p:nvPr>
        </p:nvSpPr>
        <p:spPr/>
        <p:txBody>
          <a:bodyPr/>
          <a:lstStyle/>
          <a:p>
            <a:fld id="{FA573BCF-C0F1-4720-B5E7-944FE630E67D}" type="slidenum">
              <a:rPr lang="en-US" smtClean="0"/>
              <a:pPr/>
              <a:t>95</a:t>
            </a:fld>
            <a:endParaRPr lang="en-US" dirty="0"/>
          </a:p>
        </p:txBody>
      </p:sp>
      <p:sp>
        <p:nvSpPr>
          <p:cNvPr id="3" name="Footer Placeholder 2">
            <a:extLst>
              <a:ext uri="{FF2B5EF4-FFF2-40B4-BE49-F238E27FC236}">
                <a16:creationId xmlns:a16="http://schemas.microsoft.com/office/drawing/2014/main" id="{059308F3-CBD2-741C-C9E2-402CA37888C2}"/>
              </a:ext>
            </a:extLst>
          </p:cNvPr>
          <p:cNvSpPr>
            <a:spLocks noGrp="1"/>
          </p:cNvSpPr>
          <p:nvPr>
            <p:ph type="ftr" sz="quarter" idx="3"/>
          </p:nvPr>
        </p:nvSpPr>
        <p:spPr/>
        <p:txBody>
          <a:bodyPr/>
          <a:lstStyle/>
          <a:p>
            <a:r>
              <a:rPr lang="nl-NL"/>
              <a:t>Company Presentation Route B</a:t>
            </a:r>
            <a:endParaRPr lang="nl-NL" dirty="0"/>
          </a:p>
        </p:txBody>
      </p:sp>
      <p:sp>
        <p:nvSpPr>
          <p:cNvPr id="4" name="Date Placeholder 3">
            <a:extLst>
              <a:ext uri="{FF2B5EF4-FFF2-40B4-BE49-F238E27FC236}">
                <a16:creationId xmlns:a16="http://schemas.microsoft.com/office/drawing/2014/main" id="{030BAE57-8202-AB36-80C9-82775B93E4E1}"/>
              </a:ext>
            </a:extLst>
          </p:cNvPr>
          <p:cNvSpPr>
            <a:spLocks noGrp="1"/>
          </p:cNvSpPr>
          <p:nvPr>
            <p:ph type="dt" sz="half" idx="2"/>
          </p:nvPr>
        </p:nvSpPr>
        <p:spPr/>
        <p:txBody>
          <a:bodyPr/>
          <a:lstStyle/>
          <a:p>
            <a:r>
              <a:rPr lang="de-DE"/>
              <a:t>2025-10-08</a:t>
            </a:r>
            <a:endParaRPr lang="nl-NL" dirty="0"/>
          </a:p>
        </p:txBody>
      </p:sp>
      <p:sp>
        <p:nvSpPr>
          <p:cNvPr id="1262" name="Text Placeholder 1261">
            <a:extLst>
              <a:ext uri="{FF2B5EF4-FFF2-40B4-BE49-F238E27FC236}">
                <a16:creationId xmlns:a16="http://schemas.microsoft.com/office/drawing/2014/main" id="{0423BD9D-0DB9-D6CC-5A41-42CF3F6F7E75}"/>
              </a:ext>
            </a:extLst>
          </p:cNvPr>
          <p:cNvSpPr>
            <a:spLocks noGrp="1"/>
          </p:cNvSpPr>
          <p:nvPr>
            <p:ph type="body" sz="quarter" idx="57"/>
          </p:nvPr>
        </p:nvSpPr>
        <p:spPr/>
        <p:txBody>
          <a:bodyPr/>
          <a:lstStyle/>
          <a:p>
            <a:pPr lvl="4"/>
            <a:r>
              <a:rPr lang="de-DE"/>
              <a:t>Legende ¹2022-2023</a:t>
            </a:r>
            <a:endParaRPr lang="en-GB"/>
          </a:p>
          <a:p>
            <a:pPr lvl="4"/>
            <a:r>
              <a:rPr lang="en-GB"/>
              <a:t> </a:t>
            </a:r>
          </a:p>
        </p:txBody>
      </p:sp>
      <p:graphicFrame>
        <p:nvGraphicFramePr>
          <p:cNvPr id="24" name="Tabelle 14">
            <a:extLst>
              <a:ext uri="{FF2B5EF4-FFF2-40B4-BE49-F238E27FC236}">
                <a16:creationId xmlns:a16="http://schemas.microsoft.com/office/drawing/2014/main" id="{C7BF81EF-7F96-9E2D-5B3D-41DDEC6681D4}"/>
              </a:ext>
            </a:extLst>
          </p:cNvPr>
          <p:cNvGraphicFramePr>
            <a:graphicFrameLocks noGrp="1"/>
          </p:cNvGraphicFramePr>
          <p:nvPr>
            <p:ph type="tbl" sz="quarter" idx="40"/>
          </p:nvPr>
        </p:nvGraphicFramePr>
        <p:xfrm>
          <a:off x="539750" y="5562600"/>
          <a:ext cx="11109325" cy="247650"/>
        </p:xfrm>
        <a:graphic>
          <a:graphicData uri="http://schemas.openxmlformats.org/drawingml/2006/table">
            <a:tbl>
              <a:tblPr firstRow="1" firstCol="1" lastRow="1" lastCol="1" bandRow="1" bandCol="1">
                <a:tableStyleId>{073A0DAA-6AF3-43AB-8588-CEC1D06C72B9}</a:tableStyleId>
              </a:tblPr>
              <a:tblGrid>
                <a:gridCol w="925777">
                  <a:extLst>
                    <a:ext uri="{9D8B030D-6E8A-4147-A177-3AD203B41FA5}">
                      <a16:colId xmlns:a16="http://schemas.microsoft.com/office/drawing/2014/main" val="1526611775"/>
                    </a:ext>
                  </a:extLst>
                </a:gridCol>
                <a:gridCol w="925777">
                  <a:extLst>
                    <a:ext uri="{9D8B030D-6E8A-4147-A177-3AD203B41FA5}">
                      <a16:colId xmlns:a16="http://schemas.microsoft.com/office/drawing/2014/main" val="2178694637"/>
                    </a:ext>
                  </a:extLst>
                </a:gridCol>
                <a:gridCol w="925777">
                  <a:extLst>
                    <a:ext uri="{9D8B030D-6E8A-4147-A177-3AD203B41FA5}">
                      <a16:colId xmlns:a16="http://schemas.microsoft.com/office/drawing/2014/main" val="171265066"/>
                    </a:ext>
                  </a:extLst>
                </a:gridCol>
                <a:gridCol w="925777">
                  <a:extLst>
                    <a:ext uri="{9D8B030D-6E8A-4147-A177-3AD203B41FA5}">
                      <a16:colId xmlns:a16="http://schemas.microsoft.com/office/drawing/2014/main" val="3171458369"/>
                    </a:ext>
                  </a:extLst>
                </a:gridCol>
                <a:gridCol w="925777">
                  <a:extLst>
                    <a:ext uri="{9D8B030D-6E8A-4147-A177-3AD203B41FA5}">
                      <a16:colId xmlns:a16="http://schemas.microsoft.com/office/drawing/2014/main" val="716928810"/>
                    </a:ext>
                  </a:extLst>
                </a:gridCol>
                <a:gridCol w="925777">
                  <a:extLst>
                    <a:ext uri="{9D8B030D-6E8A-4147-A177-3AD203B41FA5}">
                      <a16:colId xmlns:a16="http://schemas.microsoft.com/office/drawing/2014/main" val="3307863975"/>
                    </a:ext>
                  </a:extLst>
                </a:gridCol>
                <a:gridCol w="925777">
                  <a:extLst>
                    <a:ext uri="{9D8B030D-6E8A-4147-A177-3AD203B41FA5}">
                      <a16:colId xmlns:a16="http://schemas.microsoft.com/office/drawing/2014/main" val="2028201098"/>
                    </a:ext>
                  </a:extLst>
                </a:gridCol>
                <a:gridCol w="925777">
                  <a:extLst>
                    <a:ext uri="{9D8B030D-6E8A-4147-A177-3AD203B41FA5}">
                      <a16:colId xmlns:a16="http://schemas.microsoft.com/office/drawing/2014/main" val="1203536130"/>
                    </a:ext>
                  </a:extLst>
                </a:gridCol>
                <a:gridCol w="925777">
                  <a:extLst>
                    <a:ext uri="{9D8B030D-6E8A-4147-A177-3AD203B41FA5}">
                      <a16:colId xmlns:a16="http://schemas.microsoft.com/office/drawing/2014/main" val="3522851093"/>
                    </a:ext>
                  </a:extLst>
                </a:gridCol>
                <a:gridCol w="925777">
                  <a:extLst>
                    <a:ext uri="{9D8B030D-6E8A-4147-A177-3AD203B41FA5}">
                      <a16:colId xmlns:a16="http://schemas.microsoft.com/office/drawing/2014/main" val="2609253473"/>
                    </a:ext>
                  </a:extLst>
                </a:gridCol>
                <a:gridCol w="925777">
                  <a:extLst>
                    <a:ext uri="{9D8B030D-6E8A-4147-A177-3AD203B41FA5}">
                      <a16:colId xmlns:a16="http://schemas.microsoft.com/office/drawing/2014/main" val="2284771140"/>
                    </a:ext>
                  </a:extLst>
                </a:gridCol>
                <a:gridCol w="925777">
                  <a:extLst>
                    <a:ext uri="{9D8B030D-6E8A-4147-A177-3AD203B41FA5}">
                      <a16:colId xmlns:a16="http://schemas.microsoft.com/office/drawing/2014/main" val="2697100582"/>
                    </a:ext>
                  </a:extLst>
                </a:gridCol>
              </a:tblGrid>
              <a:tr h="0">
                <a:tc>
                  <a:txBody>
                    <a:bodyPr/>
                    <a:lstStyle/>
                    <a:p>
                      <a:pPr algn="l">
                        <a:lnSpc>
                          <a:spcPts val="1100"/>
                        </a:lnSpc>
                      </a:pPr>
                      <a:r>
                        <a:rPr lang="de-DE" sz="1000" b="0">
                          <a:solidFill>
                            <a:schemeClr val="tx1"/>
                          </a:solidFill>
                          <a:latin typeface="+mj-lt"/>
                        </a:rPr>
                        <a:t>01.01.2023</a:t>
                      </a:r>
                      <a:endParaRPr lang="de-DE" sz="1000" b="0" dirty="0">
                        <a:solidFill>
                          <a:schemeClr val="tx1"/>
                        </a:solidFill>
                        <a:latin typeface="+mj-lt"/>
                      </a:endParaRPr>
                    </a:p>
                  </a:txBody>
                  <a:tcPr marL="0" marR="0" marT="0" marB="0"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02</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03</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04</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05</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06</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07</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08</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09</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10</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11</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01.12.2023</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62083126"/>
                  </a:ext>
                </a:extLst>
              </a:tr>
            </a:tbl>
          </a:graphicData>
        </a:graphic>
      </p:graphicFrame>
      <p:sp>
        <p:nvSpPr>
          <p:cNvPr id="1116" name="Text Placeholder 1115">
            <a:extLst>
              <a:ext uri="{FF2B5EF4-FFF2-40B4-BE49-F238E27FC236}">
                <a16:creationId xmlns:a16="http://schemas.microsoft.com/office/drawing/2014/main" id="{52C3B585-96DF-3DC3-6564-4A887A4126FE}"/>
              </a:ext>
            </a:extLst>
          </p:cNvPr>
          <p:cNvSpPr>
            <a:spLocks noGrp="1"/>
          </p:cNvSpPr>
          <p:nvPr>
            <p:ph type="body" sz="quarter" idx="48"/>
          </p:nvPr>
        </p:nvSpPr>
        <p:spPr/>
        <p:txBody>
          <a:bodyPr/>
          <a:lstStyle/>
          <a:p>
            <a:pPr lvl="4"/>
            <a:r>
              <a:rPr lang="de-DE">
                <a:solidFill>
                  <a:schemeClr val="accent1"/>
                </a:solidFill>
              </a:rPr>
              <a:t>Buildinar</a:t>
            </a:r>
          </a:p>
          <a:p>
            <a:pPr lvl="1"/>
            <a:r>
              <a:rPr lang="de-DE"/>
              <a:t>Top 1</a:t>
            </a:r>
          </a:p>
          <a:p>
            <a:pPr lvl="1"/>
            <a:r>
              <a:rPr lang="de-DE"/>
              <a:t>Top2</a:t>
            </a:r>
          </a:p>
          <a:p>
            <a:pPr lvl="1"/>
            <a:r>
              <a:rPr lang="de-DE"/>
              <a:t>Top 3</a:t>
            </a:r>
            <a:endParaRPr lang="en-GB"/>
          </a:p>
        </p:txBody>
      </p:sp>
      <p:sp>
        <p:nvSpPr>
          <p:cNvPr id="1115" name="Text Placeholder 1114">
            <a:extLst>
              <a:ext uri="{FF2B5EF4-FFF2-40B4-BE49-F238E27FC236}">
                <a16:creationId xmlns:a16="http://schemas.microsoft.com/office/drawing/2014/main" id="{8287F3A6-37F5-851C-C11D-DDC063967424}"/>
              </a:ext>
            </a:extLst>
          </p:cNvPr>
          <p:cNvSpPr>
            <a:spLocks noGrp="1"/>
          </p:cNvSpPr>
          <p:nvPr>
            <p:ph type="body" sz="quarter" idx="47"/>
          </p:nvPr>
        </p:nvSpPr>
        <p:spPr/>
        <p:txBody>
          <a:bodyPr/>
          <a:lstStyle/>
          <a:p>
            <a:pPr lvl="4"/>
            <a:r>
              <a:rPr lang="de-DE">
                <a:solidFill>
                  <a:schemeClr val="accent1"/>
                </a:solidFill>
              </a:rPr>
              <a:t>Buildinar</a:t>
            </a:r>
          </a:p>
          <a:p>
            <a:pPr lvl="1"/>
            <a:r>
              <a:rPr lang="de-DE"/>
              <a:t>Top 1</a:t>
            </a:r>
          </a:p>
          <a:p>
            <a:pPr lvl="1"/>
            <a:r>
              <a:rPr lang="de-DE"/>
              <a:t>Top2</a:t>
            </a:r>
          </a:p>
          <a:p>
            <a:pPr lvl="1"/>
            <a:r>
              <a:rPr lang="de-DE"/>
              <a:t>Top 3</a:t>
            </a:r>
            <a:endParaRPr lang="en-GB"/>
          </a:p>
        </p:txBody>
      </p:sp>
      <p:sp>
        <p:nvSpPr>
          <p:cNvPr id="1114" name="Text Placeholder 1113">
            <a:extLst>
              <a:ext uri="{FF2B5EF4-FFF2-40B4-BE49-F238E27FC236}">
                <a16:creationId xmlns:a16="http://schemas.microsoft.com/office/drawing/2014/main" id="{2AA75BF9-772F-0F13-F14A-2569145400EC}"/>
              </a:ext>
            </a:extLst>
          </p:cNvPr>
          <p:cNvSpPr>
            <a:spLocks noGrp="1"/>
          </p:cNvSpPr>
          <p:nvPr>
            <p:ph type="body" sz="quarter" idx="46"/>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113" name="Text Placeholder 1112">
            <a:extLst>
              <a:ext uri="{FF2B5EF4-FFF2-40B4-BE49-F238E27FC236}">
                <a16:creationId xmlns:a16="http://schemas.microsoft.com/office/drawing/2014/main" id="{BC2DD9D2-1337-8D13-ED54-F85DB31961DB}"/>
              </a:ext>
            </a:extLst>
          </p:cNvPr>
          <p:cNvSpPr>
            <a:spLocks noGrp="1"/>
          </p:cNvSpPr>
          <p:nvPr>
            <p:ph type="body" sz="quarter" idx="45"/>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112" name="Text Placeholder 1111">
            <a:extLst>
              <a:ext uri="{FF2B5EF4-FFF2-40B4-BE49-F238E27FC236}">
                <a16:creationId xmlns:a16="http://schemas.microsoft.com/office/drawing/2014/main" id="{CE2AB170-CEEE-A558-064D-28E70B3D2804}"/>
              </a:ext>
            </a:extLst>
          </p:cNvPr>
          <p:cNvSpPr>
            <a:spLocks noGrp="1"/>
          </p:cNvSpPr>
          <p:nvPr>
            <p:ph type="body" sz="quarter" idx="44"/>
          </p:nvPr>
        </p:nvSpPr>
        <p:spPr/>
        <p:txBody>
          <a:bodyPr/>
          <a:lstStyle/>
          <a:p>
            <a:pPr lvl="4"/>
            <a:r>
              <a:rPr lang="de-DE"/>
              <a:t>Buildinar</a:t>
            </a:r>
          </a:p>
          <a:p>
            <a:pPr lvl="1"/>
            <a:r>
              <a:rPr lang="de-DE"/>
              <a:t>Top 1</a:t>
            </a:r>
          </a:p>
          <a:p>
            <a:pPr lvl="1"/>
            <a:r>
              <a:rPr lang="de-DE"/>
              <a:t>Top2</a:t>
            </a:r>
          </a:p>
          <a:p>
            <a:pPr lvl="1"/>
            <a:r>
              <a:rPr lang="de-DE"/>
              <a:t>Top 3</a:t>
            </a:r>
            <a:endParaRPr lang="en-GB"/>
          </a:p>
          <a:p>
            <a:pPr lvl="1"/>
            <a:endParaRPr lang="en-GB" dirty="0"/>
          </a:p>
        </p:txBody>
      </p:sp>
      <p:sp>
        <p:nvSpPr>
          <p:cNvPr id="1111" name="Text Placeholder 1110">
            <a:extLst>
              <a:ext uri="{FF2B5EF4-FFF2-40B4-BE49-F238E27FC236}">
                <a16:creationId xmlns:a16="http://schemas.microsoft.com/office/drawing/2014/main" id="{705B21F0-ADC9-A523-8D1B-73EEC70ADEDA}"/>
              </a:ext>
            </a:extLst>
          </p:cNvPr>
          <p:cNvSpPr>
            <a:spLocks noGrp="1"/>
          </p:cNvSpPr>
          <p:nvPr>
            <p:ph type="body" sz="quarter" idx="43"/>
          </p:nvPr>
        </p:nvSpPr>
        <p:spPr/>
        <p:txBody>
          <a:bodyPr/>
          <a:lstStyle/>
          <a:p>
            <a:pPr lvl="4"/>
            <a:r>
              <a:rPr lang="de-DE">
                <a:solidFill>
                  <a:schemeClr val="accent1"/>
                </a:solidFill>
              </a:rPr>
              <a:t>Buildinar</a:t>
            </a:r>
          </a:p>
          <a:p>
            <a:pPr lvl="1"/>
            <a:r>
              <a:rPr lang="de-DE"/>
              <a:t>Top 1</a:t>
            </a:r>
          </a:p>
          <a:p>
            <a:pPr lvl="1"/>
            <a:r>
              <a:rPr lang="de-DE"/>
              <a:t>Top2</a:t>
            </a:r>
          </a:p>
          <a:p>
            <a:pPr lvl="1"/>
            <a:r>
              <a:rPr lang="de-DE"/>
              <a:t>Top 3</a:t>
            </a:r>
            <a:endParaRPr lang="en-GB"/>
          </a:p>
          <a:p>
            <a:pPr lvl="1"/>
            <a:endParaRPr lang="en-GB"/>
          </a:p>
        </p:txBody>
      </p:sp>
      <p:sp>
        <p:nvSpPr>
          <p:cNvPr id="1110" name="Text Placeholder 1109">
            <a:extLst>
              <a:ext uri="{FF2B5EF4-FFF2-40B4-BE49-F238E27FC236}">
                <a16:creationId xmlns:a16="http://schemas.microsoft.com/office/drawing/2014/main" id="{44D2F6BE-030D-985C-9950-08FE4F43AE08}"/>
              </a:ext>
            </a:extLst>
          </p:cNvPr>
          <p:cNvSpPr>
            <a:spLocks noGrp="1"/>
          </p:cNvSpPr>
          <p:nvPr>
            <p:ph type="body" sz="quarter" idx="42"/>
          </p:nvPr>
        </p:nvSpPr>
        <p:spPr/>
        <p:txBody>
          <a:bodyPr/>
          <a:lstStyle/>
          <a:p>
            <a:pPr lvl="4"/>
            <a:r>
              <a:rPr lang="de-DE">
                <a:solidFill>
                  <a:schemeClr val="accent1"/>
                </a:solidFill>
              </a:rPr>
              <a:t>Buildinar</a:t>
            </a:r>
          </a:p>
          <a:p>
            <a:pPr lvl="1"/>
            <a:r>
              <a:rPr lang="de-DE"/>
              <a:t>Top 1</a:t>
            </a:r>
          </a:p>
          <a:p>
            <a:pPr lvl="1"/>
            <a:r>
              <a:rPr lang="de-DE"/>
              <a:t>Top2</a:t>
            </a:r>
          </a:p>
          <a:p>
            <a:pPr lvl="1"/>
            <a:r>
              <a:rPr lang="de-DE"/>
              <a:t>Top 3</a:t>
            </a:r>
            <a:endParaRPr lang="en-GB"/>
          </a:p>
        </p:txBody>
      </p:sp>
      <p:sp>
        <p:nvSpPr>
          <p:cNvPr id="1255" name="Text Placeholder 1254">
            <a:extLst>
              <a:ext uri="{FF2B5EF4-FFF2-40B4-BE49-F238E27FC236}">
                <a16:creationId xmlns:a16="http://schemas.microsoft.com/office/drawing/2014/main" id="{9497E07A-3016-2BC4-8B5A-6B837278EF15}"/>
              </a:ext>
            </a:extLst>
          </p:cNvPr>
          <p:cNvSpPr>
            <a:spLocks noGrp="1"/>
          </p:cNvSpPr>
          <p:nvPr>
            <p:ph type="body" sz="quarter" idx="41"/>
          </p:nvPr>
        </p:nvSpPr>
        <p:spPr/>
        <p:txBody>
          <a:bodyPr/>
          <a:lstStyle/>
          <a:p>
            <a:pPr lvl="4"/>
            <a:r>
              <a:rPr lang="de-DE">
                <a:solidFill>
                  <a:schemeClr val="accent1"/>
                </a:solidFill>
              </a:rPr>
              <a:t>Buildinar</a:t>
            </a:r>
          </a:p>
          <a:p>
            <a:pPr lvl="1"/>
            <a:r>
              <a:rPr lang="de-DE"/>
              <a:t>Top 1</a:t>
            </a:r>
          </a:p>
          <a:p>
            <a:pPr lvl="1"/>
            <a:r>
              <a:rPr lang="de-DE"/>
              <a:t>Top2</a:t>
            </a:r>
          </a:p>
          <a:p>
            <a:pPr lvl="1"/>
            <a:r>
              <a:rPr lang="de-DE"/>
              <a:t>Top 3</a:t>
            </a:r>
            <a:endParaRPr lang="en-GB"/>
          </a:p>
          <a:p>
            <a:endParaRPr lang="en-GB"/>
          </a:p>
        </p:txBody>
      </p:sp>
      <p:sp>
        <p:nvSpPr>
          <p:cNvPr id="1261" name="Text Placeholder 1260">
            <a:extLst>
              <a:ext uri="{FF2B5EF4-FFF2-40B4-BE49-F238E27FC236}">
                <a16:creationId xmlns:a16="http://schemas.microsoft.com/office/drawing/2014/main" id="{97AA8AD4-C3AE-77D3-EBC1-FDE71348820D}"/>
              </a:ext>
            </a:extLst>
          </p:cNvPr>
          <p:cNvSpPr>
            <a:spLocks noGrp="1"/>
          </p:cNvSpPr>
          <p:nvPr>
            <p:ph type="body" sz="quarter" idx="56"/>
          </p:nvPr>
        </p:nvSpPr>
        <p:spPr/>
        <p:txBody>
          <a:bodyPr/>
          <a:lstStyle/>
          <a:p>
            <a:pPr lvl="4"/>
            <a:r>
              <a:rPr lang="de-DE">
                <a:solidFill>
                  <a:schemeClr val="accent1"/>
                </a:solidFill>
              </a:rPr>
              <a:t>Buildinar</a:t>
            </a:r>
          </a:p>
          <a:p>
            <a:pPr lvl="1"/>
            <a:r>
              <a:rPr lang="de-DE"/>
              <a:t>Top 1</a:t>
            </a:r>
          </a:p>
          <a:p>
            <a:pPr lvl="1"/>
            <a:r>
              <a:rPr lang="de-DE"/>
              <a:t>Top2</a:t>
            </a:r>
          </a:p>
          <a:p>
            <a:pPr lvl="1"/>
            <a:r>
              <a:rPr lang="de-DE"/>
              <a:t>Top 3</a:t>
            </a:r>
            <a:r>
              <a:rPr lang="en-GB"/>
              <a:t> </a:t>
            </a:r>
          </a:p>
        </p:txBody>
      </p:sp>
      <p:sp>
        <p:nvSpPr>
          <p:cNvPr id="1260" name="Text Placeholder 1259">
            <a:extLst>
              <a:ext uri="{FF2B5EF4-FFF2-40B4-BE49-F238E27FC236}">
                <a16:creationId xmlns:a16="http://schemas.microsoft.com/office/drawing/2014/main" id="{0F188D3E-06C9-0D1D-F075-C2935A1F90E0}"/>
              </a:ext>
            </a:extLst>
          </p:cNvPr>
          <p:cNvSpPr>
            <a:spLocks noGrp="1"/>
          </p:cNvSpPr>
          <p:nvPr>
            <p:ph type="body" sz="quarter" idx="55"/>
          </p:nvPr>
        </p:nvSpPr>
        <p:spPr/>
        <p:txBody>
          <a:bodyPr/>
          <a:lstStyle/>
          <a:p>
            <a:pPr lvl="4"/>
            <a:r>
              <a:rPr lang="en-GB"/>
              <a:t> </a:t>
            </a:r>
          </a:p>
        </p:txBody>
      </p:sp>
      <p:sp>
        <p:nvSpPr>
          <p:cNvPr id="1259" name="Text Placeholder 1258">
            <a:extLst>
              <a:ext uri="{FF2B5EF4-FFF2-40B4-BE49-F238E27FC236}">
                <a16:creationId xmlns:a16="http://schemas.microsoft.com/office/drawing/2014/main" id="{13D47AC6-897A-1DF9-041E-07F9DAE6D65D}"/>
              </a:ext>
            </a:extLst>
          </p:cNvPr>
          <p:cNvSpPr>
            <a:spLocks noGrp="1"/>
          </p:cNvSpPr>
          <p:nvPr>
            <p:ph type="body" sz="quarter" idx="54"/>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235" name="Text Placeholder 1234">
            <a:extLst>
              <a:ext uri="{FF2B5EF4-FFF2-40B4-BE49-F238E27FC236}">
                <a16:creationId xmlns:a16="http://schemas.microsoft.com/office/drawing/2014/main" id="{34D26121-ED57-9105-FBB4-15DC9CD25F00}"/>
              </a:ext>
            </a:extLst>
          </p:cNvPr>
          <p:cNvSpPr>
            <a:spLocks noGrp="1"/>
          </p:cNvSpPr>
          <p:nvPr>
            <p:ph type="body" sz="quarter" idx="53"/>
          </p:nvPr>
        </p:nvSpPr>
        <p:spPr/>
        <p:txBody>
          <a:bodyPr/>
          <a:lstStyle/>
          <a:p>
            <a:pPr lvl="4"/>
            <a:r>
              <a:rPr lang="de-DE"/>
              <a:t>Highlight</a:t>
            </a:r>
            <a:endParaRPr lang="en-GB"/>
          </a:p>
        </p:txBody>
      </p:sp>
      <p:sp>
        <p:nvSpPr>
          <p:cNvPr id="76" name="Text Placeholder 75">
            <a:extLst>
              <a:ext uri="{FF2B5EF4-FFF2-40B4-BE49-F238E27FC236}">
                <a16:creationId xmlns:a16="http://schemas.microsoft.com/office/drawing/2014/main" id="{59124F43-0838-8E88-CBBB-CD5AB88AD8D5}"/>
              </a:ext>
            </a:extLst>
          </p:cNvPr>
          <p:cNvSpPr>
            <a:spLocks noGrp="1"/>
          </p:cNvSpPr>
          <p:nvPr>
            <p:ph type="body" sz="quarter" idx="52"/>
          </p:nvPr>
        </p:nvSpPr>
        <p:spPr/>
        <p:txBody>
          <a:bodyPr/>
          <a:lstStyle/>
          <a:p>
            <a:pPr lvl="4"/>
            <a:r>
              <a:rPr lang="de-DE"/>
              <a:t>Buildinar</a:t>
            </a:r>
          </a:p>
          <a:p>
            <a:pPr lvl="1"/>
            <a:r>
              <a:rPr lang="de-DE"/>
              <a:t>Top 1</a:t>
            </a:r>
          </a:p>
          <a:p>
            <a:pPr lvl="1"/>
            <a:r>
              <a:rPr lang="de-DE"/>
              <a:t>Top2</a:t>
            </a:r>
          </a:p>
          <a:p>
            <a:pPr lvl="1"/>
            <a:r>
              <a:rPr lang="de-DE"/>
              <a:t>Top 3</a:t>
            </a:r>
            <a:endParaRPr lang="en-GB"/>
          </a:p>
          <a:p>
            <a:pPr lvl="1"/>
            <a:endParaRPr lang="en-GB" dirty="0"/>
          </a:p>
        </p:txBody>
      </p:sp>
      <p:sp>
        <p:nvSpPr>
          <p:cNvPr id="1257" name="Text Placeholder 1256">
            <a:extLst>
              <a:ext uri="{FF2B5EF4-FFF2-40B4-BE49-F238E27FC236}">
                <a16:creationId xmlns:a16="http://schemas.microsoft.com/office/drawing/2014/main" id="{702CB202-966D-8AEB-C410-96E210CA65F7}"/>
              </a:ext>
            </a:extLst>
          </p:cNvPr>
          <p:cNvSpPr>
            <a:spLocks noGrp="1"/>
          </p:cNvSpPr>
          <p:nvPr>
            <p:ph type="body" sz="quarter" idx="51"/>
          </p:nvPr>
        </p:nvSpPr>
        <p:spPr>
          <a:noFill/>
        </p:spPr>
        <p:txBody>
          <a:bodyPr vert="horz" lIns="0" tIns="0" rIns="0" bIns="0" rtlCol="0" anchor="b">
            <a:noAutofit/>
          </a:bodyPr>
          <a:lstStyle/>
          <a:p>
            <a:pPr lvl="4"/>
            <a:r>
              <a:rPr lang="en-GB">
                <a:solidFill>
                  <a:schemeClr val="accent1"/>
                </a:solidFill>
              </a:rPr>
              <a:t>Step 2</a:t>
            </a:r>
          </a:p>
        </p:txBody>
      </p:sp>
      <p:sp>
        <p:nvSpPr>
          <p:cNvPr id="1256" name="Text Placeholder 1255">
            <a:extLst>
              <a:ext uri="{FF2B5EF4-FFF2-40B4-BE49-F238E27FC236}">
                <a16:creationId xmlns:a16="http://schemas.microsoft.com/office/drawing/2014/main" id="{3DFC9FBD-08C4-65BB-E401-2B8A17ED6313}"/>
              </a:ext>
            </a:extLst>
          </p:cNvPr>
          <p:cNvSpPr>
            <a:spLocks noGrp="1"/>
          </p:cNvSpPr>
          <p:nvPr>
            <p:ph type="body" sz="quarter" idx="50"/>
          </p:nvPr>
        </p:nvSpPr>
        <p:spPr/>
        <p:txBody>
          <a:bodyPr/>
          <a:lstStyle/>
          <a:p>
            <a:pPr lvl="4"/>
            <a:r>
              <a:rPr lang="de-DE">
                <a:solidFill>
                  <a:schemeClr val="accent1"/>
                </a:solidFill>
              </a:rPr>
              <a:t>Step 1</a:t>
            </a:r>
            <a:endParaRPr lang="en-GB"/>
          </a:p>
        </p:txBody>
      </p:sp>
      <p:sp>
        <p:nvSpPr>
          <p:cNvPr id="1117" name="Text Placeholder 1116">
            <a:extLst>
              <a:ext uri="{FF2B5EF4-FFF2-40B4-BE49-F238E27FC236}">
                <a16:creationId xmlns:a16="http://schemas.microsoft.com/office/drawing/2014/main" id="{58AEA4EA-4785-D39D-4C1E-E77F7990AA72}"/>
              </a:ext>
            </a:extLst>
          </p:cNvPr>
          <p:cNvSpPr>
            <a:spLocks noGrp="1"/>
          </p:cNvSpPr>
          <p:nvPr>
            <p:ph type="body" sz="quarter" idx="49"/>
          </p:nvPr>
        </p:nvSpPr>
        <p:spPr/>
        <p:txBody>
          <a:bodyPr/>
          <a:lstStyle/>
          <a:p>
            <a:pPr lvl="4"/>
            <a:r>
              <a:rPr lang="de-DE">
                <a:solidFill>
                  <a:schemeClr val="accent1"/>
                </a:solidFill>
              </a:rPr>
              <a:t>Buildinar</a:t>
            </a:r>
          </a:p>
          <a:p>
            <a:pPr lvl="1"/>
            <a:r>
              <a:rPr lang="de-DE"/>
              <a:t>Top 1</a:t>
            </a:r>
          </a:p>
          <a:p>
            <a:pPr lvl="1"/>
            <a:r>
              <a:rPr lang="de-DE"/>
              <a:t>Top2</a:t>
            </a:r>
          </a:p>
          <a:p>
            <a:pPr lvl="1"/>
            <a:r>
              <a:rPr lang="de-DE"/>
              <a:t>Top 3</a:t>
            </a:r>
            <a:endParaRPr lang="en-GB"/>
          </a:p>
        </p:txBody>
      </p:sp>
      <p:sp>
        <p:nvSpPr>
          <p:cNvPr id="64" name="Title 63">
            <a:extLst>
              <a:ext uri="{FF2B5EF4-FFF2-40B4-BE49-F238E27FC236}">
                <a16:creationId xmlns:a16="http://schemas.microsoft.com/office/drawing/2014/main" id="{4845D15D-0930-3E58-F4D8-4C475573982C}"/>
              </a:ext>
            </a:extLst>
          </p:cNvPr>
          <p:cNvSpPr>
            <a:spLocks noGrp="1"/>
          </p:cNvSpPr>
          <p:nvPr>
            <p:ph type="title"/>
          </p:nvPr>
        </p:nvSpPr>
        <p:spPr/>
        <p:txBody>
          <a:bodyPr vert="horz"/>
          <a:lstStyle/>
          <a:p>
            <a:r>
              <a:rPr lang="en-GB"/>
              <a:t>Timeline</a:t>
            </a:r>
          </a:p>
        </p:txBody>
      </p:sp>
      <p:sp>
        <p:nvSpPr>
          <p:cNvPr id="65" name="Text Placeholder 64">
            <a:extLst>
              <a:ext uri="{FF2B5EF4-FFF2-40B4-BE49-F238E27FC236}">
                <a16:creationId xmlns:a16="http://schemas.microsoft.com/office/drawing/2014/main" id="{F40F8A70-50EE-568C-BA6C-8157917144E8}"/>
              </a:ext>
            </a:extLst>
          </p:cNvPr>
          <p:cNvSpPr>
            <a:spLocks noGrp="1"/>
          </p:cNvSpPr>
          <p:nvPr>
            <p:ph type="body" sz="quarter" idx="14"/>
          </p:nvPr>
        </p:nvSpPr>
        <p:spPr>
          <a:xfrm>
            <a:off x="576000" y="396000"/>
            <a:ext cx="7164000" cy="144000"/>
          </a:xfrm>
        </p:spPr>
        <p:txBody>
          <a:bodyPr/>
          <a:lstStyle/>
          <a:p>
            <a:r>
              <a:rPr lang="en-GB"/>
              <a:t>B  060 : timetable</a:t>
            </a:r>
          </a:p>
          <a:p>
            <a:endParaRPr lang="en-GB"/>
          </a:p>
        </p:txBody>
      </p:sp>
      <p:sp>
        <p:nvSpPr>
          <p:cNvPr id="554" name="Oval 553">
            <a:extLst>
              <a:ext uri="{FF2B5EF4-FFF2-40B4-BE49-F238E27FC236}">
                <a16:creationId xmlns:a16="http://schemas.microsoft.com/office/drawing/2014/main" id="{F9300566-706B-298D-E916-8DA251BEE658}"/>
              </a:ext>
            </a:extLst>
          </p:cNvPr>
          <p:cNvSpPr/>
          <p:nvPr/>
        </p:nvSpPr>
        <p:spPr>
          <a:xfrm>
            <a:off x="11593170" y="3421416"/>
            <a:ext cx="108000" cy="108000"/>
          </a:xfrm>
          <a:prstGeom prst="ellipse">
            <a:avLst/>
          </a:prstGeom>
          <a:solidFill>
            <a:schemeClr val="tx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677" name="Oval 676">
            <a:extLst>
              <a:ext uri="{FF2B5EF4-FFF2-40B4-BE49-F238E27FC236}">
                <a16:creationId xmlns:a16="http://schemas.microsoft.com/office/drawing/2014/main" id="{9EB1E8E9-755B-E634-30F5-502BD993A616}"/>
              </a:ext>
            </a:extLst>
          </p:cNvPr>
          <p:cNvSpPr/>
          <p:nvPr/>
        </p:nvSpPr>
        <p:spPr>
          <a:xfrm>
            <a:off x="2445945" y="3419035"/>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78" name="Straight Connector 677">
            <a:extLst>
              <a:ext uri="{FF2B5EF4-FFF2-40B4-BE49-F238E27FC236}">
                <a16:creationId xmlns:a16="http://schemas.microsoft.com/office/drawing/2014/main" id="{9CD0FAF7-A8A2-8FD1-3EB1-982E187286D5}"/>
              </a:ext>
            </a:extLst>
          </p:cNvPr>
          <p:cNvCxnSpPr>
            <a:cxnSpLocks/>
            <a:endCxn id="677" idx="0"/>
          </p:cNvCxnSpPr>
          <p:nvPr/>
        </p:nvCxnSpPr>
        <p:spPr>
          <a:xfrm>
            <a:off x="2499945" y="3117850"/>
            <a:ext cx="0" cy="301185"/>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679" name="Oval 678">
            <a:extLst>
              <a:ext uri="{FF2B5EF4-FFF2-40B4-BE49-F238E27FC236}">
                <a16:creationId xmlns:a16="http://schemas.microsoft.com/office/drawing/2014/main" id="{7247D160-A7EF-6F84-6538-D5B33641AA27}"/>
              </a:ext>
            </a:extLst>
          </p:cNvPr>
          <p:cNvSpPr/>
          <p:nvPr/>
        </p:nvSpPr>
        <p:spPr>
          <a:xfrm>
            <a:off x="3702788" y="3421416"/>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0" name="Straight Connector 679">
            <a:extLst>
              <a:ext uri="{FF2B5EF4-FFF2-40B4-BE49-F238E27FC236}">
                <a16:creationId xmlns:a16="http://schemas.microsoft.com/office/drawing/2014/main" id="{6121428E-0E06-5063-34AE-036BC62D4967}"/>
              </a:ext>
            </a:extLst>
          </p:cNvPr>
          <p:cNvCxnSpPr>
            <a:cxnSpLocks/>
            <a:stCxn id="679" idx="4"/>
          </p:cNvCxnSpPr>
          <p:nvPr/>
        </p:nvCxnSpPr>
        <p:spPr>
          <a:xfrm>
            <a:off x="3756788" y="3529416"/>
            <a:ext cx="0" cy="231979"/>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681" name="Oval 680">
            <a:extLst>
              <a:ext uri="{FF2B5EF4-FFF2-40B4-BE49-F238E27FC236}">
                <a16:creationId xmlns:a16="http://schemas.microsoft.com/office/drawing/2014/main" id="{E2E60DA4-0FC7-7E5F-3E30-85B60C75D408}"/>
              </a:ext>
            </a:extLst>
          </p:cNvPr>
          <p:cNvSpPr/>
          <p:nvPr/>
        </p:nvSpPr>
        <p:spPr>
          <a:xfrm>
            <a:off x="1192878" y="3419035"/>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2" name="Straight Connector 681">
            <a:extLst>
              <a:ext uri="{FF2B5EF4-FFF2-40B4-BE49-F238E27FC236}">
                <a16:creationId xmlns:a16="http://schemas.microsoft.com/office/drawing/2014/main" id="{5F49A697-3FA4-EDB9-05BD-9B631ACA04B6}"/>
              </a:ext>
            </a:extLst>
          </p:cNvPr>
          <p:cNvCxnSpPr>
            <a:cxnSpLocks/>
            <a:stCxn id="681" idx="4"/>
          </p:cNvCxnSpPr>
          <p:nvPr/>
        </p:nvCxnSpPr>
        <p:spPr>
          <a:xfrm>
            <a:off x="1246878" y="3527035"/>
            <a:ext cx="0" cy="231979"/>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683" name="Oval 682">
            <a:extLst>
              <a:ext uri="{FF2B5EF4-FFF2-40B4-BE49-F238E27FC236}">
                <a16:creationId xmlns:a16="http://schemas.microsoft.com/office/drawing/2014/main" id="{E75A49CD-F7AD-2A37-2B32-F9FFE54C190C}"/>
              </a:ext>
            </a:extLst>
          </p:cNvPr>
          <p:cNvSpPr/>
          <p:nvPr/>
        </p:nvSpPr>
        <p:spPr>
          <a:xfrm>
            <a:off x="6198795"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4" name="Straight Connector 683">
            <a:extLst>
              <a:ext uri="{FF2B5EF4-FFF2-40B4-BE49-F238E27FC236}">
                <a16:creationId xmlns:a16="http://schemas.microsoft.com/office/drawing/2014/main" id="{CD6F9C2D-CC2C-D764-9B2C-EFD812DFA677}"/>
              </a:ext>
            </a:extLst>
          </p:cNvPr>
          <p:cNvCxnSpPr>
            <a:cxnSpLocks/>
            <a:stCxn id="683" idx="4"/>
          </p:cNvCxnSpPr>
          <p:nvPr/>
        </p:nvCxnSpPr>
        <p:spPr>
          <a:xfrm>
            <a:off x="6252795"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5" name="Oval 684">
            <a:extLst>
              <a:ext uri="{FF2B5EF4-FFF2-40B4-BE49-F238E27FC236}">
                <a16:creationId xmlns:a16="http://schemas.microsoft.com/office/drawing/2014/main" id="{62C40A09-9384-BF8A-6E93-5856B99CA8C1}"/>
              </a:ext>
            </a:extLst>
          </p:cNvPr>
          <p:cNvSpPr/>
          <p:nvPr/>
        </p:nvSpPr>
        <p:spPr>
          <a:xfrm>
            <a:off x="7457369" y="3421416"/>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6" name="Straight Connector 685">
            <a:extLst>
              <a:ext uri="{FF2B5EF4-FFF2-40B4-BE49-F238E27FC236}">
                <a16:creationId xmlns:a16="http://schemas.microsoft.com/office/drawing/2014/main" id="{88784701-B7E8-23BE-D689-8087FDB970C3}"/>
              </a:ext>
            </a:extLst>
          </p:cNvPr>
          <p:cNvCxnSpPr>
            <a:cxnSpLocks/>
            <a:stCxn id="685" idx="4"/>
          </p:cNvCxnSpPr>
          <p:nvPr/>
        </p:nvCxnSpPr>
        <p:spPr>
          <a:xfrm>
            <a:off x="7511369" y="3529416"/>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7" name="Oval 686">
            <a:extLst>
              <a:ext uri="{FF2B5EF4-FFF2-40B4-BE49-F238E27FC236}">
                <a16:creationId xmlns:a16="http://schemas.microsoft.com/office/drawing/2014/main" id="{A0255F9C-CF29-76B0-3E46-B53094E8A3E5}"/>
              </a:ext>
            </a:extLst>
          </p:cNvPr>
          <p:cNvSpPr/>
          <p:nvPr/>
        </p:nvSpPr>
        <p:spPr>
          <a:xfrm>
            <a:off x="4950491"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8" name="Straight Connector 687">
            <a:extLst>
              <a:ext uri="{FF2B5EF4-FFF2-40B4-BE49-F238E27FC236}">
                <a16:creationId xmlns:a16="http://schemas.microsoft.com/office/drawing/2014/main" id="{92324287-5D36-09C1-C970-1BFC0D04FCD8}"/>
              </a:ext>
            </a:extLst>
          </p:cNvPr>
          <p:cNvCxnSpPr>
            <a:cxnSpLocks/>
            <a:stCxn id="687" idx="4"/>
          </p:cNvCxnSpPr>
          <p:nvPr/>
        </p:nvCxnSpPr>
        <p:spPr>
          <a:xfrm>
            <a:off x="5004491"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95" name="Oval 694">
            <a:extLst>
              <a:ext uri="{FF2B5EF4-FFF2-40B4-BE49-F238E27FC236}">
                <a16:creationId xmlns:a16="http://schemas.microsoft.com/office/drawing/2014/main" id="{6F8E8F64-D27B-A1AF-04C1-B00A2A15D65A}"/>
              </a:ext>
            </a:extLst>
          </p:cNvPr>
          <p:cNvSpPr/>
          <p:nvPr/>
        </p:nvSpPr>
        <p:spPr>
          <a:xfrm>
            <a:off x="8705457" y="3419035"/>
            <a:ext cx="108000" cy="108000"/>
          </a:xfrm>
          <a:prstGeom prst="ellipse">
            <a:avLst/>
          </a:prstGeom>
          <a:solidFill>
            <a:schemeClr val="accent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96" name="Straight Connector 695">
            <a:extLst>
              <a:ext uri="{FF2B5EF4-FFF2-40B4-BE49-F238E27FC236}">
                <a16:creationId xmlns:a16="http://schemas.microsoft.com/office/drawing/2014/main" id="{18EF38B4-B512-BBF6-F180-5EF57503932B}"/>
              </a:ext>
            </a:extLst>
          </p:cNvPr>
          <p:cNvCxnSpPr>
            <a:cxnSpLocks/>
            <a:stCxn id="695" idx="4"/>
          </p:cNvCxnSpPr>
          <p:nvPr/>
        </p:nvCxnSpPr>
        <p:spPr>
          <a:xfrm>
            <a:off x="8759457" y="3527035"/>
            <a:ext cx="0" cy="231979"/>
          </a:xfrm>
          <a:prstGeom prst="line">
            <a:avLst/>
          </a:prstGeom>
          <a:ln w="952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699" name="Oval 698">
            <a:extLst>
              <a:ext uri="{FF2B5EF4-FFF2-40B4-BE49-F238E27FC236}">
                <a16:creationId xmlns:a16="http://schemas.microsoft.com/office/drawing/2014/main" id="{9138BE12-606D-2DD7-3468-28C685F6C207}"/>
              </a:ext>
            </a:extLst>
          </p:cNvPr>
          <p:cNvSpPr/>
          <p:nvPr/>
        </p:nvSpPr>
        <p:spPr>
          <a:xfrm>
            <a:off x="9953545" y="3421416"/>
            <a:ext cx="108000" cy="108000"/>
          </a:xfrm>
          <a:prstGeom prst="ellipse">
            <a:avLst/>
          </a:prstGeom>
          <a:solidFill>
            <a:schemeClr val="accent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700" name="Straight Connector 699">
            <a:extLst>
              <a:ext uri="{FF2B5EF4-FFF2-40B4-BE49-F238E27FC236}">
                <a16:creationId xmlns:a16="http://schemas.microsoft.com/office/drawing/2014/main" id="{5DD32510-22A4-F3BE-0836-E9E04834874C}"/>
              </a:ext>
            </a:extLst>
          </p:cNvPr>
          <p:cNvCxnSpPr>
            <a:cxnSpLocks/>
          </p:cNvCxnSpPr>
          <p:nvPr/>
        </p:nvCxnSpPr>
        <p:spPr>
          <a:xfrm>
            <a:off x="10009393" y="3529416"/>
            <a:ext cx="0" cy="231979"/>
          </a:xfrm>
          <a:prstGeom prst="line">
            <a:avLst/>
          </a:prstGeom>
          <a:ln w="952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1102" name="Oval 1101">
            <a:extLst>
              <a:ext uri="{FF2B5EF4-FFF2-40B4-BE49-F238E27FC236}">
                <a16:creationId xmlns:a16="http://schemas.microsoft.com/office/drawing/2014/main" id="{7A73F319-C100-4FAE-C77B-80F6720FDAB9}"/>
              </a:ext>
            </a:extLst>
          </p:cNvPr>
          <p:cNvSpPr/>
          <p:nvPr/>
        </p:nvSpPr>
        <p:spPr>
          <a:xfrm>
            <a:off x="495242" y="3421416"/>
            <a:ext cx="108000" cy="108000"/>
          </a:xfrm>
          <a:prstGeom prst="ellipse">
            <a:avLst/>
          </a:prstGeom>
          <a:solidFill>
            <a:schemeClr val="tx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30" name="Straight Connector 29">
            <a:extLst>
              <a:ext uri="{FF2B5EF4-FFF2-40B4-BE49-F238E27FC236}">
                <a16:creationId xmlns:a16="http://schemas.microsoft.com/office/drawing/2014/main" id="{D95449A8-4CED-4AFF-A913-BFF464C24B0E}"/>
              </a:ext>
            </a:extLst>
          </p:cNvPr>
          <p:cNvCxnSpPr>
            <a:cxnSpLocks/>
          </p:cNvCxnSpPr>
          <p:nvPr/>
        </p:nvCxnSpPr>
        <p:spPr>
          <a:xfrm>
            <a:off x="5058491" y="4882766"/>
            <a:ext cx="2477519" cy="0"/>
          </a:xfrm>
          <a:prstGeom prst="line">
            <a:avLst/>
          </a:prstGeom>
          <a:ln w="9525">
            <a:gradFill>
              <a:gsLst>
                <a:gs pos="0">
                  <a:srgbClr val="FF4B4B"/>
                </a:gs>
                <a:gs pos="100000">
                  <a:srgbClr val="FF744F"/>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4B67F2E-7328-DEE0-BFBE-19016A4C40B4}"/>
              </a:ext>
            </a:extLst>
          </p:cNvPr>
          <p:cNvCxnSpPr>
            <a:cxnSpLocks/>
          </p:cNvCxnSpPr>
          <p:nvPr/>
        </p:nvCxnSpPr>
        <p:spPr>
          <a:xfrm>
            <a:off x="8725469" y="4882766"/>
            <a:ext cx="2867701" cy="0"/>
          </a:xfrm>
          <a:prstGeom prst="line">
            <a:avLst/>
          </a:prstGeom>
          <a:ln w="9525">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F922CF1-B5E8-D67C-F790-5016AABF3E3C}"/>
              </a:ext>
            </a:extLst>
          </p:cNvPr>
          <p:cNvCxnSpPr>
            <a:cxnSpLocks/>
          </p:cNvCxnSpPr>
          <p:nvPr/>
        </p:nvCxnSpPr>
        <p:spPr>
          <a:xfrm>
            <a:off x="1303514" y="4882766"/>
            <a:ext cx="2867701" cy="0"/>
          </a:xfrm>
          <a:prstGeom prst="line">
            <a:avLst/>
          </a:prstGeom>
          <a:ln w="9525">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FCAE7658-B5FC-8C96-EA22-FB0363E7ACEA}"/>
              </a:ext>
            </a:extLst>
          </p:cNvPr>
          <p:cNvSpPr/>
          <p:nvPr/>
        </p:nvSpPr>
        <p:spPr>
          <a:xfrm>
            <a:off x="4045688" y="3421416"/>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80" name="Straight Connector 79">
            <a:extLst>
              <a:ext uri="{FF2B5EF4-FFF2-40B4-BE49-F238E27FC236}">
                <a16:creationId xmlns:a16="http://schemas.microsoft.com/office/drawing/2014/main" id="{300D980C-0AC8-6A31-773C-AFE6A31E24D7}"/>
              </a:ext>
            </a:extLst>
          </p:cNvPr>
          <p:cNvCxnSpPr>
            <a:cxnSpLocks/>
            <a:endCxn id="77" idx="0"/>
          </p:cNvCxnSpPr>
          <p:nvPr/>
        </p:nvCxnSpPr>
        <p:spPr>
          <a:xfrm>
            <a:off x="4099688" y="3107297"/>
            <a:ext cx="0" cy="314119"/>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793506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87BB2-A766-5D7B-8E98-4EA02EB226F2}"/>
            </a:ext>
          </a:extLst>
        </p:cNvPr>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AC2CABA1-85F2-7330-4A13-9582BCAC3C0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AC2CABA1-85F2-7330-4A13-9582BCAC3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47" name="AutoShape 13">
            <a:extLst>
              <a:ext uri="{FF2B5EF4-FFF2-40B4-BE49-F238E27FC236}">
                <a16:creationId xmlns:a16="http://schemas.microsoft.com/office/drawing/2014/main" id="{CE16BBB7-E7AE-3CBB-2BAA-74E6B015BEB4}"/>
              </a:ext>
            </a:extLst>
          </p:cNvPr>
          <p:cNvSpPr>
            <a:spLocks noChangeArrowheads="1"/>
          </p:cNvSpPr>
          <p:nvPr/>
        </p:nvSpPr>
        <p:spPr bwMode="auto">
          <a:xfrm>
            <a:off x="6453160" y="5196952"/>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a:latin typeface="+mj-lt"/>
              </a:rPr>
              <a:t>Block Material</a:t>
            </a:r>
          </a:p>
          <a:p>
            <a:pPr eaLnBrk="0" fontAlgn="base" hangingPunct="0">
              <a:lnSpc>
                <a:spcPts val="1000"/>
              </a:lnSpc>
              <a:spcBef>
                <a:spcPct val="0"/>
              </a:spcBef>
              <a:spcAft>
                <a:spcPct val="0"/>
              </a:spcAft>
            </a:pPr>
            <a:r>
              <a:rPr lang="de-DE" altLang="de-DE" sz="900">
                <a:latin typeface="+mj-lt"/>
              </a:rPr>
              <a:t>yes</a:t>
            </a:r>
            <a:endParaRPr lang="de-DE" altLang="de-DE" sz="900" dirty="0">
              <a:latin typeface="+mj-lt"/>
            </a:endParaRPr>
          </a:p>
        </p:txBody>
      </p:sp>
      <p:pic>
        <p:nvPicPr>
          <p:cNvPr id="249" name="Graphic 248" descr="Checklist outline">
            <a:extLst>
              <a:ext uri="{FF2B5EF4-FFF2-40B4-BE49-F238E27FC236}">
                <a16:creationId xmlns:a16="http://schemas.microsoft.com/office/drawing/2014/main" id="{2DD67B24-18AD-F4FB-F68E-804668B109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73787" y="5172716"/>
            <a:ext cx="396797" cy="396797"/>
          </a:xfrm>
          <a:prstGeom prst="rect">
            <a:avLst/>
          </a:prstGeom>
        </p:spPr>
      </p:pic>
      <p:sp>
        <p:nvSpPr>
          <p:cNvPr id="60" name="AutoShape 13">
            <a:extLst>
              <a:ext uri="{FF2B5EF4-FFF2-40B4-BE49-F238E27FC236}">
                <a16:creationId xmlns:a16="http://schemas.microsoft.com/office/drawing/2014/main" id="{0ACC183F-CE58-7226-A60D-545CC8D596CB}"/>
              </a:ext>
            </a:extLst>
          </p:cNvPr>
          <p:cNvSpPr>
            <a:spLocks noChangeArrowheads="1"/>
          </p:cNvSpPr>
          <p:nvPr/>
        </p:nvSpPr>
        <p:spPr bwMode="auto">
          <a:xfrm>
            <a:off x="9351129" y="2180793"/>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dirty="0">
                <a:latin typeface="+mj-lt"/>
              </a:rPr>
              <a:t>Block Material</a:t>
            </a:r>
          </a:p>
          <a:p>
            <a:pPr eaLnBrk="0" fontAlgn="base" hangingPunct="0">
              <a:lnSpc>
                <a:spcPts val="1000"/>
              </a:lnSpc>
              <a:spcBef>
                <a:spcPct val="0"/>
              </a:spcBef>
              <a:spcAft>
                <a:spcPct val="0"/>
              </a:spcAft>
            </a:pPr>
            <a:r>
              <a:rPr lang="de-DE" altLang="de-DE" sz="900" dirty="0" err="1">
                <a:latin typeface="+mj-lt"/>
              </a:rPr>
              <a:t>yes</a:t>
            </a:r>
            <a:endParaRPr lang="de-DE" altLang="de-DE" sz="900" dirty="0">
              <a:latin typeface="+mj-lt"/>
            </a:endParaRPr>
          </a:p>
        </p:txBody>
      </p:sp>
      <p:sp>
        <p:nvSpPr>
          <p:cNvPr id="21" name="Slide Number Placeholder 20">
            <a:extLst>
              <a:ext uri="{FF2B5EF4-FFF2-40B4-BE49-F238E27FC236}">
                <a16:creationId xmlns:a16="http://schemas.microsoft.com/office/drawing/2014/main" id="{0C8284B5-0020-3430-4630-8BC0554E1783}"/>
              </a:ext>
            </a:extLst>
          </p:cNvPr>
          <p:cNvSpPr>
            <a:spLocks noGrp="1"/>
          </p:cNvSpPr>
          <p:nvPr>
            <p:ph type="sldNum" sz="quarter" idx="4"/>
          </p:nvPr>
        </p:nvSpPr>
        <p:spPr/>
        <p:txBody>
          <a:bodyPr/>
          <a:lstStyle/>
          <a:p>
            <a:fld id="{FA573BCF-C0F1-4720-B5E7-944FE630E67D}" type="slidenum">
              <a:rPr lang="en-US" smtClean="0"/>
              <a:pPr/>
              <a:t>96</a:t>
            </a:fld>
            <a:endParaRPr lang="en-US" dirty="0"/>
          </a:p>
        </p:txBody>
      </p:sp>
      <p:sp>
        <p:nvSpPr>
          <p:cNvPr id="3" name="Fußzeilenplatzhalter 2">
            <a:extLst>
              <a:ext uri="{FF2B5EF4-FFF2-40B4-BE49-F238E27FC236}">
                <a16:creationId xmlns:a16="http://schemas.microsoft.com/office/drawing/2014/main" id="{97ECF69C-6558-F239-8151-AB99B8EB40DC}"/>
              </a:ext>
            </a:extLst>
          </p:cNvPr>
          <p:cNvSpPr>
            <a:spLocks noGrp="1"/>
          </p:cNvSpPr>
          <p:nvPr>
            <p:ph type="ftr" sz="quarter" idx="3"/>
          </p:nvPr>
        </p:nvSpPr>
        <p:spPr/>
        <p:txBody>
          <a:bodyPr/>
          <a:lstStyle/>
          <a:p>
            <a:r>
              <a:rPr lang="nl-NL"/>
              <a:t>Company Presentation Route B</a:t>
            </a:r>
            <a:endParaRPr lang="nl-NL" dirty="0"/>
          </a:p>
        </p:txBody>
      </p:sp>
      <p:sp>
        <p:nvSpPr>
          <p:cNvPr id="10" name="Date Placeholder 9">
            <a:extLst>
              <a:ext uri="{FF2B5EF4-FFF2-40B4-BE49-F238E27FC236}">
                <a16:creationId xmlns:a16="http://schemas.microsoft.com/office/drawing/2014/main" id="{44DFDBC9-B9F3-9AC6-023D-03CC05B61B39}"/>
              </a:ext>
            </a:extLst>
          </p:cNvPr>
          <p:cNvSpPr>
            <a:spLocks noGrp="1"/>
          </p:cNvSpPr>
          <p:nvPr>
            <p:ph type="dt" sz="half" idx="2"/>
          </p:nvPr>
        </p:nvSpPr>
        <p:spPr/>
        <p:txBody>
          <a:bodyPr/>
          <a:lstStyle/>
          <a:p>
            <a:r>
              <a:rPr lang="de-DE"/>
              <a:t>2025-10-08</a:t>
            </a:r>
            <a:endParaRPr lang="nl-NL" dirty="0"/>
          </a:p>
        </p:txBody>
      </p:sp>
      <p:sp>
        <p:nvSpPr>
          <p:cNvPr id="5" name="Titel 4">
            <a:extLst>
              <a:ext uri="{FF2B5EF4-FFF2-40B4-BE49-F238E27FC236}">
                <a16:creationId xmlns:a16="http://schemas.microsoft.com/office/drawing/2014/main" id="{9F483ED1-684E-4773-8AAF-EC765ED3EA6D}"/>
              </a:ext>
            </a:extLst>
          </p:cNvPr>
          <p:cNvSpPr>
            <a:spLocks noGrp="1"/>
          </p:cNvSpPr>
          <p:nvPr>
            <p:ph type="title"/>
          </p:nvPr>
        </p:nvSpPr>
        <p:spPr/>
        <p:txBody>
          <a:bodyPr vert="horz"/>
          <a:lstStyle/>
          <a:p>
            <a:r>
              <a:rPr lang="en-US"/>
              <a:t>Flowchart basics	1 of 2</a:t>
            </a:r>
            <a:endParaRPr lang="de-DE" dirty="0"/>
          </a:p>
        </p:txBody>
      </p:sp>
      <p:sp>
        <p:nvSpPr>
          <p:cNvPr id="6" name="Textplatzhalter 5">
            <a:extLst>
              <a:ext uri="{FF2B5EF4-FFF2-40B4-BE49-F238E27FC236}">
                <a16:creationId xmlns:a16="http://schemas.microsoft.com/office/drawing/2014/main" id="{4E0BAD5C-7AE2-D8FD-6296-223164A18DEE}"/>
              </a:ext>
            </a:extLst>
          </p:cNvPr>
          <p:cNvSpPr>
            <a:spLocks noGrp="1"/>
          </p:cNvSpPr>
          <p:nvPr>
            <p:ph type="body" sz="quarter" idx="14"/>
          </p:nvPr>
        </p:nvSpPr>
        <p:spPr/>
        <p:txBody>
          <a:bodyPr/>
          <a:lstStyle/>
          <a:p>
            <a:r>
              <a:rPr lang="en-GB"/>
              <a:t>B  007 : onlY title</a:t>
            </a:r>
          </a:p>
          <a:p>
            <a:endParaRPr lang="de-DE" dirty="0"/>
          </a:p>
        </p:txBody>
      </p:sp>
      <p:sp>
        <p:nvSpPr>
          <p:cNvPr id="100" name="Textfeld 99">
            <a:extLst>
              <a:ext uri="{FF2B5EF4-FFF2-40B4-BE49-F238E27FC236}">
                <a16:creationId xmlns:a16="http://schemas.microsoft.com/office/drawing/2014/main" id="{D55B0170-C6AD-CE20-F209-C39D5F9FD6D1}"/>
              </a:ext>
            </a:extLst>
          </p:cNvPr>
          <p:cNvSpPr txBox="1"/>
          <p:nvPr/>
        </p:nvSpPr>
        <p:spPr bwMode="auto">
          <a:xfrm>
            <a:off x="11439144" y="902193"/>
            <a:ext cx="0" cy="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none" lIns="0" tIns="0" rIns="0" bIns="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300" b="0" i="0" u="none" strike="noStrike" kern="1200" cap="none" spc="0" normalizeH="0" baseline="0" noProof="0" dirty="0">
              <a:ln>
                <a:noFill/>
              </a:ln>
              <a:solidFill>
                <a:prstClr val="black"/>
              </a:solidFill>
              <a:effectLst/>
              <a:uLnTx/>
              <a:uFillTx/>
              <a:latin typeface="Segoe UI" panose="020B0502040204020203" pitchFamily="34" charset="0"/>
              <a:cs typeface="Segoe UI" panose="020B0502040204020203" pitchFamily="34" charset="0"/>
            </a:endParaRPr>
          </a:p>
        </p:txBody>
      </p:sp>
      <p:sp>
        <p:nvSpPr>
          <p:cNvPr id="111" name="Ellipse 110">
            <a:extLst>
              <a:ext uri="{FF2B5EF4-FFF2-40B4-BE49-F238E27FC236}">
                <a16:creationId xmlns:a16="http://schemas.microsoft.com/office/drawing/2014/main" id="{A3236E98-8EE5-0039-E381-9ABB8FD14D71}"/>
              </a:ext>
            </a:extLst>
          </p:cNvPr>
          <p:cNvSpPr/>
          <p:nvPr/>
        </p:nvSpPr>
        <p:spPr bwMode="auto">
          <a:xfrm>
            <a:off x="10482352" y="2247105"/>
            <a:ext cx="180000" cy="180000"/>
          </a:xfrm>
          <a:prstGeom prst="roundRect">
            <a:avLst/>
          </a:prstGeom>
          <a:noFill/>
          <a:ln w="12700">
            <a:gradFill>
              <a:gsLst>
                <a:gs pos="0">
                  <a:srgbClr val="FF4B4B"/>
                </a:gs>
                <a:gs pos="100000">
                  <a:srgbClr val="FF744F"/>
                </a:gs>
              </a:gsLst>
              <a:lin ang="20700000" scaled="0"/>
            </a:gra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32000" tIns="0" rIns="72000" bIns="0" anchor="ctr"/>
          <a:lstStyle/>
          <a:p>
            <a:pPr eaLnBrk="0" fontAlgn="base" hangingPunct="0">
              <a:lnSpc>
                <a:spcPts val="800"/>
              </a:lnSpc>
              <a:spcBef>
                <a:spcPct val="0"/>
              </a:spcBef>
              <a:spcAft>
                <a:spcPct val="0"/>
              </a:spcAft>
            </a:pPr>
            <a:r>
              <a:rPr lang="de-DE" altLang="de-DE" sz="800" dirty="0">
                <a:solidFill>
                  <a:prstClr val="black"/>
                </a:solidFill>
                <a:cs typeface="Arial" charset="0"/>
              </a:rPr>
              <a:t>Dialog-</a:t>
            </a:r>
            <a:r>
              <a:rPr lang="de-DE" altLang="de-DE" sz="800" dirty="0" err="1">
                <a:solidFill>
                  <a:prstClr val="black"/>
                </a:solidFill>
                <a:cs typeface="Arial" charset="0"/>
              </a:rPr>
              <a:t>Step</a:t>
            </a:r>
            <a:endParaRPr lang="de-DE" altLang="de-DE" sz="800" dirty="0">
              <a:solidFill>
                <a:prstClr val="black"/>
              </a:solidFill>
              <a:cs typeface="Arial" charset="0"/>
            </a:endParaRPr>
          </a:p>
          <a:p>
            <a:pPr eaLnBrk="0" fontAlgn="base" hangingPunct="0">
              <a:lnSpc>
                <a:spcPts val="800"/>
              </a:lnSpc>
              <a:spcBef>
                <a:spcPct val="0"/>
              </a:spcBef>
              <a:spcAft>
                <a:spcPct val="0"/>
              </a:spcAft>
            </a:pPr>
            <a:r>
              <a:rPr lang="de-DE" altLang="de-DE" sz="800">
                <a:solidFill>
                  <a:prstClr val="black"/>
                </a:solidFill>
                <a:cs typeface="Arial" charset="0"/>
              </a:rPr>
              <a:t>without transaction</a:t>
            </a:r>
            <a:endParaRPr lang="de-DE" altLang="de-DE" sz="800" dirty="0">
              <a:solidFill>
                <a:prstClr val="black"/>
              </a:solidFill>
              <a:cs typeface="Arial" charset="0"/>
            </a:endParaRPr>
          </a:p>
        </p:txBody>
      </p:sp>
      <p:cxnSp>
        <p:nvCxnSpPr>
          <p:cNvPr id="117" name="AutoShape 18">
            <a:extLst>
              <a:ext uri="{FF2B5EF4-FFF2-40B4-BE49-F238E27FC236}">
                <a16:creationId xmlns:a16="http://schemas.microsoft.com/office/drawing/2014/main" id="{2A9D74C4-BF2C-0C3C-31D4-9FB3E0139CB7}"/>
              </a:ext>
            </a:extLst>
          </p:cNvPr>
          <p:cNvCxnSpPr>
            <a:cxnSpLocks noChangeShapeType="1"/>
          </p:cNvCxnSpPr>
          <p:nvPr/>
        </p:nvCxnSpPr>
        <p:spPr bwMode="auto">
          <a:xfrm>
            <a:off x="2923940" y="1778547"/>
            <a:ext cx="2751556" cy="739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Ellipse 118">
            <a:extLst>
              <a:ext uri="{FF2B5EF4-FFF2-40B4-BE49-F238E27FC236}">
                <a16:creationId xmlns:a16="http://schemas.microsoft.com/office/drawing/2014/main" id="{3F146E7A-85F2-4341-9F99-D43D1142DFBE}"/>
              </a:ext>
            </a:extLst>
          </p:cNvPr>
          <p:cNvSpPr/>
          <p:nvPr/>
        </p:nvSpPr>
        <p:spPr bwMode="auto">
          <a:xfrm>
            <a:off x="10482352" y="2685072"/>
            <a:ext cx="180000" cy="180000"/>
          </a:xfrm>
          <a:prstGeom prst="rect">
            <a:avLst/>
          </a:prstGeom>
          <a:solidFill>
            <a:schemeClr val="accent4"/>
          </a:solidFill>
          <a:ln w="6350">
            <a:solidFill>
              <a:schemeClr val="accent4"/>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Plant </a:t>
            </a:r>
            <a:r>
              <a:rPr lang="de-DE" altLang="de-DE" sz="800" dirty="0">
                <a:cs typeface="Arial" charset="0"/>
              </a:rPr>
              <a:t>View</a:t>
            </a:r>
          </a:p>
        </p:txBody>
      </p:sp>
      <p:sp>
        <p:nvSpPr>
          <p:cNvPr id="22" name="Oval 21">
            <a:extLst>
              <a:ext uri="{FF2B5EF4-FFF2-40B4-BE49-F238E27FC236}">
                <a16:creationId xmlns:a16="http://schemas.microsoft.com/office/drawing/2014/main" id="{D77D9F11-0CB9-874C-2727-0384B9513F89}"/>
              </a:ext>
            </a:extLst>
          </p:cNvPr>
          <p:cNvSpPr/>
          <p:nvPr/>
        </p:nvSpPr>
        <p:spPr>
          <a:xfrm>
            <a:off x="549134" y="1845138"/>
            <a:ext cx="504000" cy="504000"/>
          </a:xfrm>
          <a:prstGeom prst="ellipse">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sz="900">
                <a:solidFill>
                  <a:schemeClr val="bg1"/>
                </a:solidFill>
                <a:cs typeface="Arial" charset="0"/>
              </a:rPr>
              <a:t>Start</a:t>
            </a:r>
          </a:p>
        </p:txBody>
      </p:sp>
      <p:sp>
        <p:nvSpPr>
          <p:cNvPr id="23" name="Rectangle: Rounded Corners 22">
            <a:extLst>
              <a:ext uri="{FF2B5EF4-FFF2-40B4-BE49-F238E27FC236}">
                <a16:creationId xmlns:a16="http://schemas.microsoft.com/office/drawing/2014/main" id="{7BCFA233-DD96-5833-D9CA-A25D4A9D8C4F}"/>
              </a:ext>
            </a:extLst>
          </p:cNvPr>
          <p:cNvSpPr/>
          <p:nvPr/>
        </p:nvSpPr>
        <p:spPr>
          <a:xfrm>
            <a:off x="1774825" y="1521138"/>
            <a:ext cx="1152000" cy="1152000"/>
          </a:xfrm>
          <a:prstGeom prst="roundRect">
            <a:avLst>
              <a:gd name="adj" fmla="val 11155"/>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en-US" sz="900">
                <a:latin typeface="Segoe UI Semibold" panose="020B0702040204020203" pitchFamily="34" charset="0"/>
                <a:cs typeface="Segoe UI Semibold" panose="020B0702040204020203" pitchFamily="34" charset="0"/>
              </a:rPr>
              <a:t>Does each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marked step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have an agent?</a:t>
            </a:r>
            <a:endParaRPr lang="de-DE" sz="900" dirty="0">
              <a:latin typeface="Segoe UI Semibold" panose="020B0702040204020203" pitchFamily="34" charset="0"/>
              <a:cs typeface="Segoe UI Semibold" panose="020B0702040204020203" pitchFamily="34" charset="0"/>
            </a:endParaRPr>
          </a:p>
        </p:txBody>
      </p:sp>
      <p:sp>
        <p:nvSpPr>
          <p:cNvPr id="24" name="Rectangle: Rounded Corners 23">
            <a:extLst>
              <a:ext uri="{FF2B5EF4-FFF2-40B4-BE49-F238E27FC236}">
                <a16:creationId xmlns:a16="http://schemas.microsoft.com/office/drawing/2014/main" id="{09A001C3-6E9E-ADD9-AAEE-6C1361868B90}"/>
              </a:ext>
            </a:extLst>
          </p:cNvPr>
          <p:cNvSpPr/>
          <p:nvPr/>
        </p:nvSpPr>
        <p:spPr>
          <a:xfrm>
            <a:off x="5683116" y="1521138"/>
            <a:ext cx="1152000" cy="1152000"/>
          </a:xfrm>
          <a:prstGeom prst="roundRect">
            <a:avLst>
              <a:gd name="adj" fmla="val 11718"/>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de-DE" altLang="de-DE" sz="900">
                <a:latin typeface="Segoe UI Semibold" panose="020B0702040204020203" pitchFamily="34" charset="0"/>
                <a:cs typeface="Segoe UI Semibold" panose="020B0702040204020203" pitchFamily="34" charset="0"/>
              </a:rPr>
              <a:t>Append file </a:t>
            </a:r>
            <a:br>
              <a:rPr lang="de-DE" altLang="de-DE" sz="900">
                <a:latin typeface="Segoe UI Semibold" panose="020B0702040204020203" pitchFamily="34" charset="0"/>
                <a:cs typeface="Segoe UI Semibold" panose="020B0702040204020203" pitchFamily="34" charset="0"/>
              </a:rPr>
            </a:br>
            <a:r>
              <a:rPr lang="de-DE" altLang="de-DE" sz="900">
                <a:latin typeface="Segoe UI Semibold" panose="020B0702040204020203" pitchFamily="34" charset="0"/>
                <a:cs typeface="Segoe UI Semibold" panose="020B0702040204020203" pitchFamily="34" charset="0"/>
              </a:rPr>
              <a:t>to workflow</a:t>
            </a:r>
            <a:endParaRPr lang="de-DE" altLang="de-DE" sz="900" dirty="0">
              <a:latin typeface="Segoe UI Semibold" panose="020B0702040204020203" pitchFamily="34" charset="0"/>
              <a:cs typeface="Segoe UI Semibold" panose="020B0702040204020203" pitchFamily="34" charset="0"/>
            </a:endParaRPr>
          </a:p>
        </p:txBody>
      </p:sp>
      <p:sp>
        <p:nvSpPr>
          <p:cNvPr id="26" name="Oval 25">
            <a:extLst>
              <a:ext uri="{FF2B5EF4-FFF2-40B4-BE49-F238E27FC236}">
                <a16:creationId xmlns:a16="http://schemas.microsoft.com/office/drawing/2014/main" id="{E3654564-3772-B839-33E6-CF81744EE63A}"/>
              </a:ext>
            </a:extLst>
          </p:cNvPr>
          <p:cNvSpPr/>
          <p:nvPr/>
        </p:nvSpPr>
        <p:spPr>
          <a:xfrm>
            <a:off x="4301622" y="1974734"/>
            <a:ext cx="720000" cy="720000"/>
          </a:xfrm>
          <a:prstGeom prst="ellipse">
            <a:avLst/>
          </a:prstGeom>
          <a:solidFill>
            <a:schemeClr val="bg1"/>
          </a:solidFill>
          <a:ln w="12700" cap="flat">
            <a:solidFill>
              <a:schemeClr val="accent4">
                <a:lumMod val="75000"/>
              </a:schemeClr>
            </a:solidFill>
            <a:prstDash val="solid"/>
            <a:miter/>
          </a:ln>
        </p:spPr>
        <p:txBody>
          <a:bodyPr lIns="0" tIns="0" rIns="0" bIns="0" rtlCol="0" anchor="ctr" anchorCtr="0"/>
          <a:lstStyle/>
          <a:p>
            <a:pPr marR="0" lvl="0" indent="0" algn="ctr" eaLnBrk="0" fontAlgn="base" hangingPunct="0">
              <a:lnSpc>
                <a:spcPts val="1000"/>
              </a:lnSpc>
              <a:spcBef>
                <a:spcPct val="0"/>
              </a:spcBef>
              <a:spcAft>
                <a:spcPct val="0"/>
              </a:spcAft>
              <a:buClrTx/>
              <a:buSzTx/>
              <a:buFontTx/>
              <a:buNone/>
              <a:tabLst/>
              <a:defRPr/>
            </a:pPr>
            <a:r>
              <a:rPr lang="de-DE" altLang="de-DE" sz="900"/>
              <a:t>Maintain </a:t>
            </a:r>
            <a:br>
              <a:rPr lang="de-DE" altLang="de-DE" sz="900"/>
            </a:br>
            <a:r>
              <a:rPr lang="de-DE" altLang="de-DE" sz="900"/>
              <a:t>Agent</a:t>
            </a:r>
            <a:endParaRPr lang="de-DE" altLang="de-DE" sz="900" dirty="0"/>
          </a:p>
        </p:txBody>
      </p:sp>
      <p:sp>
        <p:nvSpPr>
          <p:cNvPr id="109" name="Textfeld 108">
            <a:extLst>
              <a:ext uri="{FF2B5EF4-FFF2-40B4-BE49-F238E27FC236}">
                <a16:creationId xmlns:a16="http://schemas.microsoft.com/office/drawing/2014/main" id="{FAE66F32-7989-89F0-E722-C7DDA548FBEF}"/>
              </a:ext>
            </a:extLst>
          </p:cNvPr>
          <p:cNvSpPr txBox="1"/>
          <p:nvPr/>
        </p:nvSpPr>
        <p:spPr>
          <a:xfrm>
            <a:off x="6651515" y="1471664"/>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bg1"/>
                </a:solidFill>
              </a:rPr>
              <a:t>NAS</a:t>
            </a:r>
          </a:p>
        </p:txBody>
      </p:sp>
      <p:sp>
        <p:nvSpPr>
          <p:cNvPr id="29" name="Rectangle: Rounded Corners 28">
            <a:extLst>
              <a:ext uri="{FF2B5EF4-FFF2-40B4-BE49-F238E27FC236}">
                <a16:creationId xmlns:a16="http://schemas.microsoft.com/office/drawing/2014/main" id="{FA01BD19-3FA4-B6DD-DA77-51747EB0A527}"/>
              </a:ext>
            </a:extLst>
          </p:cNvPr>
          <p:cNvSpPr/>
          <p:nvPr/>
        </p:nvSpPr>
        <p:spPr>
          <a:xfrm>
            <a:off x="8926812" y="5663809"/>
            <a:ext cx="1152000" cy="504000"/>
          </a:xfrm>
          <a:prstGeom prst="roundRect">
            <a:avLst>
              <a:gd name="adj" fmla="val 11718"/>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altLang="de-DE" sz="900">
                <a:solidFill>
                  <a:schemeClr val="bg1"/>
                </a:solidFill>
                <a:latin typeface="+mn-lt"/>
                <a:cs typeface="Arial" charset="0"/>
              </a:rPr>
              <a:t>End of workflow</a:t>
            </a:r>
            <a:endParaRPr lang="de-DE" altLang="de-DE" sz="900" dirty="0">
              <a:solidFill>
                <a:schemeClr val="bg1"/>
              </a:solidFill>
              <a:latin typeface="+mn-lt"/>
              <a:cs typeface="Arial" charset="0"/>
            </a:endParaRPr>
          </a:p>
        </p:txBody>
      </p:sp>
      <p:cxnSp>
        <p:nvCxnSpPr>
          <p:cNvPr id="45" name="AutoShape 18">
            <a:extLst>
              <a:ext uri="{FF2B5EF4-FFF2-40B4-BE49-F238E27FC236}">
                <a16:creationId xmlns:a16="http://schemas.microsoft.com/office/drawing/2014/main" id="{57325054-60B7-D18D-A066-57E6B2706671}"/>
              </a:ext>
            </a:extLst>
          </p:cNvPr>
          <p:cNvCxnSpPr>
            <a:cxnSpLocks noChangeShapeType="1"/>
            <a:stCxn id="134" idx="1"/>
            <a:endCxn id="26" idx="6"/>
          </p:cNvCxnSpPr>
          <p:nvPr/>
        </p:nvCxnSpPr>
        <p:spPr bwMode="auto">
          <a:xfrm flipH="1">
            <a:off x="5021622" y="2334734"/>
            <a:ext cx="656018" cy="0"/>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AutoShape 18">
            <a:extLst>
              <a:ext uri="{FF2B5EF4-FFF2-40B4-BE49-F238E27FC236}">
                <a16:creationId xmlns:a16="http://schemas.microsoft.com/office/drawing/2014/main" id="{083AAA95-697C-6FBA-D22E-D5A36F40F166}"/>
              </a:ext>
            </a:extLst>
          </p:cNvPr>
          <p:cNvCxnSpPr>
            <a:cxnSpLocks noChangeShapeType="1"/>
            <a:stCxn id="22" idx="6"/>
            <a:endCxn id="23" idx="1"/>
          </p:cNvCxnSpPr>
          <p:nvPr/>
        </p:nvCxnSpPr>
        <p:spPr bwMode="auto">
          <a:xfrm>
            <a:off x="1053134" y="2097138"/>
            <a:ext cx="721691"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AutoShape 13">
            <a:extLst>
              <a:ext uri="{FF2B5EF4-FFF2-40B4-BE49-F238E27FC236}">
                <a16:creationId xmlns:a16="http://schemas.microsoft.com/office/drawing/2014/main" id="{0FAE1519-E617-9E04-5E04-C39611A3F4EF}"/>
              </a:ext>
            </a:extLst>
          </p:cNvPr>
          <p:cNvSpPr>
            <a:spLocks noChangeArrowheads="1"/>
          </p:cNvSpPr>
          <p:nvPr/>
        </p:nvSpPr>
        <p:spPr bwMode="auto">
          <a:xfrm>
            <a:off x="7889979" y="1521138"/>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R="0" lvl="0" indent="0" algn="ctr" eaLnBrk="0" fontAlgn="base" hangingPunct="0">
              <a:lnSpc>
                <a:spcPts val="1000"/>
              </a:lnSpc>
              <a:spcBef>
                <a:spcPct val="0"/>
              </a:spcBef>
              <a:spcAft>
                <a:spcPct val="0"/>
              </a:spcAft>
              <a:buClrTx/>
              <a:buSzTx/>
              <a:buFontTx/>
              <a:buNone/>
              <a:tabLst/>
              <a:defRPr/>
            </a:pPr>
            <a:r>
              <a:rPr lang="de-DE" altLang="de-DE" sz="900" dirty="0">
                <a:latin typeface="+mn-lt"/>
                <a:cs typeface="Segoe UI Semibold" panose="020B0702040204020203" pitchFamily="34" charset="0"/>
              </a:rPr>
              <a:t>Send E-Mail</a:t>
            </a:r>
          </a:p>
          <a:p>
            <a:pPr marR="0" lvl="0" indent="0" algn="ctr" eaLnBrk="0" fontAlgn="base" hangingPunct="0">
              <a:lnSpc>
                <a:spcPts val="1000"/>
              </a:lnSpc>
              <a:spcBef>
                <a:spcPct val="0"/>
              </a:spcBef>
              <a:spcAft>
                <a:spcPct val="0"/>
              </a:spcAft>
              <a:buClrTx/>
              <a:buSzTx/>
              <a:buFontTx/>
              <a:buNone/>
              <a:tabLst/>
              <a:defRPr/>
            </a:pPr>
            <a:r>
              <a:rPr lang="de-DE" altLang="de-DE" sz="900">
                <a:latin typeface="+mn-lt"/>
                <a:cs typeface="Segoe UI Semibold" panose="020B0702040204020203" pitchFamily="34" charset="0"/>
              </a:rPr>
              <a:t>at </a:t>
            </a:r>
            <a:r>
              <a:rPr lang="en-US" altLang="de-DE" sz="900" dirty="0">
                <a:latin typeface="+mn-lt"/>
                <a:cs typeface="Segoe UI Semibold" panose="020B0702040204020203" pitchFamily="34" charset="0"/>
              </a:rPr>
              <a:t>the</a:t>
            </a:r>
            <a:r>
              <a:rPr lang="de-DE" altLang="de-DE" sz="900" dirty="0">
                <a:latin typeface="+mn-lt"/>
                <a:cs typeface="Segoe UI Semibold" panose="020B0702040204020203" pitchFamily="34" charset="0"/>
              </a:rPr>
              <a:t> beginn</a:t>
            </a:r>
          </a:p>
        </p:txBody>
      </p:sp>
      <p:sp>
        <p:nvSpPr>
          <p:cNvPr id="58" name="AutoShape 13">
            <a:extLst>
              <a:ext uri="{FF2B5EF4-FFF2-40B4-BE49-F238E27FC236}">
                <a16:creationId xmlns:a16="http://schemas.microsoft.com/office/drawing/2014/main" id="{434AAF27-3559-4612-B4A9-5AAD09BE5255}"/>
              </a:ext>
            </a:extLst>
          </p:cNvPr>
          <p:cNvSpPr>
            <a:spLocks noChangeArrowheads="1"/>
          </p:cNvSpPr>
          <p:nvPr/>
        </p:nvSpPr>
        <p:spPr bwMode="auto">
          <a:xfrm>
            <a:off x="7889979" y="2178075"/>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Block</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sp>
        <p:nvSpPr>
          <p:cNvPr id="62" name="AutoShape 13">
            <a:extLst>
              <a:ext uri="{FF2B5EF4-FFF2-40B4-BE49-F238E27FC236}">
                <a16:creationId xmlns:a16="http://schemas.microsoft.com/office/drawing/2014/main" id="{EF376B4B-FE3F-71F6-7CC6-A4B2F7D5CB71}"/>
              </a:ext>
            </a:extLst>
          </p:cNvPr>
          <p:cNvSpPr>
            <a:spLocks noChangeArrowheads="1"/>
          </p:cNvSpPr>
          <p:nvPr/>
        </p:nvSpPr>
        <p:spPr bwMode="auto">
          <a:xfrm>
            <a:off x="7889979" y="2827856"/>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Create</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cxnSp>
        <p:nvCxnSpPr>
          <p:cNvPr id="74" name="AutoShape 18">
            <a:extLst>
              <a:ext uri="{FF2B5EF4-FFF2-40B4-BE49-F238E27FC236}">
                <a16:creationId xmlns:a16="http://schemas.microsoft.com/office/drawing/2014/main" id="{4F1F6C24-9DD8-F58A-66DB-F543F843C364}"/>
              </a:ext>
            </a:extLst>
          </p:cNvPr>
          <p:cNvCxnSpPr>
            <a:cxnSpLocks noChangeShapeType="1"/>
          </p:cNvCxnSpPr>
          <p:nvPr/>
        </p:nvCxnSpPr>
        <p:spPr bwMode="auto">
          <a:xfrm>
            <a:off x="6835116" y="1782242"/>
            <a:ext cx="105486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feld 108">
            <a:extLst>
              <a:ext uri="{FF2B5EF4-FFF2-40B4-BE49-F238E27FC236}">
                <a16:creationId xmlns:a16="http://schemas.microsoft.com/office/drawing/2014/main" id="{7CAB4AD1-34E1-EF62-ED20-5A4BAE58F857}"/>
              </a:ext>
            </a:extLst>
          </p:cNvPr>
          <p:cNvSpPr txBox="1"/>
          <p:nvPr/>
        </p:nvSpPr>
        <p:spPr>
          <a:xfrm>
            <a:off x="8694050" y="1502185"/>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MAS</a:t>
            </a:r>
            <a:endParaRPr lang="de-DE" dirty="0">
              <a:solidFill>
                <a:schemeClr val="bg1"/>
              </a:solidFill>
            </a:endParaRPr>
          </a:p>
        </p:txBody>
      </p:sp>
      <p:cxnSp>
        <p:nvCxnSpPr>
          <p:cNvPr id="86" name="AutoShape 18">
            <a:extLst>
              <a:ext uri="{FF2B5EF4-FFF2-40B4-BE49-F238E27FC236}">
                <a16:creationId xmlns:a16="http://schemas.microsoft.com/office/drawing/2014/main" id="{50A89800-82D3-F91B-9148-8196F6CEE692}"/>
              </a:ext>
            </a:extLst>
          </p:cNvPr>
          <p:cNvCxnSpPr>
            <a:cxnSpLocks noChangeShapeType="1"/>
            <a:stCxn id="55" idx="2"/>
            <a:endCxn id="58" idx="0"/>
          </p:cNvCxnSpPr>
          <p:nvPr/>
        </p:nvCxnSpPr>
        <p:spPr bwMode="auto">
          <a:xfrm>
            <a:off x="8357979" y="2025138"/>
            <a:ext cx="0" cy="152937"/>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AutoShape 18">
            <a:extLst>
              <a:ext uri="{FF2B5EF4-FFF2-40B4-BE49-F238E27FC236}">
                <a16:creationId xmlns:a16="http://schemas.microsoft.com/office/drawing/2014/main" id="{8D73BBDC-516C-CA1A-B85B-501EF2E16629}"/>
              </a:ext>
            </a:extLst>
          </p:cNvPr>
          <p:cNvCxnSpPr>
            <a:cxnSpLocks noChangeShapeType="1"/>
            <a:stCxn id="58" idx="2"/>
            <a:endCxn id="62" idx="0"/>
          </p:cNvCxnSpPr>
          <p:nvPr/>
        </p:nvCxnSpPr>
        <p:spPr bwMode="auto">
          <a:xfrm>
            <a:off x="8357979" y="2682075"/>
            <a:ext cx="0" cy="14578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Textfeld 108">
            <a:extLst>
              <a:ext uri="{FF2B5EF4-FFF2-40B4-BE49-F238E27FC236}">
                <a16:creationId xmlns:a16="http://schemas.microsoft.com/office/drawing/2014/main" id="{99F97B38-C6EF-7BF9-CF6D-82AA50A86617}"/>
              </a:ext>
            </a:extLst>
          </p:cNvPr>
          <p:cNvSpPr txBox="1"/>
          <p:nvPr/>
        </p:nvSpPr>
        <p:spPr>
          <a:xfrm>
            <a:off x="8694050" y="2149949"/>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KMS</a:t>
            </a:r>
            <a:endParaRPr lang="de-DE" dirty="0"/>
          </a:p>
        </p:txBody>
      </p:sp>
      <p:sp>
        <p:nvSpPr>
          <p:cNvPr id="93" name="Textfeld 108">
            <a:extLst>
              <a:ext uri="{FF2B5EF4-FFF2-40B4-BE49-F238E27FC236}">
                <a16:creationId xmlns:a16="http://schemas.microsoft.com/office/drawing/2014/main" id="{AE2AE0BB-B15D-6927-7958-E29ACBE57129}"/>
              </a:ext>
            </a:extLst>
          </p:cNvPr>
          <p:cNvSpPr txBox="1"/>
          <p:nvPr/>
        </p:nvSpPr>
        <p:spPr>
          <a:xfrm>
            <a:off x="8694050" y="2797712"/>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DPM</a:t>
            </a:r>
            <a:endParaRPr lang="de-DE" dirty="0">
              <a:solidFill>
                <a:schemeClr val="bg1"/>
              </a:solidFill>
            </a:endParaRPr>
          </a:p>
        </p:txBody>
      </p:sp>
      <p:pic>
        <p:nvPicPr>
          <p:cNvPr id="99" name="Graphic 98">
            <a:extLst>
              <a:ext uri="{FF2B5EF4-FFF2-40B4-BE49-F238E27FC236}">
                <a16:creationId xmlns:a16="http://schemas.microsoft.com/office/drawing/2014/main" id="{E9F222AC-A1B5-76B0-E877-25969FC93FA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35016" y="1521942"/>
            <a:ext cx="239160" cy="239160"/>
          </a:xfrm>
          <a:prstGeom prst="rect">
            <a:avLst/>
          </a:prstGeom>
        </p:spPr>
      </p:pic>
      <p:pic>
        <p:nvPicPr>
          <p:cNvPr id="122" name="Graphic 121" descr="Checklist outline">
            <a:extLst>
              <a:ext uri="{FF2B5EF4-FFF2-40B4-BE49-F238E27FC236}">
                <a16:creationId xmlns:a16="http://schemas.microsoft.com/office/drawing/2014/main" id="{DCD18FB5-54E0-B616-C45E-F1B2136B33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64613" y="2156557"/>
            <a:ext cx="396797" cy="396797"/>
          </a:xfrm>
          <a:prstGeom prst="rect">
            <a:avLst/>
          </a:prstGeom>
        </p:spPr>
      </p:pic>
      <p:sp>
        <p:nvSpPr>
          <p:cNvPr id="134" name="Rectangle 133">
            <a:extLst>
              <a:ext uri="{FF2B5EF4-FFF2-40B4-BE49-F238E27FC236}">
                <a16:creationId xmlns:a16="http://schemas.microsoft.com/office/drawing/2014/main" id="{B15C9410-6C11-035C-EBF7-7BC4617390F9}"/>
              </a:ext>
            </a:extLst>
          </p:cNvPr>
          <p:cNvSpPr/>
          <p:nvPr/>
        </p:nvSpPr>
        <p:spPr>
          <a:xfrm>
            <a:off x="5677640" y="2244734"/>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42" name="Rectangle 141">
            <a:extLst>
              <a:ext uri="{FF2B5EF4-FFF2-40B4-BE49-F238E27FC236}">
                <a16:creationId xmlns:a16="http://schemas.microsoft.com/office/drawing/2014/main" id="{9275B4E8-83FD-A6B8-0392-1A22C430D59B}"/>
              </a:ext>
            </a:extLst>
          </p:cNvPr>
          <p:cNvSpPr/>
          <p:nvPr/>
        </p:nvSpPr>
        <p:spPr>
          <a:xfrm>
            <a:off x="2743940" y="1688547"/>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55" name="Text Box 38">
            <a:extLst>
              <a:ext uri="{FF2B5EF4-FFF2-40B4-BE49-F238E27FC236}">
                <a16:creationId xmlns:a16="http://schemas.microsoft.com/office/drawing/2014/main" id="{71E6BDBC-250B-43A6-5C04-ED568779CFB5}"/>
              </a:ext>
            </a:extLst>
          </p:cNvPr>
          <p:cNvSpPr txBox="1">
            <a:spLocks noChangeArrowheads="1"/>
          </p:cNvSpPr>
          <p:nvPr/>
        </p:nvSpPr>
        <p:spPr bwMode="auto">
          <a:xfrm>
            <a:off x="5198359" y="165993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solidFill>
                  <a:schemeClr val="bg1"/>
                </a:solidFill>
              </a:rPr>
              <a:t>yes</a:t>
            </a:r>
            <a:endParaRPr lang="de-DE" altLang="de-DE" sz="800" dirty="0">
              <a:solidFill>
                <a:schemeClr val="bg1"/>
              </a:solidFill>
            </a:endParaRPr>
          </a:p>
        </p:txBody>
      </p:sp>
      <p:cxnSp>
        <p:nvCxnSpPr>
          <p:cNvPr id="25" name="AutoShape 18">
            <a:extLst>
              <a:ext uri="{FF2B5EF4-FFF2-40B4-BE49-F238E27FC236}">
                <a16:creationId xmlns:a16="http://schemas.microsoft.com/office/drawing/2014/main" id="{EE73A053-CDE1-63AC-366E-AB213716D2A3}"/>
              </a:ext>
            </a:extLst>
          </p:cNvPr>
          <p:cNvCxnSpPr>
            <a:cxnSpLocks noChangeShapeType="1"/>
            <a:stCxn id="216" idx="3"/>
            <a:endCxn id="217" idx="1"/>
          </p:cNvCxnSpPr>
          <p:nvPr/>
        </p:nvCxnSpPr>
        <p:spPr bwMode="auto">
          <a:xfrm>
            <a:off x="5598754"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 Box 38">
            <a:extLst>
              <a:ext uri="{FF2B5EF4-FFF2-40B4-BE49-F238E27FC236}">
                <a16:creationId xmlns:a16="http://schemas.microsoft.com/office/drawing/2014/main" id="{90481F81-F517-49B1-F699-5E6D4A8EC7DA}"/>
              </a:ext>
            </a:extLst>
          </p:cNvPr>
          <p:cNvSpPr txBox="1">
            <a:spLocks noChangeArrowheads="1"/>
          </p:cNvSpPr>
          <p:nvPr/>
        </p:nvSpPr>
        <p:spPr bwMode="auto">
          <a:xfrm>
            <a:off x="5198359" y="2201176"/>
            <a:ext cx="252000" cy="252000"/>
          </a:xfrm>
          <a:prstGeom prst="roundRect">
            <a:avLst/>
          </a:prstGeom>
          <a:solidFill>
            <a:schemeClr val="bg1"/>
          </a:solidFill>
          <a:ln w="12700" cap="flat">
            <a:solidFill>
              <a:schemeClr val="accent4">
                <a:lumMod val="75000"/>
              </a:schemeClr>
            </a:soli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sp>
        <p:nvSpPr>
          <p:cNvPr id="41" name="AutoShape 13">
            <a:extLst>
              <a:ext uri="{FF2B5EF4-FFF2-40B4-BE49-F238E27FC236}">
                <a16:creationId xmlns:a16="http://schemas.microsoft.com/office/drawing/2014/main" id="{F60F7F4D-4116-B6DD-0C82-153E3DBD3AF7}"/>
              </a:ext>
            </a:extLst>
          </p:cNvPr>
          <p:cNvSpPr>
            <a:spLocks noChangeArrowheads="1"/>
          </p:cNvSpPr>
          <p:nvPr/>
        </p:nvSpPr>
        <p:spPr bwMode="auto">
          <a:xfrm>
            <a:off x="1781249"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chemeClr val="tx2"/>
                </a:solidFill>
                <a:latin typeface="Segoe UI"/>
                <a:cs typeface="Arial" charset="0"/>
              </a:rPr>
              <a:t>Maintain</a:t>
            </a:r>
          </a:p>
          <a:p>
            <a:pPr algn="ctr" eaLnBrk="0" fontAlgn="base" hangingPunct="0">
              <a:spcBef>
                <a:spcPct val="0"/>
              </a:spcBef>
              <a:spcAft>
                <a:spcPct val="0"/>
              </a:spcAft>
            </a:pPr>
            <a:r>
              <a:rPr lang="de-DE" altLang="de-DE" sz="900">
                <a:solidFill>
                  <a:schemeClr val="tx2"/>
                </a:solidFill>
                <a:latin typeface="Segoe UI"/>
                <a:cs typeface="Arial" charset="0"/>
              </a:rPr>
              <a:t>MRP View</a:t>
            </a:r>
            <a:endParaRPr lang="de-DE" altLang="de-DE" sz="900" dirty="0">
              <a:solidFill>
                <a:schemeClr val="tx2"/>
              </a:solidFill>
              <a:latin typeface="Segoe UI"/>
              <a:cs typeface="Arial" charset="0"/>
            </a:endParaRPr>
          </a:p>
        </p:txBody>
      </p:sp>
      <p:sp>
        <p:nvSpPr>
          <p:cNvPr id="42" name="AutoShape 13">
            <a:extLst>
              <a:ext uri="{FF2B5EF4-FFF2-40B4-BE49-F238E27FC236}">
                <a16:creationId xmlns:a16="http://schemas.microsoft.com/office/drawing/2014/main" id="{B61A5596-DC9D-6B0E-9358-E55D3A2653E3}"/>
              </a:ext>
            </a:extLst>
          </p:cNvPr>
          <p:cNvSpPr>
            <a:spLocks noChangeArrowheads="1"/>
          </p:cNvSpPr>
          <p:nvPr/>
        </p:nvSpPr>
        <p:spPr bwMode="auto">
          <a:xfrm>
            <a:off x="3082940"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chemeClr val="tx2"/>
                </a:solidFill>
                <a:latin typeface="Segoe UI"/>
                <a:cs typeface="Arial" charset="0"/>
              </a:rPr>
              <a:t>Maintain</a:t>
            </a:r>
          </a:p>
          <a:p>
            <a:pPr algn="ctr" eaLnBrk="0" fontAlgn="base" hangingPunct="0">
              <a:spcBef>
                <a:spcPct val="0"/>
              </a:spcBef>
              <a:spcAft>
                <a:spcPct val="0"/>
              </a:spcAft>
            </a:pPr>
            <a:r>
              <a:rPr lang="de-DE" altLang="de-DE" sz="900">
                <a:solidFill>
                  <a:schemeClr val="tx2"/>
                </a:solidFill>
                <a:latin typeface="Segoe UI"/>
                <a:cs typeface="Arial" charset="0"/>
              </a:rPr>
              <a:t>WM View</a:t>
            </a:r>
            <a:endParaRPr lang="de-DE" altLang="de-DE" sz="900" dirty="0">
              <a:solidFill>
                <a:schemeClr val="tx2"/>
              </a:solidFill>
              <a:latin typeface="Segoe UI"/>
              <a:cs typeface="Arial" charset="0"/>
            </a:endParaRPr>
          </a:p>
        </p:txBody>
      </p:sp>
      <p:sp>
        <p:nvSpPr>
          <p:cNvPr id="43" name="Textfeld 108">
            <a:extLst>
              <a:ext uri="{FF2B5EF4-FFF2-40B4-BE49-F238E27FC236}">
                <a16:creationId xmlns:a16="http://schemas.microsoft.com/office/drawing/2014/main" id="{9F22A14B-7088-44CD-6EAE-722C84059EA6}"/>
              </a:ext>
            </a:extLst>
          </p:cNvPr>
          <p:cNvSpPr txBox="1"/>
          <p:nvPr/>
        </p:nvSpPr>
        <p:spPr>
          <a:xfrm>
            <a:off x="2536167" y="3760417"/>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DPS</a:t>
            </a:r>
            <a:endParaRPr lang="de-DE" dirty="0">
              <a:solidFill>
                <a:schemeClr val="tx1"/>
              </a:solidFill>
            </a:endParaRPr>
          </a:p>
        </p:txBody>
      </p:sp>
      <p:sp>
        <p:nvSpPr>
          <p:cNvPr id="44" name="Textfeld 108">
            <a:extLst>
              <a:ext uri="{FF2B5EF4-FFF2-40B4-BE49-F238E27FC236}">
                <a16:creationId xmlns:a16="http://schemas.microsoft.com/office/drawing/2014/main" id="{53AAA976-F2D5-353D-27EE-D3557A7164A3}"/>
              </a:ext>
            </a:extLst>
          </p:cNvPr>
          <p:cNvSpPr txBox="1"/>
          <p:nvPr/>
        </p:nvSpPr>
        <p:spPr>
          <a:xfrm>
            <a:off x="3835951" y="3762141"/>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WMS</a:t>
            </a:r>
            <a:endParaRPr lang="de-DE" dirty="0">
              <a:solidFill>
                <a:schemeClr val="tx1"/>
              </a:solidFill>
            </a:endParaRPr>
          </a:p>
        </p:txBody>
      </p:sp>
      <p:sp>
        <p:nvSpPr>
          <p:cNvPr id="46" name="AutoShape 13">
            <a:extLst>
              <a:ext uri="{FF2B5EF4-FFF2-40B4-BE49-F238E27FC236}">
                <a16:creationId xmlns:a16="http://schemas.microsoft.com/office/drawing/2014/main" id="{6F5312EB-F1B1-D85A-6367-38C6EA75A999}"/>
              </a:ext>
            </a:extLst>
          </p:cNvPr>
          <p:cNvSpPr>
            <a:spLocks noChangeArrowheads="1"/>
          </p:cNvSpPr>
          <p:nvPr/>
        </p:nvSpPr>
        <p:spPr bwMode="auto">
          <a:xfrm>
            <a:off x="4384631"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Create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Reservation</a:t>
            </a:r>
            <a:endParaRPr lang="de-DE" altLang="de-DE" sz="900" dirty="0">
              <a:solidFill>
                <a:schemeClr val="tx2"/>
              </a:solidFill>
              <a:latin typeface="Segoe UI"/>
              <a:cs typeface="Arial" charset="0"/>
            </a:endParaRPr>
          </a:p>
        </p:txBody>
      </p:sp>
      <p:sp>
        <p:nvSpPr>
          <p:cNvPr id="47" name="Textfeld 108">
            <a:extLst>
              <a:ext uri="{FF2B5EF4-FFF2-40B4-BE49-F238E27FC236}">
                <a16:creationId xmlns:a16="http://schemas.microsoft.com/office/drawing/2014/main" id="{3BA26DCC-E2D7-59AB-9E51-A551696DE277}"/>
              </a:ext>
            </a:extLst>
          </p:cNvPr>
          <p:cNvSpPr txBox="1"/>
          <p:nvPr/>
        </p:nvSpPr>
        <p:spPr>
          <a:xfrm>
            <a:off x="5135735" y="3762141"/>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RES</a:t>
            </a:r>
            <a:endParaRPr lang="de-DE" dirty="0">
              <a:solidFill>
                <a:schemeClr val="tx1"/>
              </a:solidFill>
            </a:endParaRPr>
          </a:p>
        </p:txBody>
      </p:sp>
      <p:sp>
        <p:nvSpPr>
          <p:cNvPr id="48" name="AutoShape 13">
            <a:extLst>
              <a:ext uri="{FF2B5EF4-FFF2-40B4-BE49-F238E27FC236}">
                <a16:creationId xmlns:a16="http://schemas.microsoft.com/office/drawing/2014/main" id="{807D7151-519A-6D27-78F6-68708839537E}"/>
              </a:ext>
            </a:extLst>
          </p:cNvPr>
          <p:cNvSpPr>
            <a:spLocks noChangeArrowheads="1"/>
          </p:cNvSpPr>
          <p:nvPr/>
        </p:nvSpPr>
        <p:spPr bwMode="auto">
          <a:xfrm>
            <a:off x="5686321"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Decision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50" name="Textfeld 108">
            <a:extLst>
              <a:ext uri="{FF2B5EF4-FFF2-40B4-BE49-F238E27FC236}">
                <a16:creationId xmlns:a16="http://schemas.microsoft.com/office/drawing/2014/main" id="{6E05C61C-D9B0-8AD8-C053-381B176E24EC}"/>
              </a:ext>
            </a:extLst>
          </p:cNvPr>
          <p:cNvSpPr txBox="1"/>
          <p:nvPr/>
        </p:nvSpPr>
        <p:spPr>
          <a:xfrm>
            <a:off x="6435519" y="3762141"/>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EKA</a:t>
            </a:r>
            <a:endParaRPr lang="de-DE" dirty="0">
              <a:solidFill>
                <a:schemeClr val="tx1"/>
              </a:solidFill>
            </a:endParaRPr>
          </a:p>
        </p:txBody>
      </p:sp>
      <p:cxnSp>
        <p:nvCxnSpPr>
          <p:cNvPr id="54" name="Connector: Elbow 53">
            <a:extLst>
              <a:ext uri="{FF2B5EF4-FFF2-40B4-BE49-F238E27FC236}">
                <a16:creationId xmlns:a16="http://schemas.microsoft.com/office/drawing/2014/main" id="{966DFD6B-07EE-2960-C2C0-FDBC06B65F60}"/>
              </a:ext>
            </a:extLst>
          </p:cNvPr>
          <p:cNvCxnSpPr>
            <a:cxnSpLocks/>
            <a:stCxn id="62" idx="2"/>
          </p:cNvCxnSpPr>
          <p:nvPr/>
        </p:nvCxnSpPr>
        <p:spPr>
          <a:xfrm rot="5400000">
            <a:off x="5060293" y="520812"/>
            <a:ext cx="486643" cy="6108730"/>
          </a:xfrm>
          <a:prstGeom prst="bentConnector3">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Connector: Elbow 55">
            <a:extLst>
              <a:ext uri="{FF2B5EF4-FFF2-40B4-BE49-F238E27FC236}">
                <a16:creationId xmlns:a16="http://schemas.microsoft.com/office/drawing/2014/main" id="{B6E6B96A-A3A9-C15A-F2F7-53A04F4895AE}"/>
              </a:ext>
            </a:extLst>
          </p:cNvPr>
          <p:cNvCxnSpPr>
            <a:cxnSpLocks/>
            <a:stCxn id="62" idx="2"/>
          </p:cNvCxnSpPr>
          <p:nvPr/>
        </p:nvCxnSpPr>
        <p:spPr>
          <a:xfrm rot="5400000">
            <a:off x="5711139" y="1171658"/>
            <a:ext cx="486643" cy="4807039"/>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Connector: Elbow 60">
            <a:extLst>
              <a:ext uri="{FF2B5EF4-FFF2-40B4-BE49-F238E27FC236}">
                <a16:creationId xmlns:a16="http://schemas.microsoft.com/office/drawing/2014/main" id="{6498A9A9-E4F6-FC74-CE49-1C846B599472}"/>
              </a:ext>
            </a:extLst>
          </p:cNvPr>
          <p:cNvCxnSpPr>
            <a:cxnSpLocks/>
            <a:stCxn id="62" idx="2"/>
          </p:cNvCxnSpPr>
          <p:nvPr/>
        </p:nvCxnSpPr>
        <p:spPr>
          <a:xfrm rot="5400000">
            <a:off x="6361984" y="1822503"/>
            <a:ext cx="486643" cy="350534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Connector: Elbow 64">
            <a:extLst>
              <a:ext uri="{FF2B5EF4-FFF2-40B4-BE49-F238E27FC236}">
                <a16:creationId xmlns:a16="http://schemas.microsoft.com/office/drawing/2014/main" id="{CE4551C9-5C54-A58D-D1E8-600EA8077561}"/>
              </a:ext>
            </a:extLst>
          </p:cNvPr>
          <p:cNvCxnSpPr>
            <a:cxnSpLocks/>
            <a:stCxn id="62" idx="2"/>
          </p:cNvCxnSpPr>
          <p:nvPr/>
        </p:nvCxnSpPr>
        <p:spPr>
          <a:xfrm rot="5400000">
            <a:off x="7012829" y="2473348"/>
            <a:ext cx="486643" cy="220365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AutoShape 13">
            <a:extLst>
              <a:ext uri="{FF2B5EF4-FFF2-40B4-BE49-F238E27FC236}">
                <a16:creationId xmlns:a16="http://schemas.microsoft.com/office/drawing/2014/main" id="{1FA68860-F9AD-EABB-2903-BEE305B4F9D2}"/>
              </a:ext>
            </a:extLst>
          </p:cNvPr>
          <p:cNvSpPr>
            <a:spLocks noChangeArrowheads="1"/>
          </p:cNvSpPr>
          <p:nvPr/>
        </p:nvSpPr>
        <p:spPr bwMode="auto">
          <a:xfrm>
            <a:off x="7889979" y="3818499"/>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71" name="Textfeld 108">
            <a:extLst>
              <a:ext uri="{FF2B5EF4-FFF2-40B4-BE49-F238E27FC236}">
                <a16:creationId xmlns:a16="http://schemas.microsoft.com/office/drawing/2014/main" id="{A640546A-7084-0ADF-DD2B-212047B8D830}"/>
              </a:ext>
            </a:extLst>
          </p:cNvPr>
          <p:cNvSpPr txBox="1"/>
          <p:nvPr/>
        </p:nvSpPr>
        <p:spPr>
          <a:xfrm>
            <a:off x="8694050" y="3762141"/>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KAL</a:t>
            </a:r>
            <a:endParaRPr lang="de-DE" dirty="0">
              <a:solidFill>
                <a:schemeClr val="tx1"/>
              </a:solidFill>
            </a:endParaRPr>
          </a:p>
        </p:txBody>
      </p:sp>
      <p:cxnSp>
        <p:nvCxnSpPr>
          <p:cNvPr id="81" name="AutoShape 18">
            <a:extLst>
              <a:ext uri="{FF2B5EF4-FFF2-40B4-BE49-F238E27FC236}">
                <a16:creationId xmlns:a16="http://schemas.microsoft.com/office/drawing/2014/main" id="{EF1EBBF1-1F5A-A69A-2E06-408BD18B8BFB}"/>
              </a:ext>
            </a:extLst>
          </p:cNvPr>
          <p:cNvCxnSpPr>
            <a:cxnSpLocks noChangeShapeType="1"/>
          </p:cNvCxnSpPr>
          <p:nvPr/>
        </p:nvCxnSpPr>
        <p:spPr bwMode="auto">
          <a:xfrm>
            <a:off x="6622321" y="4070499"/>
            <a:ext cx="1267658"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 Box 38">
            <a:extLst>
              <a:ext uri="{FF2B5EF4-FFF2-40B4-BE49-F238E27FC236}">
                <a16:creationId xmlns:a16="http://schemas.microsoft.com/office/drawing/2014/main" id="{D92204A1-F235-6874-632D-6A15A3C06726}"/>
              </a:ext>
            </a:extLst>
          </p:cNvPr>
          <p:cNvSpPr txBox="1">
            <a:spLocks noChangeArrowheads="1"/>
          </p:cNvSpPr>
          <p:nvPr/>
        </p:nvSpPr>
        <p:spPr bwMode="auto">
          <a:xfrm>
            <a:off x="7409416" y="393916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solidFill>
                  <a:schemeClr val="bg1"/>
                </a:solidFill>
              </a:rPr>
              <a:t>yes</a:t>
            </a:r>
            <a:endParaRPr lang="de-DE" altLang="de-DE" sz="800" dirty="0">
              <a:solidFill>
                <a:schemeClr val="bg1"/>
              </a:solidFill>
            </a:endParaRPr>
          </a:p>
        </p:txBody>
      </p:sp>
      <p:sp>
        <p:nvSpPr>
          <p:cNvPr id="88" name="AutoShape 13">
            <a:extLst>
              <a:ext uri="{FF2B5EF4-FFF2-40B4-BE49-F238E27FC236}">
                <a16:creationId xmlns:a16="http://schemas.microsoft.com/office/drawing/2014/main" id="{2FD9D5B5-DCE5-B927-07E3-E1C73FCB1F29}"/>
              </a:ext>
            </a:extLst>
          </p:cNvPr>
          <p:cNvSpPr>
            <a:spLocks noChangeArrowheads="1"/>
          </p:cNvSpPr>
          <p:nvPr/>
        </p:nvSpPr>
        <p:spPr bwMode="auto">
          <a:xfrm>
            <a:off x="1781249" y="5261372"/>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EP: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90" name="AutoShape 13">
            <a:extLst>
              <a:ext uri="{FF2B5EF4-FFF2-40B4-BE49-F238E27FC236}">
                <a16:creationId xmlns:a16="http://schemas.microsoft.com/office/drawing/2014/main" id="{94E7F1B5-81D1-FFA1-A8E8-DC019D7249DD}"/>
              </a:ext>
            </a:extLst>
          </p:cNvPr>
          <p:cNvSpPr>
            <a:spLocks noChangeArrowheads="1"/>
          </p:cNvSpPr>
          <p:nvPr/>
        </p:nvSpPr>
        <p:spPr bwMode="auto">
          <a:xfrm>
            <a:off x="3082940" y="5261372"/>
            <a:ext cx="936000" cy="504000"/>
          </a:xfrm>
          <a:prstGeom prst="rect">
            <a:avLst/>
          </a:prstGeom>
          <a:solidFill>
            <a:schemeClr val="accent4"/>
          </a:solidFill>
          <a:ln w="19050">
            <a:solidFill>
              <a:schemeClr val="accent4"/>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IP: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91" name="Textfeld 108">
            <a:extLst>
              <a:ext uri="{FF2B5EF4-FFF2-40B4-BE49-F238E27FC236}">
                <a16:creationId xmlns:a16="http://schemas.microsoft.com/office/drawing/2014/main" id="{139B7229-53E6-BEB9-19B5-EF0E22012147}"/>
              </a:ext>
            </a:extLst>
          </p:cNvPr>
          <p:cNvSpPr txBox="1"/>
          <p:nvPr/>
        </p:nvSpPr>
        <p:spPr>
          <a:xfrm>
            <a:off x="2536167" y="5203290"/>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BSF</a:t>
            </a:r>
            <a:endParaRPr lang="de-DE" dirty="0">
              <a:solidFill>
                <a:schemeClr val="tx1"/>
              </a:solidFill>
            </a:endParaRPr>
          </a:p>
        </p:txBody>
      </p:sp>
      <p:sp>
        <p:nvSpPr>
          <p:cNvPr id="94" name="Textfeld 108">
            <a:extLst>
              <a:ext uri="{FF2B5EF4-FFF2-40B4-BE49-F238E27FC236}">
                <a16:creationId xmlns:a16="http://schemas.microsoft.com/office/drawing/2014/main" id="{556762D8-8067-E2B0-04E8-5DCDBD887CD5}"/>
              </a:ext>
            </a:extLst>
          </p:cNvPr>
          <p:cNvSpPr txBox="1"/>
          <p:nvPr/>
        </p:nvSpPr>
        <p:spPr>
          <a:xfrm>
            <a:off x="3835951" y="5205014"/>
            <a:ext cx="252000" cy="252000"/>
          </a:xfrm>
          <a:prstGeom prst="ellipse">
            <a:avLst/>
          </a:prstGeom>
          <a:solidFill>
            <a:schemeClr val="bg1"/>
          </a:solidFill>
          <a:ln w="6350">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BSE</a:t>
            </a:r>
            <a:endParaRPr lang="de-DE" dirty="0">
              <a:solidFill>
                <a:schemeClr val="tx1"/>
              </a:solidFill>
            </a:endParaRPr>
          </a:p>
        </p:txBody>
      </p:sp>
      <p:cxnSp>
        <p:nvCxnSpPr>
          <p:cNvPr id="103" name="Connector: Elbow 102">
            <a:extLst>
              <a:ext uri="{FF2B5EF4-FFF2-40B4-BE49-F238E27FC236}">
                <a16:creationId xmlns:a16="http://schemas.microsoft.com/office/drawing/2014/main" id="{0B223824-936A-801A-5DBA-0225B60DDEA1}"/>
              </a:ext>
            </a:extLst>
          </p:cNvPr>
          <p:cNvCxnSpPr>
            <a:cxnSpLocks/>
            <a:endCxn id="158" idx="0"/>
          </p:cNvCxnSpPr>
          <p:nvPr/>
        </p:nvCxnSpPr>
        <p:spPr>
          <a:xfrm rot="5400000">
            <a:off x="3352884" y="3218864"/>
            <a:ext cx="396113" cy="260338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Connector: Elbow 126">
            <a:extLst>
              <a:ext uri="{FF2B5EF4-FFF2-40B4-BE49-F238E27FC236}">
                <a16:creationId xmlns:a16="http://schemas.microsoft.com/office/drawing/2014/main" id="{92A7C8AC-6452-A487-6089-ECCA4CEFC0FD}"/>
              </a:ext>
            </a:extLst>
          </p:cNvPr>
          <p:cNvCxnSpPr>
            <a:cxnSpLocks/>
            <a:stCxn id="158" idx="2"/>
          </p:cNvCxnSpPr>
          <p:nvPr/>
        </p:nvCxnSpPr>
        <p:spPr>
          <a:xfrm rot="16200000" flipH="1">
            <a:off x="2754714" y="4465146"/>
            <a:ext cx="290760"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 name="Text Box 38">
            <a:extLst>
              <a:ext uri="{FF2B5EF4-FFF2-40B4-BE49-F238E27FC236}">
                <a16:creationId xmlns:a16="http://schemas.microsoft.com/office/drawing/2014/main" id="{7BD90692-4540-6E7A-B42B-ACFA27AB3E91}"/>
              </a:ext>
            </a:extLst>
          </p:cNvPr>
          <p:cNvSpPr txBox="1">
            <a:spLocks noChangeArrowheads="1"/>
          </p:cNvSpPr>
          <p:nvPr/>
        </p:nvSpPr>
        <p:spPr bwMode="auto">
          <a:xfrm>
            <a:off x="2123249" y="4718612"/>
            <a:ext cx="252000" cy="252000"/>
          </a:xfrm>
          <a:prstGeom prst="roundRect">
            <a:avLst/>
          </a:prstGeom>
          <a:noFill/>
          <a:ln w="12700" cap="flat">
            <a:solidFill>
              <a:schemeClr val="accent4">
                <a:lumMod val="75000"/>
              </a:schemeClr>
            </a:solidFill>
            <a:prstDash val="solid"/>
            <a:miter/>
          </a:ln>
        </p:spPr>
        <p:txBody>
          <a:bodyPr lIns="0" tIns="0" rIns="0" bIns="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cxnSp>
        <p:nvCxnSpPr>
          <p:cNvPr id="164" name="Connector: Elbow 163">
            <a:extLst>
              <a:ext uri="{FF2B5EF4-FFF2-40B4-BE49-F238E27FC236}">
                <a16:creationId xmlns:a16="http://schemas.microsoft.com/office/drawing/2014/main" id="{A8AE1345-6039-4E90-21AF-3B83E9A3A057}"/>
              </a:ext>
            </a:extLst>
          </p:cNvPr>
          <p:cNvCxnSpPr>
            <a:cxnSpLocks/>
            <a:endCxn id="158" idx="0"/>
          </p:cNvCxnSpPr>
          <p:nvPr/>
        </p:nvCxnSpPr>
        <p:spPr>
          <a:xfrm rot="5400000">
            <a:off x="4003729" y="2568019"/>
            <a:ext cx="396113" cy="390507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Connector: Elbow 168">
            <a:extLst>
              <a:ext uri="{FF2B5EF4-FFF2-40B4-BE49-F238E27FC236}">
                <a16:creationId xmlns:a16="http://schemas.microsoft.com/office/drawing/2014/main" id="{65303ABE-03F9-B976-B203-1DD8E9A48010}"/>
              </a:ext>
            </a:extLst>
          </p:cNvPr>
          <p:cNvCxnSpPr>
            <a:cxnSpLocks/>
            <a:endCxn id="158" idx="0"/>
          </p:cNvCxnSpPr>
          <p:nvPr/>
        </p:nvCxnSpPr>
        <p:spPr>
          <a:xfrm rot="5400000">
            <a:off x="2702039" y="3869710"/>
            <a:ext cx="396113"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Arrow Connector 174">
            <a:extLst>
              <a:ext uri="{FF2B5EF4-FFF2-40B4-BE49-F238E27FC236}">
                <a16:creationId xmlns:a16="http://schemas.microsoft.com/office/drawing/2014/main" id="{3CE0A6D8-C7C3-D0E5-89D7-100572AA37A2}"/>
              </a:ext>
            </a:extLst>
          </p:cNvPr>
          <p:cNvCxnSpPr>
            <a:endCxn id="158" idx="0"/>
          </p:cNvCxnSpPr>
          <p:nvPr/>
        </p:nvCxnSpPr>
        <p:spPr>
          <a:xfrm>
            <a:off x="2249249" y="4322499"/>
            <a:ext cx="0" cy="396113"/>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6" name="AutoShape 13">
            <a:extLst>
              <a:ext uri="{FF2B5EF4-FFF2-40B4-BE49-F238E27FC236}">
                <a16:creationId xmlns:a16="http://schemas.microsoft.com/office/drawing/2014/main" id="{583C28FA-B4D6-F59A-FD24-8546D8B21051}"/>
              </a:ext>
            </a:extLst>
          </p:cNvPr>
          <p:cNvSpPr>
            <a:spLocks noChangeArrowheads="1"/>
          </p:cNvSpPr>
          <p:nvPr/>
        </p:nvSpPr>
        <p:spPr bwMode="auto">
          <a:xfrm>
            <a:off x="4662754"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Change </a:t>
            </a:r>
          </a:p>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Material</a:t>
            </a:r>
          </a:p>
        </p:txBody>
      </p:sp>
      <p:sp>
        <p:nvSpPr>
          <p:cNvPr id="217" name="AutoShape 13">
            <a:extLst>
              <a:ext uri="{FF2B5EF4-FFF2-40B4-BE49-F238E27FC236}">
                <a16:creationId xmlns:a16="http://schemas.microsoft.com/office/drawing/2014/main" id="{774D192F-5B9A-C218-289F-0952B16D76E2}"/>
              </a:ext>
            </a:extLst>
          </p:cNvPr>
          <p:cNvSpPr>
            <a:spLocks noChangeArrowheads="1"/>
          </p:cNvSpPr>
          <p:nvPr/>
        </p:nvSpPr>
        <p:spPr bwMode="auto">
          <a:xfrm>
            <a:off x="6084107"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t>Unblock </a:t>
            </a:r>
            <a:b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br>
            <a: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t>Material</a:t>
            </a:r>
            <a:endParaRPr kumimoji="0" lang="de-DE" altLang="de-DE" sz="900" b="0" i="0" u="none" strike="noStrike" kern="1200" cap="none" spc="0" normalizeH="0" baseline="0" noProof="0" dirty="0">
              <a:ln>
                <a:noFill/>
              </a:ln>
              <a:solidFill>
                <a:prstClr val="black"/>
              </a:solidFill>
              <a:effectLst/>
              <a:uLnTx/>
              <a:uFillTx/>
              <a:latin typeface="Segoe UI"/>
              <a:ea typeface="+mn-ea"/>
              <a:cs typeface="Arial" charset="0"/>
            </a:endParaRPr>
          </a:p>
        </p:txBody>
      </p:sp>
      <p:cxnSp>
        <p:nvCxnSpPr>
          <p:cNvPr id="220" name="Straight Arrow Connector 219">
            <a:extLst>
              <a:ext uri="{FF2B5EF4-FFF2-40B4-BE49-F238E27FC236}">
                <a16:creationId xmlns:a16="http://schemas.microsoft.com/office/drawing/2014/main" id="{8BC5E5BE-4F3B-8904-175C-64551757FE0F}"/>
              </a:ext>
            </a:extLst>
          </p:cNvPr>
          <p:cNvCxnSpPr>
            <a:stCxn id="158" idx="2"/>
          </p:cNvCxnSpPr>
          <p:nvPr/>
        </p:nvCxnSpPr>
        <p:spPr>
          <a:xfrm>
            <a:off x="2249249" y="4970612"/>
            <a:ext cx="0" cy="290760"/>
          </a:xfrm>
          <a:prstGeom prst="straightConnector1">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3" name="AutoShape 13">
            <a:extLst>
              <a:ext uri="{FF2B5EF4-FFF2-40B4-BE49-F238E27FC236}">
                <a16:creationId xmlns:a16="http://schemas.microsoft.com/office/drawing/2014/main" id="{814901DF-83F6-737A-6B78-A0ABA5FCB311}"/>
              </a:ext>
            </a:extLst>
          </p:cNvPr>
          <p:cNvSpPr>
            <a:spLocks noChangeArrowheads="1"/>
          </p:cNvSpPr>
          <p:nvPr/>
        </p:nvSpPr>
        <p:spPr bwMode="auto">
          <a:xfrm>
            <a:off x="7505460"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t>E-Mail </a:t>
            </a:r>
            <a:b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br>
            <a: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t>at the End</a:t>
            </a:r>
            <a:endParaRPr kumimoji="0" lang="en-US" altLang="de-DE" sz="900" b="0" i="0" u="none" strike="noStrike" kern="1200" cap="none" spc="0" normalizeH="0" baseline="0" noProof="0" dirty="0">
              <a:ln>
                <a:noFill/>
              </a:ln>
              <a:solidFill>
                <a:prstClr val="black"/>
              </a:solidFill>
              <a:effectLst/>
              <a:uLnTx/>
              <a:uFillTx/>
              <a:latin typeface="Segoe UI"/>
              <a:ea typeface="+mn-ea"/>
              <a:cs typeface="Arial" charset="0"/>
            </a:endParaRPr>
          </a:p>
        </p:txBody>
      </p:sp>
      <p:pic>
        <p:nvPicPr>
          <p:cNvPr id="224" name="Graphic 223">
            <a:extLst>
              <a:ext uri="{FF2B5EF4-FFF2-40B4-BE49-F238E27FC236}">
                <a16:creationId xmlns:a16="http://schemas.microsoft.com/office/drawing/2014/main" id="{822F0F46-A5B1-DE4F-0B7A-043CDF40828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35416" y="5330353"/>
            <a:ext cx="239160" cy="239160"/>
          </a:xfrm>
          <a:prstGeom prst="rect">
            <a:avLst/>
          </a:prstGeom>
        </p:spPr>
      </p:pic>
      <p:sp>
        <p:nvSpPr>
          <p:cNvPr id="227" name="Textfeld 108">
            <a:extLst>
              <a:ext uri="{FF2B5EF4-FFF2-40B4-BE49-F238E27FC236}">
                <a16:creationId xmlns:a16="http://schemas.microsoft.com/office/drawing/2014/main" id="{B93B35A8-DF85-477B-AD86-1B69E72F7628}"/>
              </a:ext>
            </a:extLst>
          </p:cNvPr>
          <p:cNvSpPr txBox="1"/>
          <p:nvPr/>
        </p:nvSpPr>
        <p:spPr>
          <a:xfrm>
            <a:off x="5432668" y="5597291"/>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FPS</a:t>
            </a:r>
            <a:endParaRPr lang="de-DE" dirty="0"/>
          </a:p>
        </p:txBody>
      </p:sp>
      <p:sp>
        <p:nvSpPr>
          <p:cNvPr id="228" name="Textfeld 108">
            <a:extLst>
              <a:ext uri="{FF2B5EF4-FFF2-40B4-BE49-F238E27FC236}">
                <a16:creationId xmlns:a16="http://schemas.microsoft.com/office/drawing/2014/main" id="{185B2C9B-7C0E-65AA-85C0-99ACC8242B5D}"/>
              </a:ext>
            </a:extLst>
          </p:cNvPr>
          <p:cNvSpPr txBox="1"/>
          <p:nvPr/>
        </p:nvSpPr>
        <p:spPr>
          <a:xfrm>
            <a:off x="6845724" y="5597291"/>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UBM</a:t>
            </a:r>
            <a:endParaRPr lang="de-DE" dirty="0"/>
          </a:p>
        </p:txBody>
      </p:sp>
      <p:sp>
        <p:nvSpPr>
          <p:cNvPr id="230" name="Textfeld 108">
            <a:extLst>
              <a:ext uri="{FF2B5EF4-FFF2-40B4-BE49-F238E27FC236}">
                <a16:creationId xmlns:a16="http://schemas.microsoft.com/office/drawing/2014/main" id="{F68E1144-BBF6-3B12-565D-C1ED4F4E0BEA}"/>
              </a:ext>
            </a:extLst>
          </p:cNvPr>
          <p:cNvSpPr txBox="1"/>
          <p:nvPr/>
        </p:nvSpPr>
        <p:spPr>
          <a:xfrm>
            <a:off x="8256495" y="5597291"/>
            <a:ext cx="252000" cy="252000"/>
          </a:xfrm>
          <a:prstGeom prst="ellipse">
            <a:avLst/>
          </a:prstGeom>
          <a:solidFill>
            <a:schemeClr val="accent4"/>
          </a:solidFill>
          <a:ln>
            <a:solidFill>
              <a:schemeClr val="accent4"/>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MES</a:t>
            </a:r>
            <a:endParaRPr lang="de-DE" dirty="0"/>
          </a:p>
        </p:txBody>
      </p:sp>
      <p:cxnSp>
        <p:nvCxnSpPr>
          <p:cNvPr id="240" name="Connector: Elbow 239">
            <a:extLst>
              <a:ext uri="{FF2B5EF4-FFF2-40B4-BE49-F238E27FC236}">
                <a16:creationId xmlns:a16="http://schemas.microsoft.com/office/drawing/2014/main" id="{4D955AD9-83FB-E916-5A87-A05CB34D4080}"/>
              </a:ext>
            </a:extLst>
          </p:cNvPr>
          <p:cNvCxnSpPr>
            <a:cxnSpLocks/>
            <a:endCxn id="216" idx="1"/>
          </p:cNvCxnSpPr>
          <p:nvPr/>
        </p:nvCxnSpPr>
        <p:spPr>
          <a:xfrm rot="16200000" flipH="1">
            <a:off x="3380783" y="4633837"/>
            <a:ext cx="150437" cy="2413505"/>
          </a:xfrm>
          <a:prstGeom prst="bentConnector2">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Connector: Elbow 250">
            <a:extLst>
              <a:ext uri="{FF2B5EF4-FFF2-40B4-BE49-F238E27FC236}">
                <a16:creationId xmlns:a16="http://schemas.microsoft.com/office/drawing/2014/main" id="{F5276375-9C71-83DD-9B23-5A4111885EF3}"/>
              </a:ext>
            </a:extLst>
          </p:cNvPr>
          <p:cNvCxnSpPr>
            <a:cxnSpLocks/>
            <a:endCxn id="216" idx="1"/>
          </p:cNvCxnSpPr>
          <p:nvPr/>
        </p:nvCxnSpPr>
        <p:spPr>
          <a:xfrm rot="16200000" flipH="1">
            <a:off x="4031629" y="5284683"/>
            <a:ext cx="150437" cy="1111814"/>
          </a:xfrm>
          <a:prstGeom prst="bentConnector2">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AutoShape 18">
            <a:extLst>
              <a:ext uri="{FF2B5EF4-FFF2-40B4-BE49-F238E27FC236}">
                <a16:creationId xmlns:a16="http://schemas.microsoft.com/office/drawing/2014/main" id="{1721205E-AFAB-4516-27A1-559C6DB8ED58}"/>
              </a:ext>
            </a:extLst>
          </p:cNvPr>
          <p:cNvCxnSpPr>
            <a:cxnSpLocks noChangeShapeType="1"/>
            <a:stCxn id="217" idx="3"/>
            <a:endCxn id="223" idx="1"/>
          </p:cNvCxnSpPr>
          <p:nvPr/>
        </p:nvCxnSpPr>
        <p:spPr bwMode="auto">
          <a:xfrm>
            <a:off x="7020107"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0" name="AutoShape 18">
            <a:extLst>
              <a:ext uri="{FF2B5EF4-FFF2-40B4-BE49-F238E27FC236}">
                <a16:creationId xmlns:a16="http://schemas.microsoft.com/office/drawing/2014/main" id="{B85584CB-78B1-4DA8-7821-BCF406499CD9}"/>
              </a:ext>
            </a:extLst>
          </p:cNvPr>
          <p:cNvCxnSpPr>
            <a:cxnSpLocks noChangeShapeType="1"/>
            <a:endCxn id="29" idx="1"/>
          </p:cNvCxnSpPr>
          <p:nvPr/>
        </p:nvCxnSpPr>
        <p:spPr bwMode="auto">
          <a:xfrm>
            <a:off x="8441460" y="5915809"/>
            <a:ext cx="485352"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Ellipse 118">
            <a:extLst>
              <a:ext uri="{FF2B5EF4-FFF2-40B4-BE49-F238E27FC236}">
                <a16:creationId xmlns:a16="http://schemas.microsoft.com/office/drawing/2014/main" id="{588510AE-0E43-B35B-4D34-E87E53AF7604}"/>
              </a:ext>
            </a:extLst>
          </p:cNvPr>
          <p:cNvSpPr/>
          <p:nvPr/>
        </p:nvSpPr>
        <p:spPr bwMode="auto">
          <a:xfrm>
            <a:off x="10464352" y="3123039"/>
            <a:ext cx="216000" cy="216000"/>
          </a:xfrm>
          <a:prstGeom prst="ellipse">
            <a:avLst/>
          </a:prstGeom>
          <a:solidFill>
            <a:schemeClr val="accent4"/>
          </a:solidFill>
          <a:ln w="6350">
            <a:solidFill>
              <a:schemeClr val="accent4"/>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7" name="Ellipse 118">
            <a:extLst>
              <a:ext uri="{FF2B5EF4-FFF2-40B4-BE49-F238E27FC236}">
                <a16:creationId xmlns:a16="http://schemas.microsoft.com/office/drawing/2014/main" id="{2FC2F7DF-C10E-CA93-B58B-117E2578432D}"/>
              </a:ext>
            </a:extLst>
          </p:cNvPr>
          <p:cNvSpPr/>
          <p:nvPr/>
        </p:nvSpPr>
        <p:spPr bwMode="auto">
          <a:xfrm>
            <a:off x="10464352" y="3597006"/>
            <a:ext cx="216000" cy="216000"/>
          </a:xfrm>
          <a:prstGeom prst="ellipse">
            <a:avLst/>
          </a:prstGeom>
          <a:solidFill>
            <a:schemeClr val="bg1"/>
          </a:solidFill>
          <a:ln w="6350">
            <a:solidFill>
              <a:schemeClr val="accent4"/>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38" name="Ellipse 110">
            <a:extLst>
              <a:ext uri="{FF2B5EF4-FFF2-40B4-BE49-F238E27FC236}">
                <a16:creationId xmlns:a16="http://schemas.microsoft.com/office/drawing/2014/main" id="{9E7FFA7F-9ADB-E02D-0083-C03BE8106950}"/>
              </a:ext>
            </a:extLst>
          </p:cNvPr>
          <p:cNvSpPr/>
          <p:nvPr/>
        </p:nvSpPr>
        <p:spPr bwMode="auto">
          <a:xfrm>
            <a:off x="10482352" y="1809138"/>
            <a:ext cx="180000" cy="180000"/>
          </a:xfrm>
          <a:prstGeom prst="roundRect">
            <a:avLst/>
          </a:prstGeom>
          <a:noFill/>
          <a:ln w="12700">
            <a:solidFill>
              <a:schemeClr val="accent4">
                <a:lumMod val="75000"/>
              </a:schemeClr>
            </a:solidFill>
            <a:miter lim="800000"/>
            <a:headEnd/>
            <a:tailEnd/>
          </a:ln>
          <a:effectLst/>
        </p:spPr>
        <p:txBody>
          <a:bodyPr wrap="none" lIns="432000" tIns="0" rIns="72000" bIns="0" anchor="ctr"/>
          <a:lstStyle/>
          <a:p>
            <a:pPr eaLnBrk="0" fontAlgn="base" hangingPunct="0">
              <a:lnSpc>
                <a:spcPts val="800"/>
              </a:lnSpc>
              <a:spcBef>
                <a:spcPct val="0"/>
              </a:spcBef>
              <a:spcAft>
                <a:spcPct val="0"/>
              </a:spcAft>
            </a:pPr>
            <a:r>
              <a:rPr lang="de-DE" altLang="de-DE" sz="800" dirty="0">
                <a:solidFill>
                  <a:prstClr val="black"/>
                </a:solidFill>
                <a:cs typeface="Arial" charset="0"/>
              </a:rPr>
              <a:t>Dialog-</a:t>
            </a:r>
            <a:r>
              <a:rPr lang="de-DE" altLang="de-DE" sz="800" dirty="0" err="1">
                <a:solidFill>
                  <a:prstClr val="black"/>
                </a:solidFill>
                <a:cs typeface="Arial" charset="0"/>
              </a:rPr>
              <a:t>Step</a:t>
            </a:r>
            <a:endParaRPr lang="de-DE" altLang="de-DE" sz="800" dirty="0">
              <a:solidFill>
                <a:prstClr val="black"/>
              </a:solidFill>
              <a:cs typeface="Arial" charset="0"/>
            </a:endParaRPr>
          </a:p>
          <a:p>
            <a:pPr eaLnBrk="0" fontAlgn="base" hangingPunct="0">
              <a:lnSpc>
                <a:spcPts val="800"/>
              </a:lnSpc>
              <a:spcBef>
                <a:spcPct val="0"/>
              </a:spcBef>
              <a:spcAft>
                <a:spcPct val="0"/>
              </a:spcAft>
            </a:pPr>
            <a:r>
              <a:rPr lang="de-DE" altLang="de-DE" sz="800">
                <a:solidFill>
                  <a:prstClr val="black"/>
                </a:solidFill>
                <a:cs typeface="Arial" charset="0"/>
              </a:rPr>
              <a:t>without transaction</a:t>
            </a:r>
            <a:endParaRPr lang="de-DE" altLang="de-DE" sz="800" dirty="0">
              <a:solidFill>
                <a:prstClr val="black"/>
              </a:solidFill>
              <a:cs typeface="Arial" charset="0"/>
            </a:endParaRPr>
          </a:p>
        </p:txBody>
      </p:sp>
    </p:spTree>
    <p:extLst>
      <p:ext uri="{BB962C8B-B14F-4D97-AF65-F5344CB8AC3E}">
        <p14:creationId xmlns:p14="http://schemas.microsoft.com/office/powerpoint/2010/main" val="231292603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03412-EB02-064D-7CD5-2DAB6E81E8E0}"/>
            </a:ext>
          </a:extLst>
        </p:cNvPr>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3E3531F8-1FFA-50F7-8778-17A0EE1DCD9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3E3531F8-1FFA-50F7-8778-17A0EE1DCD9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47" name="AutoShape 13">
            <a:extLst>
              <a:ext uri="{FF2B5EF4-FFF2-40B4-BE49-F238E27FC236}">
                <a16:creationId xmlns:a16="http://schemas.microsoft.com/office/drawing/2014/main" id="{596FF060-0975-ED32-4465-C96B5024E1A1}"/>
              </a:ext>
            </a:extLst>
          </p:cNvPr>
          <p:cNvSpPr>
            <a:spLocks noChangeArrowheads="1"/>
          </p:cNvSpPr>
          <p:nvPr/>
        </p:nvSpPr>
        <p:spPr bwMode="auto">
          <a:xfrm>
            <a:off x="6453160" y="5196952"/>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a:latin typeface="+mj-lt"/>
              </a:rPr>
              <a:t>Block Material</a:t>
            </a:r>
          </a:p>
          <a:p>
            <a:pPr eaLnBrk="0" fontAlgn="base" hangingPunct="0">
              <a:lnSpc>
                <a:spcPts val="1000"/>
              </a:lnSpc>
              <a:spcBef>
                <a:spcPct val="0"/>
              </a:spcBef>
              <a:spcAft>
                <a:spcPct val="0"/>
              </a:spcAft>
            </a:pPr>
            <a:r>
              <a:rPr lang="de-DE" altLang="de-DE" sz="900">
                <a:latin typeface="+mj-lt"/>
              </a:rPr>
              <a:t>yes</a:t>
            </a:r>
            <a:endParaRPr lang="de-DE" altLang="de-DE" sz="900" dirty="0">
              <a:latin typeface="+mj-lt"/>
            </a:endParaRPr>
          </a:p>
        </p:txBody>
      </p:sp>
      <p:pic>
        <p:nvPicPr>
          <p:cNvPr id="249" name="Graphic 248" descr="Checklist outline">
            <a:extLst>
              <a:ext uri="{FF2B5EF4-FFF2-40B4-BE49-F238E27FC236}">
                <a16:creationId xmlns:a16="http://schemas.microsoft.com/office/drawing/2014/main" id="{A44CFF0B-067B-DC28-C81B-C4E5AF5319B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73787" y="5172716"/>
            <a:ext cx="396797" cy="396797"/>
          </a:xfrm>
          <a:prstGeom prst="rect">
            <a:avLst/>
          </a:prstGeom>
        </p:spPr>
      </p:pic>
      <p:sp>
        <p:nvSpPr>
          <p:cNvPr id="60" name="AutoShape 13">
            <a:extLst>
              <a:ext uri="{FF2B5EF4-FFF2-40B4-BE49-F238E27FC236}">
                <a16:creationId xmlns:a16="http://schemas.microsoft.com/office/drawing/2014/main" id="{6B45C78E-1B34-E41D-1464-CDAC961D38D3}"/>
              </a:ext>
            </a:extLst>
          </p:cNvPr>
          <p:cNvSpPr>
            <a:spLocks noChangeArrowheads="1"/>
          </p:cNvSpPr>
          <p:nvPr/>
        </p:nvSpPr>
        <p:spPr bwMode="auto">
          <a:xfrm>
            <a:off x="9351129" y="2180793"/>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dirty="0">
                <a:latin typeface="+mj-lt"/>
              </a:rPr>
              <a:t>Block Material</a:t>
            </a:r>
          </a:p>
          <a:p>
            <a:pPr eaLnBrk="0" fontAlgn="base" hangingPunct="0">
              <a:lnSpc>
                <a:spcPts val="1000"/>
              </a:lnSpc>
              <a:spcBef>
                <a:spcPct val="0"/>
              </a:spcBef>
              <a:spcAft>
                <a:spcPct val="0"/>
              </a:spcAft>
            </a:pPr>
            <a:r>
              <a:rPr lang="de-DE" altLang="de-DE" sz="900" dirty="0" err="1">
                <a:latin typeface="+mj-lt"/>
              </a:rPr>
              <a:t>yes</a:t>
            </a:r>
            <a:endParaRPr lang="de-DE" altLang="de-DE" sz="900" dirty="0">
              <a:latin typeface="+mj-lt"/>
            </a:endParaRPr>
          </a:p>
        </p:txBody>
      </p:sp>
      <p:sp>
        <p:nvSpPr>
          <p:cNvPr id="21" name="Slide Number Placeholder 20">
            <a:extLst>
              <a:ext uri="{FF2B5EF4-FFF2-40B4-BE49-F238E27FC236}">
                <a16:creationId xmlns:a16="http://schemas.microsoft.com/office/drawing/2014/main" id="{6ACDC9DD-04B2-7002-41F3-7E94FFBDE427}"/>
              </a:ext>
            </a:extLst>
          </p:cNvPr>
          <p:cNvSpPr>
            <a:spLocks noGrp="1"/>
          </p:cNvSpPr>
          <p:nvPr>
            <p:ph type="sldNum" sz="quarter" idx="4"/>
          </p:nvPr>
        </p:nvSpPr>
        <p:spPr/>
        <p:txBody>
          <a:bodyPr/>
          <a:lstStyle/>
          <a:p>
            <a:fld id="{FA573BCF-C0F1-4720-B5E7-944FE630E67D}" type="slidenum">
              <a:rPr lang="en-US" smtClean="0"/>
              <a:pPr/>
              <a:t>97</a:t>
            </a:fld>
            <a:endParaRPr lang="en-US" dirty="0"/>
          </a:p>
        </p:txBody>
      </p:sp>
      <p:sp>
        <p:nvSpPr>
          <p:cNvPr id="3" name="Fußzeilenplatzhalter 2">
            <a:extLst>
              <a:ext uri="{FF2B5EF4-FFF2-40B4-BE49-F238E27FC236}">
                <a16:creationId xmlns:a16="http://schemas.microsoft.com/office/drawing/2014/main" id="{755B76A6-AB23-065A-05E7-647293DA5A28}"/>
              </a:ext>
            </a:extLst>
          </p:cNvPr>
          <p:cNvSpPr>
            <a:spLocks noGrp="1"/>
          </p:cNvSpPr>
          <p:nvPr>
            <p:ph type="ftr" sz="quarter" idx="3"/>
          </p:nvPr>
        </p:nvSpPr>
        <p:spPr/>
        <p:txBody>
          <a:bodyPr/>
          <a:lstStyle/>
          <a:p>
            <a:r>
              <a:rPr lang="nl-NL"/>
              <a:t>Company Presentation Route B</a:t>
            </a:r>
            <a:endParaRPr lang="nl-NL" dirty="0"/>
          </a:p>
        </p:txBody>
      </p:sp>
      <p:sp>
        <p:nvSpPr>
          <p:cNvPr id="9" name="Date Placeholder 8">
            <a:extLst>
              <a:ext uri="{FF2B5EF4-FFF2-40B4-BE49-F238E27FC236}">
                <a16:creationId xmlns:a16="http://schemas.microsoft.com/office/drawing/2014/main" id="{77570652-6E82-6D95-0450-26C6B8EF7F65}"/>
              </a:ext>
            </a:extLst>
          </p:cNvPr>
          <p:cNvSpPr>
            <a:spLocks noGrp="1"/>
          </p:cNvSpPr>
          <p:nvPr>
            <p:ph type="dt" sz="half" idx="2"/>
          </p:nvPr>
        </p:nvSpPr>
        <p:spPr/>
        <p:txBody>
          <a:bodyPr/>
          <a:lstStyle/>
          <a:p>
            <a:r>
              <a:rPr lang="de-DE"/>
              <a:t>2025-10-08</a:t>
            </a:r>
            <a:endParaRPr lang="nl-NL" dirty="0"/>
          </a:p>
        </p:txBody>
      </p:sp>
      <p:sp>
        <p:nvSpPr>
          <p:cNvPr id="5" name="Titel 4">
            <a:extLst>
              <a:ext uri="{FF2B5EF4-FFF2-40B4-BE49-F238E27FC236}">
                <a16:creationId xmlns:a16="http://schemas.microsoft.com/office/drawing/2014/main" id="{34A0EFA8-FED4-CDBD-80CC-EA26614661AC}"/>
              </a:ext>
            </a:extLst>
          </p:cNvPr>
          <p:cNvSpPr>
            <a:spLocks noGrp="1"/>
          </p:cNvSpPr>
          <p:nvPr>
            <p:ph type="title"/>
          </p:nvPr>
        </p:nvSpPr>
        <p:spPr/>
        <p:txBody>
          <a:bodyPr vert="horz"/>
          <a:lstStyle/>
          <a:p>
            <a:r>
              <a:rPr lang="en-US"/>
              <a:t>Flowchart basics	 2 of 2</a:t>
            </a:r>
            <a:endParaRPr lang="de-DE" dirty="0"/>
          </a:p>
        </p:txBody>
      </p:sp>
      <p:sp>
        <p:nvSpPr>
          <p:cNvPr id="6" name="Textplatzhalter 5">
            <a:extLst>
              <a:ext uri="{FF2B5EF4-FFF2-40B4-BE49-F238E27FC236}">
                <a16:creationId xmlns:a16="http://schemas.microsoft.com/office/drawing/2014/main" id="{562673BC-1933-0633-23C3-8C4E7A59092D}"/>
              </a:ext>
            </a:extLst>
          </p:cNvPr>
          <p:cNvSpPr>
            <a:spLocks noGrp="1"/>
          </p:cNvSpPr>
          <p:nvPr>
            <p:ph type="body" sz="quarter" idx="14"/>
          </p:nvPr>
        </p:nvSpPr>
        <p:spPr/>
        <p:txBody>
          <a:bodyPr/>
          <a:lstStyle/>
          <a:p>
            <a:r>
              <a:rPr lang="en-GB"/>
              <a:t>B  007 : onlY title</a:t>
            </a:r>
          </a:p>
          <a:p>
            <a:endParaRPr lang="de-DE" dirty="0"/>
          </a:p>
        </p:txBody>
      </p:sp>
      <p:sp>
        <p:nvSpPr>
          <p:cNvPr id="100" name="Textfeld 99">
            <a:extLst>
              <a:ext uri="{FF2B5EF4-FFF2-40B4-BE49-F238E27FC236}">
                <a16:creationId xmlns:a16="http://schemas.microsoft.com/office/drawing/2014/main" id="{F9288E83-BBAA-614C-E753-BF1F1F3B331D}"/>
              </a:ext>
            </a:extLst>
          </p:cNvPr>
          <p:cNvSpPr txBox="1"/>
          <p:nvPr/>
        </p:nvSpPr>
        <p:spPr bwMode="auto">
          <a:xfrm>
            <a:off x="11439144" y="902193"/>
            <a:ext cx="0" cy="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none" lIns="0" tIns="0" rIns="0" bIns="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300" b="0" i="0" u="none" strike="noStrike" kern="1200" cap="none" spc="0" normalizeH="0" baseline="0" noProof="0" dirty="0">
              <a:ln>
                <a:noFill/>
              </a:ln>
              <a:solidFill>
                <a:prstClr val="black"/>
              </a:solidFill>
              <a:effectLst/>
              <a:uLnTx/>
              <a:uFillTx/>
              <a:latin typeface="Segoe UI" panose="020B0502040204020203" pitchFamily="34" charset="0"/>
              <a:cs typeface="Segoe UI" panose="020B0502040204020203" pitchFamily="34" charset="0"/>
            </a:endParaRPr>
          </a:p>
        </p:txBody>
      </p:sp>
      <p:sp>
        <p:nvSpPr>
          <p:cNvPr id="111" name="Ellipse 110">
            <a:extLst>
              <a:ext uri="{FF2B5EF4-FFF2-40B4-BE49-F238E27FC236}">
                <a16:creationId xmlns:a16="http://schemas.microsoft.com/office/drawing/2014/main" id="{B1439C79-A3FE-5C70-F7DD-9226D7081DBC}"/>
              </a:ext>
            </a:extLst>
          </p:cNvPr>
          <p:cNvSpPr/>
          <p:nvPr/>
        </p:nvSpPr>
        <p:spPr bwMode="auto">
          <a:xfrm>
            <a:off x="10482352" y="2247105"/>
            <a:ext cx="180000" cy="180000"/>
          </a:xfrm>
          <a:prstGeom prst="roundRect">
            <a:avLst/>
          </a:prstGeom>
          <a:noFill/>
          <a:ln w="12700">
            <a:gradFill>
              <a:gsLst>
                <a:gs pos="0">
                  <a:srgbClr val="FF4B4B"/>
                </a:gs>
                <a:gs pos="100000">
                  <a:srgbClr val="FF744F"/>
                </a:gs>
              </a:gsLst>
              <a:lin ang="20700000" scaled="0"/>
            </a:gra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32000" tIns="0" rIns="72000" bIns="0" anchor="ctr"/>
          <a:lstStyle/>
          <a:p>
            <a:pPr eaLnBrk="0" fontAlgn="base" hangingPunct="0">
              <a:lnSpc>
                <a:spcPts val="800"/>
              </a:lnSpc>
              <a:spcBef>
                <a:spcPct val="0"/>
              </a:spcBef>
              <a:spcAft>
                <a:spcPct val="0"/>
              </a:spcAft>
            </a:pPr>
            <a:r>
              <a:rPr lang="de-DE" altLang="de-DE" sz="800" dirty="0">
                <a:solidFill>
                  <a:prstClr val="black"/>
                </a:solidFill>
                <a:cs typeface="Arial" charset="0"/>
              </a:rPr>
              <a:t>Dialog-</a:t>
            </a:r>
            <a:r>
              <a:rPr lang="de-DE" altLang="de-DE" sz="800" dirty="0" err="1">
                <a:solidFill>
                  <a:prstClr val="black"/>
                </a:solidFill>
                <a:cs typeface="Arial" charset="0"/>
              </a:rPr>
              <a:t>Step</a:t>
            </a:r>
            <a:endParaRPr lang="de-DE" altLang="de-DE" sz="800" dirty="0">
              <a:solidFill>
                <a:prstClr val="black"/>
              </a:solidFill>
              <a:cs typeface="Arial" charset="0"/>
            </a:endParaRPr>
          </a:p>
          <a:p>
            <a:pPr eaLnBrk="0" fontAlgn="base" hangingPunct="0">
              <a:lnSpc>
                <a:spcPts val="800"/>
              </a:lnSpc>
              <a:spcBef>
                <a:spcPct val="0"/>
              </a:spcBef>
              <a:spcAft>
                <a:spcPct val="0"/>
              </a:spcAft>
            </a:pPr>
            <a:r>
              <a:rPr lang="de-DE" altLang="de-DE" sz="800">
                <a:solidFill>
                  <a:prstClr val="black"/>
                </a:solidFill>
                <a:cs typeface="Arial" charset="0"/>
              </a:rPr>
              <a:t>without transaction</a:t>
            </a:r>
            <a:endParaRPr lang="de-DE" altLang="de-DE" sz="800" dirty="0">
              <a:solidFill>
                <a:prstClr val="black"/>
              </a:solidFill>
              <a:cs typeface="Arial" charset="0"/>
            </a:endParaRPr>
          </a:p>
        </p:txBody>
      </p:sp>
      <p:cxnSp>
        <p:nvCxnSpPr>
          <p:cNvPr id="117" name="AutoShape 18">
            <a:extLst>
              <a:ext uri="{FF2B5EF4-FFF2-40B4-BE49-F238E27FC236}">
                <a16:creationId xmlns:a16="http://schemas.microsoft.com/office/drawing/2014/main" id="{06A428EC-04CB-C391-A041-49233311844F}"/>
              </a:ext>
            </a:extLst>
          </p:cNvPr>
          <p:cNvCxnSpPr>
            <a:cxnSpLocks noChangeShapeType="1"/>
          </p:cNvCxnSpPr>
          <p:nvPr/>
        </p:nvCxnSpPr>
        <p:spPr bwMode="auto">
          <a:xfrm>
            <a:off x="2923940" y="1778547"/>
            <a:ext cx="2751556" cy="739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Ellipse 118">
            <a:extLst>
              <a:ext uri="{FF2B5EF4-FFF2-40B4-BE49-F238E27FC236}">
                <a16:creationId xmlns:a16="http://schemas.microsoft.com/office/drawing/2014/main" id="{1E4FD170-B2C2-69CB-5E56-38DD5FB0B02F}"/>
              </a:ext>
            </a:extLst>
          </p:cNvPr>
          <p:cNvSpPr/>
          <p:nvPr/>
        </p:nvSpPr>
        <p:spPr bwMode="auto">
          <a:xfrm>
            <a:off x="10482352" y="2685072"/>
            <a:ext cx="180000" cy="180000"/>
          </a:xfrm>
          <a:prstGeom prst="rect">
            <a:avLst/>
          </a:prstGeom>
          <a:solidFill>
            <a:schemeClr val="accent2"/>
          </a:solidFill>
          <a:ln w="6350">
            <a:solidFill>
              <a:schemeClr val="accent2"/>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Plant </a:t>
            </a:r>
            <a:r>
              <a:rPr lang="de-DE" altLang="de-DE" sz="800" dirty="0">
                <a:cs typeface="Arial" charset="0"/>
              </a:rPr>
              <a:t>View</a:t>
            </a:r>
          </a:p>
        </p:txBody>
      </p:sp>
      <p:sp>
        <p:nvSpPr>
          <p:cNvPr id="22" name="Oval 21">
            <a:extLst>
              <a:ext uri="{FF2B5EF4-FFF2-40B4-BE49-F238E27FC236}">
                <a16:creationId xmlns:a16="http://schemas.microsoft.com/office/drawing/2014/main" id="{825D066C-A730-48D1-3EB3-222440B1F619}"/>
              </a:ext>
            </a:extLst>
          </p:cNvPr>
          <p:cNvSpPr/>
          <p:nvPr/>
        </p:nvSpPr>
        <p:spPr>
          <a:xfrm>
            <a:off x="549134" y="1845138"/>
            <a:ext cx="504000" cy="504000"/>
          </a:xfrm>
          <a:prstGeom prst="ellipse">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sz="900">
                <a:solidFill>
                  <a:schemeClr val="bg1"/>
                </a:solidFill>
                <a:cs typeface="Arial" charset="0"/>
              </a:rPr>
              <a:t>Start</a:t>
            </a:r>
          </a:p>
        </p:txBody>
      </p:sp>
      <p:sp>
        <p:nvSpPr>
          <p:cNvPr id="23" name="Rectangle: Rounded Corners 22">
            <a:extLst>
              <a:ext uri="{FF2B5EF4-FFF2-40B4-BE49-F238E27FC236}">
                <a16:creationId xmlns:a16="http://schemas.microsoft.com/office/drawing/2014/main" id="{199DB592-436B-240A-34CD-0C46263B0F20}"/>
              </a:ext>
            </a:extLst>
          </p:cNvPr>
          <p:cNvSpPr/>
          <p:nvPr/>
        </p:nvSpPr>
        <p:spPr>
          <a:xfrm>
            <a:off x="1774825" y="1521138"/>
            <a:ext cx="1152000" cy="1152000"/>
          </a:xfrm>
          <a:prstGeom prst="roundRect">
            <a:avLst>
              <a:gd name="adj" fmla="val 11155"/>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en-US" sz="900">
                <a:latin typeface="Segoe UI Semibold" panose="020B0702040204020203" pitchFamily="34" charset="0"/>
                <a:cs typeface="Segoe UI Semibold" panose="020B0702040204020203" pitchFamily="34" charset="0"/>
              </a:rPr>
              <a:t>Does each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marked step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have an agent?</a:t>
            </a:r>
            <a:endParaRPr lang="de-DE" sz="900" dirty="0">
              <a:latin typeface="Segoe UI Semibold" panose="020B0702040204020203" pitchFamily="34" charset="0"/>
              <a:cs typeface="Segoe UI Semibold" panose="020B0702040204020203" pitchFamily="34" charset="0"/>
            </a:endParaRPr>
          </a:p>
        </p:txBody>
      </p:sp>
      <p:sp>
        <p:nvSpPr>
          <p:cNvPr id="24" name="Rectangle: Rounded Corners 23">
            <a:extLst>
              <a:ext uri="{FF2B5EF4-FFF2-40B4-BE49-F238E27FC236}">
                <a16:creationId xmlns:a16="http://schemas.microsoft.com/office/drawing/2014/main" id="{58CB419A-87CC-B7CF-98D8-320983989394}"/>
              </a:ext>
            </a:extLst>
          </p:cNvPr>
          <p:cNvSpPr/>
          <p:nvPr/>
        </p:nvSpPr>
        <p:spPr>
          <a:xfrm>
            <a:off x="5683116" y="1521138"/>
            <a:ext cx="1152000" cy="1152000"/>
          </a:xfrm>
          <a:prstGeom prst="roundRect">
            <a:avLst>
              <a:gd name="adj" fmla="val 11718"/>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de-DE" altLang="de-DE" sz="900">
                <a:latin typeface="Segoe UI Semibold" panose="020B0702040204020203" pitchFamily="34" charset="0"/>
                <a:cs typeface="Segoe UI Semibold" panose="020B0702040204020203" pitchFamily="34" charset="0"/>
              </a:rPr>
              <a:t>Append file </a:t>
            </a:r>
            <a:br>
              <a:rPr lang="de-DE" altLang="de-DE" sz="900">
                <a:latin typeface="Segoe UI Semibold" panose="020B0702040204020203" pitchFamily="34" charset="0"/>
                <a:cs typeface="Segoe UI Semibold" panose="020B0702040204020203" pitchFamily="34" charset="0"/>
              </a:rPr>
            </a:br>
            <a:r>
              <a:rPr lang="de-DE" altLang="de-DE" sz="900">
                <a:latin typeface="Segoe UI Semibold" panose="020B0702040204020203" pitchFamily="34" charset="0"/>
                <a:cs typeface="Segoe UI Semibold" panose="020B0702040204020203" pitchFamily="34" charset="0"/>
              </a:rPr>
              <a:t>to workflow</a:t>
            </a:r>
            <a:endParaRPr lang="de-DE" altLang="de-DE" sz="900" dirty="0">
              <a:latin typeface="Segoe UI Semibold" panose="020B0702040204020203" pitchFamily="34" charset="0"/>
              <a:cs typeface="Segoe UI Semibold" panose="020B0702040204020203" pitchFamily="34" charset="0"/>
            </a:endParaRPr>
          </a:p>
        </p:txBody>
      </p:sp>
      <p:sp>
        <p:nvSpPr>
          <p:cNvPr id="26" name="Oval 25">
            <a:extLst>
              <a:ext uri="{FF2B5EF4-FFF2-40B4-BE49-F238E27FC236}">
                <a16:creationId xmlns:a16="http://schemas.microsoft.com/office/drawing/2014/main" id="{E71112C3-60C5-5A43-BD75-58AFD9F808A1}"/>
              </a:ext>
            </a:extLst>
          </p:cNvPr>
          <p:cNvSpPr/>
          <p:nvPr/>
        </p:nvSpPr>
        <p:spPr>
          <a:xfrm>
            <a:off x="4301622" y="1974734"/>
            <a:ext cx="720000" cy="720000"/>
          </a:xfrm>
          <a:prstGeom prst="ellipse">
            <a:avLst/>
          </a:prstGeom>
          <a:solidFill>
            <a:schemeClr val="bg1"/>
          </a:solidFill>
          <a:ln w="12700" cap="flat">
            <a:solidFill>
              <a:schemeClr val="accent4">
                <a:lumMod val="75000"/>
              </a:schemeClr>
            </a:solidFill>
            <a:prstDash val="solid"/>
            <a:miter/>
          </a:ln>
        </p:spPr>
        <p:txBody>
          <a:bodyPr lIns="0" tIns="0" rIns="0" bIns="0" rtlCol="0" anchor="ctr" anchorCtr="0"/>
          <a:lstStyle/>
          <a:p>
            <a:pPr marR="0" lvl="0" indent="0" algn="ctr" eaLnBrk="0" fontAlgn="base" hangingPunct="0">
              <a:lnSpc>
                <a:spcPts val="1000"/>
              </a:lnSpc>
              <a:spcBef>
                <a:spcPct val="0"/>
              </a:spcBef>
              <a:spcAft>
                <a:spcPct val="0"/>
              </a:spcAft>
              <a:buClrTx/>
              <a:buSzTx/>
              <a:buFontTx/>
              <a:buNone/>
              <a:tabLst/>
              <a:defRPr/>
            </a:pPr>
            <a:r>
              <a:rPr lang="de-DE" altLang="de-DE" sz="900"/>
              <a:t>Maintain </a:t>
            </a:r>
            <a:br>
              <a:rPr lang="de-DE" altLang="de-DE" sz="900"/>
            </a:br>
            <a:r>
              <a:rPr lang="de-DE" altLang="de-DE" sz="900"/>
              <a:t>Agent</a:t>
            </a:r>
            <a:endParaRPr lang="de-DE" altLang="de-DE" sz="900" dirty="0"/>
          </a:p>
        </p:txBody>
      </p:sp>
      <p:sp>
        <p:nvSpPr>
          <p:cNvPr id="109" name="Textfeld 108">
            <a:extLst>
              <a:ext uri="{FF2B5EF4-FFF2-40B4-BE49-F238E27FC236}">
                <a16:creationId xmlns:a16="http://schemas.microsoft.com/office/drawing/2014/main" id="{E146601A-238D-741A-29F1-E44CA7D7C23D}"/>
              </a:ext>
            </a:extLst>
          </p:cNvPr>
          <p:cNvSpPr txBox="1"/>
          <p:nvPr/>
        </p:nvSpPr>
        <p:spPr>
          <a:xfrm>
            <a:off x="6651515" y="1471664"/>
            <a:ext cx="252000" cy="252000"/>
          </a:xfrm>
          <a:prstGeom prst="ellipse">
            <a:avLst/>
          </a:prstGeom>
          <a:solidFill>
            <a:schemeClr val="accent2"/>
          </a:solidFill>
          <a:ln>
            <a:solidFill>
              <a:schemeClr val="accent2"/>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bg1"/>
                </a:solidFill>
              </a:rPr>
              <a:t>NAS</a:t>
            </a:r>
          </a:p>
        </p:txBody>
      </p:sp>
      <p:sp>
        <p:nvSpPr>
          <p:cNvPr id="29" name="Rectangle: Rounded Corners 28">
            <a:extLst>
              <a:ext uri="{FF2B5EF4-FFF2-40B4-BE49-F238E27FC236}">
                <a16:creationId xmlns:a16="http://schemas.microsoft.com/office/drawing/2014/main" id="{1E5ECEB0-E596-0D46-C7BE-931E3E4BE78B}"/>
              </a:ext>
            </a:extLst>
          </p:cNvPr>
          <p:cNvSpPr/>
          <p:nvPr/>
        </p:nvSpPr>
        <p:spPr>
          <a:xfrm>
            <a:off x="8926812" y="5663809"/>
            <a:ext cx="1152000" cy="504000"/>
          </a:xfrm>
          <a:prstGeom prst="roundRect">
            <a:avLst>
              <a:gd name="adj" fmla="val 11718"/>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altLang="de-DE" sz="900">
                <a:solidFill>
                  <a:schemeClr val="bg1"/>
                </a:solidFill>
                <a:latin typeface="+mn-lt"/>
                <a:cs typeface="Arial" charset="0"/>
              </a:rPr>
              <a:t>End of workflow</a:t>
            </a:r>
            <a:endParaRPr lang="de-DE" altLang="de-DE" sz="900" dirty="0">
              <a:solidFill>
                <a:schemeClr val="bg1"/>
              </a:solidFill>
              <a:latin typeface="+mn-lt"/>
              <a:cs typeface="Arial" charset="0"/>
            </a:endParaRPr>
          </a:p>
        </p:txBody>
      </p:sp>
      <p:cxnSp>
        <p:nvCxnSpPr>
          <p:cNvPr id="45" name="AutoShape 18">
            <a:extLst>
              <a:ext uri="{FF2B5EF4-FFF2-40B4-BE49-F238E27FC236}">
                <a16:creationId xmlns:a16="http://schemas.microsoft.com/office/drawing/2014/main" id="{3D50318C-3822-7CD6-3781-5A6423EDD600}"/>
              </a:ext>
            </a:extLst>
          </p:cNvPr>
          <p:cNvCxnSpPr>
            <a:cxnSpLocks noChangeShapeType="1"/>
            <a:stCxn id="134" idx="1"/>
            <a:endCxn id="26" idx="6"/>
          </p:cNvCxnSpPr>
          <p:nvPr/>
        </p:nvCxnSpPr>
        <p:spPr bwMode="auto">
          <a:xfrm flipH="1">
            <a:off x="5021622" y="2334734"/>
            <a:ext cx="656018" cy="0"/>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AutoShape 18">
            <a:extLst>
              <a:ext uri="{FF2B5EF4-FFF2-40B4-BE49-F238E27FC236}">
                <a16:creationId xmlns:a16="http://schemas.microsoft.com/office/drawing/2014/main" id="{177C51CA-73A4-0619-76E5-A8F5E0EA39E9}"/>
              </a:ext>
            </a:extLst>
          </p:cNvPr>
          <p:cNvCxnSpPr>
            <a:cxnSpLocks noChangeShapeType="1"/>
            <a:stCxn id="22" idx="6"/>
            <a:endCxn id="23" idx="1"/>
          </p:cNvCxnSpPr>
          <p:nvPr/>
        </p:nvCxnSpPr>
        <p:spPr bwMode="auto">
          <a:xfrm>
            <a:off x="1053134" y="2097138"/>
            <a:ext cx="721691"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AutoShape 13">
            <a:extLst>
              <a:ext uri="{FF2B5EF4-FFF2-40B4-BE49-F238E27FC236}">
                <a16:creationId xmlns:a16="http://schemas.microsoft.com/office/drawing/2014/main" id="{0E1DFF6F-A0EC-4C27-35CF-7AE22F4B45E9}"/>
              </a:ext>
            </a:extLst>
          </p:cNvPr>
          <p:cNvSpPr>
            <a:spLocks noChangeArrowheads="1"/>
          </p:cNvSpPr>
          <p:nvPr/>
        </p:nvSpPr>
        <p:spPr bwMode="auto">
          <a:xfrm>
            <a:off x="7889979" y="1521138"/>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R="0" lvl="0" indent="0" algn="ctr" eaLnBrk="0" fontAlgn="base" hangingPunct="0">
              <a:lnSpc>
                <a:spcPts val="1000"/>
              </a:lnSpc>
              <a:spcBef>
                <a:spcPct val="0"/>
              </a:spcBef>
              <a:spcAft>
                <a:spcPct val="0"/>
              </a:spcAft>
              <a:buClrTx/>
              <a:buSzTx/>
              <a:buFontTx/>
              <a:buNone/>
              <a:tabLst/>
              <a:defRPr/>
            </a:pPr>
            <a:r>
              <a:rPr lang="de-DE" altLang="de-DE" sz="900" dirty="0">
                <a:latin typeface="+mn-lt"/>
                <a:cs typeface="Segoe UI Semibold" panose="020B0702040204020203" pitchFamily="34" charset="0"/>
              </a:rPr>
              <a:t>Send E-Mail</a:t>
            </a:r>
          </a:p>
          <a:p>
            <a:pPr marR="0" lvl="0" indent="0" algn="ctr" eaLnBrk="0" fontAlgn="base" hangingPunct="0">
              <a:lnSpc>
                <a:spcPts val="1000"/>
              </a:lnSpc>
              <a:spcBef>
                <a:spcPct val="0"/>
              </a:spcBef>
              <a:spcAft>
                <a:spcPct val="0"/>
              </a:spcAft>
              <a:buClrTx/>
              <a:buSzTx/>
              <a:buFontTx/>
              <a:buNone/>
              <a:tabLst/>
              <a:defRPr/>
            </a:pPr>
            <a:r>
              <a:rPr lang="de-DE" altLang="de-DE" sz="900">
                <a:latin typeface="+mn-lt"/>
                <a:cs typeface="Segoe UI Semibold" panose="020B0702040204020203" pitchFamily="34" charset="0"/>
              </a:rPr>
              <a:t>at </a:t>
            </a:r>
            <a:r>
              <a:rPr lang="en-US" altLang="de-DE" sz="900" dirty="0">
                <a:latin typeface="+mn-lt"/>
                <a:cs typeface="Segoe UI Semibold" panose="020B0702040204020203" pitchFamily="34" charset="0"/>
              </a:rPr>
              <a:t>the</a:t>
            </a:r>
            <a:r>
              <a:rPr lang="de-DE" altLang="de-DE" sz="900" dirty="0">
                <a:latin typeface="+mn-lt"/>
                <a:cs typeface="Segoe UI Semibold" panose="020B0702040204020203" pitchFamily="34" charset="0"/>
              </a:rPr>
              <a:t> beginn</a:t>
            </a:r>
          </a:p>
        </p:txBody>
      </p:sp>
      <p:sp>
        <p:nvSpPr>
          <p:cNvPr id="58" name="AutoShape 13">
            <a:extLst>
              <a:ext uri="{FF2B5EF4-FFF2-40B4-BE49-F238E27FC236}">
                <a16:creationId xmlns:a16="http://schemas.microsoft.com/office/drawing/2014/main" id="{4CC15625-DDA4-95CC-638C-99573194387E}"/>
              </a:ext>
            </a:extLst>
          </p:cNvPr>
          <p:cNvSpPr>
            <a:spLocks noChangeArrowheads="1"/>
          </p:cNvSpPr>
          <p:nvPr/>
        </p:nvSpPr>
        <p:spPr bwMode="auto">
          <a:xfrm>
            <a:off x="7889979" y="2178075"/>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Block</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sp>
        <p:nvSpPr>
          <p:cNvPr id="62" name="AutoShape 13">
            <a:extLst>
              <a:ext uri="{FF2B5EF4-FFF2-40B4-BE49-F238E27FC236}">
                <a16:creationId xmlns:a16="http://schemas.microsoft.com/office/drawing/2014/main" id="{26783BD0-C887-6C6B-C3B4-25F04D1DECA9}"/>
              </a:ext>
            </a:extLst>
          </p:cNvPr>
          <p:cNvSpPr>
            <a:spLocks noChangeArrowheads="1"/>
          </p:cNvSpPr>
          <p:nvPr/>
        </p:nvSpPr>
        <p:spPr bwMode="auto">
          <a:xfrm>
            <a:off x="7889979" y="2827856"/>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Create</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cxnSp>
        <p:nvCxnSpPr>
          <p:cNvPr id="74" name="AutoShape 18">
            <a:extLst>
              <a:ext uri="{FF2B5EF4-FFF2-40B4-BE49-F238E27FC236}">
                <a16:creationId xmlns:a16="http://schemas.microsoft.com/office/drawing/2014/main" id="{D35DFC3C-A84F-1806-B4A6-B846B373B04B}"/>
              </a:ext>
            </a:extLst>
          </p:cNvPr>
          <p:cNvCxnSpPr>
            <a:cxnSpLocks noChangeShapeType="1"/>
          </p:cNvCxnSpPr>
          <p:nvPr/>
        </p:nvCxnSpPr>
        <p:spPr bwMode="auto">
          <a:xfrm>
            <a:off x="6835116" y="1782242"/>
            <a:ext cx="105486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feld 108">
            <a:extLst>
              <a:ext uri="{FF2B5EF4-FFF2-40B4-BE49-F238E27FC236}">
                <a16:creationId xmlns:a16="http://schemas.microsoft.com/office/drawing/2014/main" id="{179DFB46-C34C-E393-B0A3-8C6EE314FEFA}"/>
              </a:ext>
            </a:extLst>
          </p:cNvPr>
          <p:cNvSpPr txBox="1"/>
          <p:nvPr/>
        </p:nvSpPr>
        <p:spPr>
          <a:xfrm>
            <a:off x="8694050" y="1502185"/>
            <a:ext cx="252000" cy="252000"/>
          </a:xfrm>
          <a:prstGeom prst="ellipse">
            <a:avLst/>
          </a:prstGeom>
          <a:solidFill>
            <a:schemeClr val="accent2"/>
          </a:solidFill>
          <a:ln>
            <a:solidFill>
              <a:schemeClr val="accent2"/>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MAS</a:t>
            </a:r>
            <a:endParaRPr lang="de-DE" dirty="0">
              <a:solidFill>
                <a:schemeClr val="bg1"/>
              </a:solidFill>
            </a:endParaRPr>
          </a:p>
        </p:txBody>
      </p:sp>
      <p:cxnSp>
        <p:nvCxnSpPr>
          <p:cNvPr id="86" name="AutoShape 18">
            <a:extLst>
              <a:ext uri="{FF2B5EF4-FFF2-40B4-BE49-F238E27FC236}">
                <a16:creationId xmlns:a16="http://schemas.microsoft.com/office/drawing/2014/main" id="{8D14E0D3-87DE-5883-144D-367B4B249B7B}"/>
              </a:ext>
            </a:extLst>
          </p:cNvPr>
          <p:cNvCxnSpPr>
            <a:cxnSpLocks noChangeShapeType="1"/>
            <a:stCxn id="55" idx="2"/>
            <a:endCxn id="58" idx="0"/>
          </p:cNvCxnSpPr>
          <p:nvPr/>
        </p:nvCxnSpPr>
        <p:spPr bwMode="auto">
          <a:xfrm>
            <a:off x="8357979" y="2025138"/>
            <a:ext cx="0" cy="152937"/>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AutoShape 18">
            <a:extLst>
              <a:ext uri="{FF2B5EF4-FFF2-40B4-BE49-F238E27FC236}">
                <a16:creationId xmlns:a16="http://schemas.microsoft.com/office/drawing/2014/main" id="{C5E6989E-160A-7291-7D60-D588A434F333}"/>
              </a:ext>
            </a:extLst>
          </p:cNvPr>
          <p:cNvCxnSpPr>
            <a:cxnSpLocks noChangeShapeType="1"/>
            <a:stCxn id="58" idx="2"/>
            <a:endCxn id="62" idx="0"/>
          </p:cNvCxnSpPr>
          <p:nvPr/>
        </p:nvCxnSpPr>
        <p:spPr bwMode="auto">
          <a:xfrm>
            <a:off x="8357979" y="2682075"/>
            <a:ext cx="0" cy="14578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Textfeld 108">
            <a:extLst>
              <a:ext uri="{FF2B5EF4-FFF2-40B4-BE49-F238E27FC236}">
                <a16:creationId xmlns:a16="http://schemas.microsoft.com/office/drawing/2014/main" id="{65F083CA-BDA5-2D7F-E061-41915F37CCD6}"/>
              </a:ext>
            </a:extLst>
          </p:cNvPr>
          <p:cNvSpPr txBox="1"/>
          <p:nvPr/>
        </p:nvSpPr>
        <p:spPr>
          <a:xfrm>
            <a:off x="8694050" y="2149949"/>
            <a:ext cx="252000" cy="252000"/>
          </a:xfrm>
          <a:prstGeom prst="ellipse">
            <a:avLst/>
          </a:prstGeom>
          <a:solidFill>
            <a:schemeClr val="accent2"/>
          </a:solidFill>
          <a:ln>
            <a:solidFill>
              <a:schemeClr val="accent2"/>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KMS</a:t>
            </a:r>
            <a:endParaRPr lang="de-DE" dirty="0">
              <a:solidFill>
                <a:schemeClr val="bg1"/>
              </a:solidFill>
            </a:endParaRPr>
          </a:p>
        </p:txBody>
      </p:sp>
      <p:sp>
        <p:nvSpPr>
          <p:cNvPr id="93" name="Textfeld 108">
            <a:extLst>
              <a:ext uri="{FF2B5EF4-FFF2-40B4-BE49-F238E27FC236}">
                <a16:creationId xmlns:a16="http://schemas.microsoft.com/office/drawing/2014/main" id="{3623E331-5164-FD3E-E00C-D19C3869A329}"/>
              </a:ext>
            </a:extLst>
          </p:cNvPr>
          <p:cNvSpPr txBox="1"/>
          <p:nvPr/>
        </p:nvSpPr>
        <p:spPr>
          <a:xfrm>
            <a:off x="8694050" y="2797712"/>
            <a:ext cx="252000" cy="252000"/>
          </a:xfrm>
          <a:prstGeom prst="ellipse">
            <a:avLst/>
          </a:prstGeom>
          <a:solidFill>
            <a:schemeClr val="accent2"/>
          </a:solidFill>
          <a:ln>
            <a:solidFill>
              <a:schemeClr val="accent2"/>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bg1"/>
                </a:solidFill>
              </a:rPr>
              <a:t>DPM</a:t>
            </a:r>
            <a:endParaRPr lang="de-DE" dirty="0">
              <a:solidFill>
                <a:schemeClr val="bg1"/>
              </a:solidFill>
            </a:endParaRPr>
          </a:p>
        </p:txBody>
      </p:sp>
      <p:pic>
        <p:nvPicPr>
          <p:cNvPr id="99" name="Graphic 98">
            <a:extLst>
              <a:ext uri="{FF2B5EF4-FFF2-40B4-BE49-F238E27FC236}">
                <a16:creationId xmlns:a16="http://schemas.microsoft.com/office/drawing/2014/main" id="{6086AC92-B3B6-CEB5-9041-627468746BB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35016" y="1521942"/>
            <a:ext cx="239160" cy="239160"/>
          </a:xfrm>
          <a:prstGeom prst="rect">
            <a:avLst/>
          </a:prstGeom>
        </p:spPr>
      </p:pic>
      <p:pic>
        <p:nvPicPr>
          <p:cNvPr id="122" name="Graphic 121" descr="Checklist outline">
            <a:extLst>
              <a:ext uri="{FF2B5EF4-FFF2-40B4-BE49-F238E27FC236}">
                <a16:creationId xmlns:a16="http://schemas.microsoft.com/office/drawing/2014/main" id="{980DF4D1-A30A-A221-C071-AAD2B115E58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64613" y="2156557"/>
            <a:ext cx="396797" cy="396797"/>
          </a:xfrm>
          <a:prstGeom prst="rect">
            <a:avLst/>
          </a:prstGeom>
        </p:spPr>
      </p:pic>
      <p:sp>
        <p:nvSpPr>
          <p:cNvPr id="134" name="Rectangle 133">
            <a:extLst>
              <a:ext uri="{FF2B5EF4-FFF2-40B4-BE49-F238E27FC236}">
                <a16:creationId xmlns:a16="http://schemas.microsoft.com/office/drawing/2014/main" id="{79E496B9-6BDF-A94D-02BA-CF45C66678F8}"/>
              </a:ext>
            </a:extLst>
          </p:cNvPr>
          <p:cNvSpPr/>
          <p:nvPr/>
        </p:nvSpPr>
        <p:spPr>
          <a:xfrm>
            <a:off x="5677640" y="2244734"/>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42" name="Rectangle 141">
            <a:extLst>
              <a:ext uri="{FF2B5EF4-FFF2-40B4-BE49-F238E27FC236}">
                <a16:creationId xmlns:a16="http://schemas.microsoft.com/office/drawing/2014/main" id="{8BCFC1D3-F0C8-A0DA-46F2-1805A4B1180C}"/>
              </a:ext>
            </a:extLst>
          </p:cNvPr>
          <p:cNvSpPr/>
          <p:nvPr/>
        </p:nvSpPr>
        <p:spPr>
          <a:xfrm>
            <a:off x="2743940" y="1688547"/>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55" name="Text Box 38">
            <a:extLst>
              <a:ext uri="{FF2B5EF4-FFF2-40B4-BE49-F238E27FC236}">
                <a16:creationId xmlns:a16="http://schemas.microsoft.com/office/drawing/2014/main" id="{5C6BDAF0-933F-26CC-875D-4F042BB12348}"/>
              </a:ext>
            </a:extLst>
          </p:cNvPr>
          <p:cNvSpPr txBox="1">
            <a:spLocks noChangeArrowheads="1"/>
          </p:cNvSpPr>
          <p:nvPr/>
        </p:nvSpPr>
        <p:spPr bwMode="auto">
          <a:xfrm>
            <a:off x="5198359" y="165993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solidFill>
                  <a:schemeClr val="bg1"/>
                </a:solidFill>
              </a:rPr>
              <a:t>yes</a:t>
            </a:r>
            <a:endParaRPr lang="de-DE" altLang="de-DE" sz="800" dirty="0">
              <a:solidFill>
                <a:schemeClr val="bg1"/>
              </a:solidFill>
            </a:endParaRPr>
          </a:p>
        </p:txBody>
      </p:sp>
      <p:cxnSp>
        <p:nvCxnSpPr>
          <p:cNvPr id="25" name="AutoShape 18">
            <a:extLst>
              <a:ext uri="{FF2B5EF4-FFF2-40B4-BE49-F238E27FC236}">
                <a16:creationId xmlns:a16="http://schemas.microsoft.com/office/drawing/2014/main" id="{0125B93E-1E3D-1BF2-4407-943340284018}"/>
              </a:ext>
            </a:extLst>
          </p:cNvPr>
          <p:cNvCxnSpPr>
            <a:cxnSpLocks noChangeShapeType="1"/>
            <a:stCxn id="216" idx="3"/>
            <a:endCxn id="217" idx="1"/>
          </p:cNvCxnSpPr>
          <p:nvPr/>
        </p:nvCxnSpPr>
        <p:spPr bwMode="auto">
          <a:xfrm>
            <a:off x="5598754"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 Box 38">
            <a:extLst>
              <a:ext uri="{FF2B5EF4-FFF2-40B4-BE49-F238E27FC236}">
                <a16:creationId xmlns:a16="http://schemas.microsoft.com/office/drawing/2014/main" id="{F27DA990-0A5B-7951-1CE5-4C9091BA509C}"/>
              </a:ext>
            </a:extLst>
          </p:cNvPr>
          <p:cNvSpPr txBox="1">
            <a:spLocks noChangeArrowheads="1"/>
          </p:cNvSpPr>
          <p:nvPr/>
        </p:nvSpPr>
        <p:spPr bwMode="auto">
          <a:xfrm>
            <a:off x="5198359" y="2201176"/>
            <a:ext cx="252000" cy="252000"/>
          </a:xfrm>
          <a:prstGeom prst="roundRect">
            <a:avLst/>
          </a:prstGeom>
          <a:solidFill>
            <a:schemeClr val="bg1"/>
          </a:solidFill>
          <a:ln w="12700" cap="flat">
            <a:solidFill>
              <a:schemeClr val="accent4">
                <a:lumMod val="75000"/>
              </a:schemeClr>
            </a:soli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sp>
        <p:nvSpPr>
          <p:cNvPr id="41" name="AutoShape 13">
            <a:extLst>
              <a:ext uri="{FF2B5EF4-FFF2-40B4-BE49-F238E27FC236}">
                <a16:creationId xmlns:a16="http://schemas.microsoft.com/office/drawing/2014/main" id="{7371D7E3-577F-36BA-23A7-A50A252BCD2F}"/>
              </a:ext>
            </a:extLst>
          </p:cNvPr>
          <p:cNvSpPr>
            <a:spLocks noChangeArrowheads="1"/>
          </p:cNvSpPr>
          <p:nvPr/>
        </p:nvSpPr>
        <p:spPr bwMode="auto">
          <a:xfrm>
            <a:off x="1781249" y="3818499"/>
            <a:ext cx="936000" cy="504000"/>
          </a:xfrm>
          <a:prstGeom prst="rect">
            <a:avLst/>
          </a:prstGeom>
          <a:solidFill>
            <a:schemeClr val="accent2"/>
          </a:solidFill>
          <a:ln w="19050">
            <a:solidFill>
              <a:schemeClr val="accent2"/>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rgbClr val="FFFFFF"/>
                </a:solidFill>
                <a:latin typeface="Segoe UI"/>
                <a:cs typeface="Arial" charset="0"/>
              </a:rPr>
              <a:t>Maintain</a:t>
            </a:r>
          </a:p>
          <a:p>
            <a:pPr algn="ctr" eaLnBrk="0" fontAlgn="base" hangingPunct="0">
              <a:spcBef>
                <a:spcPct val="0"/>
              </a:spcBef>
              <a:spcAft>
                <a:spcPct val="0"/>
              </a:spcAft>
            </a:pPr>
            <a:r>
              <a:rPr lang="de-DE" altLang="de-DE" sz="900">
                <a:solidFill>
                  <a:srgbClr val="FFFFFF"/>
                </a:solidFill>
                <a:latin typeface="Segoe UI"/>
                <a:cs typeface="Arial" charset="0"/>
              </a:rPr>
              <a:t>MRP View</a:t>
            </a:r>
            <a:endParaRPr lang="de-DE" altLang="de-DE" sz="900" dirty="0">
              <a:solidFill>
                <a:srgbClr val="FFFFFF"/>
              </a:solidFill>
              <a:latin typeface="Segoe UI"/>
              <a:cs typeface="Arial" charset="0"/>
            </a:endParaRPr>
          </a:p>
        </p:txBody>
      </p:sp>
      <p:sp>
        <p:nvSpPr>
          <p:cNvPr id="42" name="AutoShape 13">
            <a:extLst>
              <a:ext uri="{FF2B5EF4-FFF2-40B4-BE49-F238E27FC236}">
                <a16:creationId xmlns:a16="http://schemas.microsoft.com/office/drawing/2014/main" id="{7AE2460E-B1C9-F8DD-85CD-EF6D5F85C4A3}"/>
              </a:ext>
            </a:extLst>
          </p:cNvPr>
          <p:cNvSpPr>
            <a:spLocks noChangeArrowheads="1"/>
          </p:cNvSpPr>
          <p:nvPr/>
        </p:nvSpPr>
        <p:spPr bwMode="auto">
          <a:xfrm>
            <a:off x="3082940" y="3818499"/>
            <a:ext cx="936000" cy="504000"/>
          </a:xfrm>
          <a:prstGeom prst="rect">
            <a:avLst/>
          </a:prstGeom>
          <a:solidFill>
            <a:schemeClr val="accent2"/>
          </a:solidFill>
          <a:ln w="19050">
            <a:solidFill>
              <a:schemeClr val="accent2"/>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rgbClr val="FFFFFF"/>
                </a:solidFill>
                <a:latin typeface="Segoe UI"/>
                <a:cs typeface="Arial" charset="0"/>
              </a:rPr>
              <a:t>Maintain</a:t>
            </a:r>
          </a:p>
          <a:p>
            <a:pPr algn="ctr" eaLnBrk="0" fontAlgn="base" hangingPunct="0">
              <a:spcBef>
                <a:spcPct val="0"/>
              </a:spcBef>
              <a:spcAft>
                <a:spcPct val="0"/>
              </a:spcAft>
            </a:pPr>
            <a:r>
              <a:rPr lang="de-DE" altLang="de-DE" sz="900">
                <a:solidFill>
                  <a:srgbClr val="FFFFFF"/>
                </a:solidFill>
                <a:latin typeface="Segoe UI"/>
                <a:cs typeface="Arial" charset="0"/>
              </a:rPr>
              <a:t>WM View</a:t>
            </a:r>
            <a:endParaRPr lang="de-DE" altLang="de-DE" sz="900" dirty="0">
              <a:solidFill>
                <a:srgbClr val="FFFFFF"/>
              </a:solidFill>
              <a:latin typeface="Segoe UI"/>
              <a:cs typeface="Arial" charset="0"/>
            </a:endParaRPr>
          </a:p>
        </p:txBody>
      </p:sp>
      <p:sp>
        <p:nvSpPr>
          <p:cNvPr id="43" name="Textfeld 108">
            <a:extLst>
              <a:ext uri="{FF2B5EF4-FFF2-40B4-BE49-F238E27FC236}">
                <a16:creationId xmlns:a16="http://schemas.microsoft.com/office/drawing/2014/main" id="{4E980739-D1AE-658D-1847-45EE42065073}"/>
              </a:ext>
            </a:extLst>
          </p:cNvPr>
          <p:cNvSpPr txBox="1"/>
          <p:nvPr/>
        </p:nvSpPr>
        <p:spPr>
          <a:xfrm>
            <a:off x="2536167" y="3760417"/>
            <a:ext cx="252000" cy="252000"/>
          </a:xfrm>
          <a:prstGeom prst="ellipse">
            <a:avLst/>
          </a:prstGeom>
          <a:solidFill>
            <a:schemeClr val="bg1"/>
          </a:solidFill>
          <a:ln w="6350">
            <a:solidFill>
              <a:schemeClr val="accent1">
                <a:lumMod val="75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DPS</a:t>
            </a:r>
            <a:endParaRPr lang="de-DE" dirty="0">
              <a:solidFill>
                <a:schemeClr val="tx1"/>
              </a:solidFill>
            </a:endParaRPr>
          </a:p>
        </p:txBody>
      </p:sp>
      <p:sp>
        <p:nvSpPr>
          <p:cNvPr id="44" name="Textfeld 108">
            <a:extLst>
              <a:ext uri="{FF2B5EF4-FFF2-40B4-BE49-F238E27FC236}">
                <a16:creationId xmlns:a16="http://schemas.microsoft.com/office/drawing/2014/main" id="{A42B660F-F5D2-0939-6012-EDF162A715F8}"/>
              </a:ext>
            </a:extLst>
          </p:cNvPr>
          <p:cNvSpPr txBox="1"/>
          <p:nvPr/>
        </p:nvSpPr>
        <p:spPr>
          <a:xfrm>
            <a:off x="3835951" y="3762141"/>
            <a:ext cx="252000" cy="252000"/>
          </a:xfrm>
          <a:prstGeom prst="ellipse">
            <a:avLst/>
          </a:prstGeom>
          <a:solidFill>
            <a:schemeClr val="bg1"/>
          </a:solidFill>
          <a:ln w="6350">
            <a:solidFill>
              <a:schemeClr val="accent1">
                <a:lumMod val="75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WMS</a:t>
            </a:r>
            <a:endParaRPr lang="de-DE" dirty="0">
              <a:solidFill>
                <a:schemeClr val="tx1"/>
              </a:solidFill>
            </a:endParaRPr>
          </a:p>
        </p:txBody>
      </p:sp>
      <p:sp>
        <p:nvSpPr>
          <p:cNvPr id="46" name="AutoShape 13">
            <a:extLst>
              <a:ext uri="{FF2B5EF4-FFF2-40B4-BE49-F238E27FC236}">
                <a16:creationId xmlns:a16="http://schemas.microsoft.com/office/drawing/2014/main" id="{733C2B65-3E6D-6797-D7D3-3D7E3B366A9B}"/>
              </a:ext>
            </a:extLst>
          </p:cNvPr>
          <p:cNvSpPr>
            <a:spLocks noChangeArrowheads="1"/>
          </p:cNvSpPr>
          <p:nvPr/>
        </p:nvSpPr>
        <p:spPr bwMode="auto">
          <a:xfrm>
            <a:off x="4384631" y="3818499"/>
            <a:ext cx="936000" cy="504000"/>
          </a:xfrm>
          <a:prstGeom prst="rect">
            <a:avLst/>
          </a:prstGeom>
          <a:solidFill>
            <a:schemeClr val="accent2"/>
          </a:solidFill>
          <a:ln w="19050">
            <a:solidFill>
              <a:schemeClr val="accent2"/>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Create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Reservation</a:t>
            </a:r>
            <a:endParaRPr lang="de-DE" altLang="de-DE" sz="900" dirty="0">
              <a:solidFill>
                <a:srgbClr val="FFFFFF"/>
              </a:solidFill>
              <a:latin typeface="Segoe UI"/>
              <a:cs typeface="Arial" charset="0"/>
            </a:endParaRPr>
          </a:p>
        </p:txBody>
      </p:sp>
      <p:sp>
        <p:nvSpPr>
          <p:cNvPr id="47" name="Textfeld 108">
            <a:extLst>
              <a:ext uri="{FF2B5EF4-FFF2-40B4-BE49-F238E27FC236}">
                <a16:creationId xmlns:a16="http://schemas.microsoft.com/office/drawing/2014/main" id="{1B64DAE7-249B-2CFC-0CF3-6758DFE53D4E}"/>
              </a:ext>
            </a:extLst>
          </p:cNvPr>
          <p:cNvSpPr txBox="1"/>
          <p:nvPr/>
        </p:nvSpPr>
        <p:spPr>
          <a:xfrm>
            <a:off x="5135735" y="3762141"/>
            <a:ext cx="252000" cy="252000"/>
          </a:xfrm>
          <a:prstGeom prst="ellipse">
            <a:avLst/>
          </a:prstGeom>
          <a:solidFill>
            <a:schemeClr val="bg1"/>
          </a:solidFill>
          <a:ln w="6350">
            <a:solidFill>
              <a:schemeClr val="accent1">
                <a:lumMod val="75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RES</a:t>
            </a:r>
            <a:endParaRPr lang="de-DE" dirty="0">
              <a:solidFill>
                <a:schemeClr val="tx1"/>
              </a:solidFill>
            </a:endParaRPr>
          </a:p>
        </p:txBody>
      </p:sp>
      <p:sp>
        <p:nvSpPr>
          <p:cNvPr id="48" name="AutoShape 13">
            <a:extLst>
              <a:ext uri="{FF2B5EF4-FFF2-40B4-BE49-F238E27FC236}">
                <a16:creationId xmlns:a16="http://schemas.microsoft.com/office/drawing/2014/main" id="{F2E9D86F-CF94-FC92-A809-FD63041A2711}"/>
              </a:ext>
            </a:extLst>
          </p:cNvPr>
          <p:cNvSpPr>
            <a:spLocks noChangeArrowheads="1"/>
          </p:cNvSpPr>
          <p:nvPr/>
        </p:nvSpPr>
        <p:spPr bwMode="auto">
          <a:xfrm>
            <a:off x="5686321" y="3818499"/>
            <a:ext cx="936000" cy="504000"/>
          </a:xfrm>
          <a:prstGeom prst="rect">
            <a:avLst/>
          </a:prstGeom>
          <a:solidFill>
            <a:schemeClr val="accent2"/>
          </a:solidFill>
          <a:ln w="19050">
            <a:solidFill>
              <a:schemeClr val="accent2"/>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Decision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50" name="Textfeld 108">
            <a:extLst>
              <a:ext uri="{FF2B5EF4-FFF2-40B4-BE49-F238E27FC236}">
                <a16:creationId xmlns:a16="http://schemas.microsoft.com/office/drawing/2014/main" id="{3F36D855-DB68-70FB-BB73-2323A4A7516B}"/>
              </a:ext>
            </a:extLst>
          </p:cNvPr>
          <p:cNvSpPr txBox="1"/>
          <p:nvPr/>
        </p:nvSpPr>
        <p:spPr>
          <a:xfrm>
            <a:off x="6435519" y="3762141"/>
            <a:ext cx="252000" cy="252000"/>
          </a:xfrm>
          <a:prstGeom prst="ellipse">
            <a:avLst/>
          </a:prstGeom>
          <a:solidFill>
            <a:schemeClr val="bg1"/>
          </a:solidFill>
          <a:ln w="6350">
            <a:solidFill>
              <a:schemeClr val="accent1">
                <a:lumMod val="75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EKA</a:t>
            </a:r>
            <a:endParaRPr lang="de-DE" dirty="0">
              <a:solidFill>
                <a:schemeClr val="tx1"/>
              </a:solidFill>
            </a:endParaRPr>
          </a:p>
        </p:txBody>
      </p:sp>
      <p:cxnSp>
        <p:nvCxnSpPr>
          <p:cNvPr id="54" name="Connector: Elbow 53">
            <a:extLst>
              <a:ext uri="{FF2B5EF4-FFF2-40B4-BE49-F238E27FC236}">
                <a16:creationId xmlns:a16="http://schemas.microsoft.com/office/drawing/2014/main" id="{054C001B-FF84-D0E9-8517-42885C8579CF}"/>
              </a:ext>
            </a:extLst>
          </p:cNvPr>
          <p:cNvCxnSpPr>
            <a:cxnSpLocks/>
            <a:stCxn id="62" idx="2"/>
          </p:cNvCxnSpPr>
          <p:nvPr/>
        </p:nvCxnSpPr>
        <p:spPr>
          <a:xfrm rot="5400000">
            <a:off x="5060293" y="520812"/>
            <a:ext cx="486643" cy="6108730"/>
          </a:xfrm>
          <a:prstGeom prst="bentConnector3">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Connector: Elbow 55">
            <a:extLst>
              <a:ext uri="{FF2B5EF4-FFF2-40B4-BE49-F238E27FC236}">
                <a16:creationId xmlns:a16="http://schemas.microsoft.com/office/drawing/2014/main" id="{0D1FC1A9-1B01-EF5D-E365-124463CA593D}"/>
              </a:ext>
            </a:extLst>
          </p:cNvPr>
          <p:cNvCxnSpPr>
            <a:cxnSpLocks/>
            <a:stCxn id="62" idx="2"/>
          </p:cNvCxnSpPr>
          <p:nvPr/>
        </p:nvCxnSpPr>
        <p:spPr>
          <a:xfrm rot="5400000">
            <a:off x="5711139" y="1171658"/>
            <a:ext cx="486643" cy="4807039"/>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Connector: Elbow 60">
            <a:extLst>
              <a:ext uri="{FF2B5EF4-FFF2-40B4-BE49-F238E27FC236}">
                <a16:creationId xmlns:a16="http://schemas.microsoft.com/office/drawing/2014/main" id="{C356657C-F378-F30E-E885-C047A44CFAE7}"/>
              </a:ext>
            </a:extLst>
          </p:cNvPr>
          <p:cNvCxnSpPr>
            <a:cxnSpLocks/>
            <a:stCxn id="62" idx="2"/>
          </p:cNvCxnSpPr>
          <p:nvPr/>
        </p:nvCxnSpPr>
        <p:spPr>
          <a:xfrm rot="5400000">
            <a:off x="6361984" y="1822503"/>
            <a:ext cx="486643" cy="350534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Connector: Elbow 64">
            <a:extLst>
              <a:ext uri="{FF2B5EF4-FFF2-40B4-BE49-F238E27FC236}">
                <a16:creationId xmlns:a16="http://schemas.microsoft.com/office/drawing/2014/main" id="{3A510787-DE4E-3946-C67D-3B6B3B16D342}"/>
              </a:ext>
            </a:extLst>
          </p:cNvPr>
          <p:cNvCxnSpPr>
            <a:cxnSpLocks/>
            <a:stCxn id="62" idx="2"/>
          </p:cNvCxnSpPr>
          <p:nvPr/>
        </p:nvCxnSpPr>
        <p:spPr>
          <a:xfrm rot="5400000">
            <a:off x="7012829" y="2473348"/>
            <a:ext cx="486643" cy="220365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AutoShape 13">
            <a:extLst>
              <a:ext uri="{FF2B5EF4-FFF2-40B4-BE49-F238E27FC236}">
                <a16:creationId xmlns:a16="http://schemas.microsoft.com/office/drawing/2014/main" id="{8FCC0AF5-66E6-C663-6EBE-C180A00F5C9A}"/>
              </a:ext>
            </a:extLst>
          </p:cNvPr>
          <p:cNvSpPr>
            <a:spLocks noChangeArrowheads="1"/>
          </p:cNvSpPr>
          <p:nvPr/>
        </p:nvSpPr>
        <p:spPr bwMode="auto">
          <a:xfrm>
            <a:off x="7889979" y="3818499"/>
            <a:ext cx="936000" cy="504000"/>
          </a:xfrm>
          <a:prstGeom prst="rect">
            <a:avLst/>
          </a:prstGeom>
          <a:solidFill>
            <a:schemeClr val="accent2"/>
          </a:solidFill>
          <a:ln w="19050">
            <a:solidFill>
              <a:schemeClr val="accent2"/>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71" name="Textfeld 108">
            <a:extLst>
              <a:ext uri="{FF2B5EF4-FFF2-40B4-BE49-F238E27FC236}">
                <a16:creationId xmlns:a16="http://schemas.microsoft.com/office/drawing/2014/main" id="{4508B1D4-32A2-141D-D7F6-D9180B980130}"/>
              </a:ext>
            </a:extLst>
          </p:cNvPr>
          <p:cNvSpPr txBox="1"/>
          <p:nvPr/>
        </p:nvSpPr>
        <p:spPr>
          <a:xfrm>
            <a:off x="8694050" y="3762141"/>
            <a:ext cx="252000" cy="252000"/>
          </a:xfrm>
          <a:prstGeom prst="ellipse">
            <a:avLst/>
          </a:prstGeom>
          <a:solidFill>
            <a:schemeClr val="bg1"/>
          </a:solidFill>
          <a:ln w="6350">
            <a:solidFill>
              <a:schemeClr val="accent1">
                <a:lumMod val="75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KAL</a:t>
            </a:r>
            <a:endParaRPr lang="de-DE" dirty="0">
              <a:solidFill>
                <a:schemeClr val="tx1"/>
              </a:solidFill>
            </a:endParaRPr>
          </a:p>
        </p:txBody>
      </p:sp>
      <p:cxnSp>
        <p:nvCxnSpPr>
          <p:cNvPr id="81" name="AutoShape 18">
            <a:extLst>
              <a:ext uri="{FF2B5EF4-FFF2-40B4-BE49-F238E27FC236}">
                <a16:creationId xmlns:a16="http://schemas.microsoft.com/office/drawing/2014/main" id="{ADBF265E-0874-9393-C69C-F0BAB166D0FF}"/>
              </a:ext>
            </a:extLst>
          </p:cNvPr>
          <p:cNvCxnSpPr>
            <a:cxnSpLocks noChangeShapeType="1"/>
          </p:cNvCxnSpPr>
          <p:nvPr/>
        </p:nvCxnSpPr>
        <p:spPr bwMode="auto">
          <a:xfrm>
            <a:off x="6622321" y="4070499"/>
            <a:ext cx="1267658"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 Box 38">
            <a:extLst>
              <a:ext uri="{FF2B5EF4-FFF2-40B4-BE49-F238E27FC236}">
                <a16:creationId xmlns:a16="http://schemas.microsoft.com/office/drawing/2014/main" id="{0F11F337-C621-798D-C54E-4B9F44B472D1}"/>
              </a:ext>
            </a:extLst>
          </p:cNvPr>
          <p:cNvSpPr txBox="1">
            <a:spLocks noChangeArrowheads="1"/>
          </p:cNvSpPr>
          <p:nvPr/>
        </p:nvSpPr>
        <p:spPr bwMode="auto">
          <a:xfrm>
            <a:off x="7409416" y="393916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solidFill>
                  <a:schemeClr val="bg1"/>
                </a:solidFill>
              </a:rPr>
              <a:t>yes</a:t>
            </a:r>
            <a:endParaRPr lang="de-DE" altLang="de-DE" sz="800" dirty="0">
              <a:solidFill>
                <a:schemeClr val="bg1"/>
              </a:solidFill>
            </a:endParaRPr>
          </a:p>
        </p:txBody>
      </p:sp>
      <p:sp>
        <p:nvSpPr>
          <p:cNvPr id="88" name="AutoShape 13">
            <a:extLst>
              <a:ext uri="{FF2B5EF4-FFF2-40B4-BE49-F238E27FC236}">
                <a16:creationId xmlns:a16="http://schemas.microsoft.com/office/drawing/2014/main" id="{82DA8C98-4C49-60D6-119D-B76B522ECF84}"/>
              </a:ext>
            </a:extLst>
          </p:cNvPr>
          <p:cNvSpPr>
            <a:spLocks noChangeArrowheads="1"/>
          </p:cNvSpPr>
          <p:nvPr/>
        </p:nvSpPr>
        <p:spPr bwMode="auto">
          <a:xfrm>
            <a:off x="1781249" y="5261372"/>
            <a:ext cx="936000" cy="504000"/>
          </a:xfrm>
          <a:prstGeom prst="rect">
            <a:avLst/>
          </a:prstGeom>
          <a:solidFill>
            <a:schemeClr val="accent2"/>
          </a:solidFill>
          <a:ln w="19050">
            <a:solidFill>
              <a:schemeClr val="accent2"/>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EP: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90" name="AutoShape 13">
            <a:extLst>
              <a:ext uri="{FF2B5EF4-FFF2-40B4-BE49-F238E27FC236}">
                <a16:creationId xmlns:a16="http://schemas.microsoft.com/office/drawing/2014/main" id="{D9EB12B2-586D-E7FF-561A-DA743DF3D68A}"/>
              </a:ext>
            </a:extLst>
          </p:cNvPr>
          <p:cNvSpPr>
            <a:spLocks noChangeArrowheads="1"/>
          </p:cNvSpPr>
          <p:nvPr/>
        </p:nvSpPr>
        <p:spPr bwMode="auto">
          <a:xfrm>
            <a:off x="3082940" y="5261372"/>
            <a:ext cx="936000" cy="504000"/>
          </a:xfrm>
          <a:prstGeom prst="rect">
            <a:avLst/>
          </a:prstGeom>
          <a:solidFill>
            <a:schemeClr val="accent2"/>
          </a:solidFill>
          <a:ln w="19050">
            <a:solidFill>
              <a:schemeClr val="accent2"/>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IP: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91" name="Textfeld 108">
            <a:extLst>
              <a:ext uri="{FF2B5EF4-FFF2-40B4-BE49-F238E27FC236}">
                <a16:creationId xmlns:a16="http://schemas.microsoft.com/office/drawing/2014/main" id="{C853829A-8270-5410-C074-D5D7999B9580}"/>
              </a:ext>
            </a:extLst>
          </p:cNvPr>
          <p:cNvSpPr txBox="1"/>
          <p:nvPr/>
        </p:nvSpPr>
        <p:spPr>
          <a:xfrm>
            <a:off x="2536167" y="5203290"/>
            <a:ext cx="252000" cy="252000"/>
          </a:xfrm>
          <a:prstGeom prst="ellipse">
            <a:avLst/>
          </a:prstGeom>
          <a:solidFill>
            <a:schemeClr val="bg1"/>
          </a:solidFill>
          <a:ln w="6350">
            <a:solidFill>
              <a:schemeClr val="accent1">
                <a:lumMod val="75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BSF</a:t>
            </a:r>
            <a:endParaRPr lang="de-DE" dirty="0">
              <a:solidFill>
                <a:schemeClr val="tx1"/>
              </a:solidFill>
            </a:endParaRPr>
          </a:p>
        </p:txBody>
      </p:sp>
      <p:sp>
        <p:nvSpPr>
          <p:cNvPr id="94" name="Textfeld 108">
            <a:extLst>
              <a:ext uri="{FF2B5EF4-FFF2-40B4-BE49-F238E27FC236}">
                <a16:creationId xmlns:a16="http://schemas.microsoft.com/office/drawing/2014/main" id="{DCAC2AE0-DCBC-29AA-3E30-F29107789C2D}"/>
              </a:ext>
            </a:extLst>
          </p:cNvPr>
          <p:cNvSpPr txBox="1"/>
          <p:nvPr/>
        </p:nvSpPr>
        <p:spPr>
          <a:xfrm>
            <a:off x="3835951" y="5205014"/>
            <a:ext cx="252000" cy="252000"/>
          </a:xfrm>
          <a:prstGeom prst="ellipse">
            <a:avLst/>
          </a:prstGeom>
          <a:solidFill>
            <a:schemeClr val="bg1"/>
          </a:solidFill>
          <a:ln w="6350">
            <a:solidFill>
              <a:schemeClr val="accent1">
                <a:lumMod val="75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BSE</a:t>
            </a:r>
            <a:endParaRPr lang="de-DE" dirty="0">
              <a:solidFill>
                <a:schemeClr val="tx1"/>
              </a:solidFill>
            </a:endParaRPr>
          </a:p>
        </p:txBody>
      </p:sp>
      <p:cxnSp>
        <p:nvCxnSpPr>
          <p:cNvPr id="103" name="Connector: Elbow 102">
            <a:extLst>
              <a:ext uri="{FF2B5EF4-FFF2-40B4-BE49-F238E27FC236}">
                <a16:creationId xmlns:a16="http://schemas.microsoft.com/office/drawing/2014/main" id="{A77F4791-8027-0539-8107-AAB976ECA37A}"/>
              </a:ext>
            </a:extLst>
          </p:cNvPr>
          <p:cNvCxnSpPr>
            <a:cxnSpLocks/>
            <a:endCxn id="158" idx="0"/>
          </p:cNvCxnSpPr>
          <p:nvPr/>
        </p:nvCxnSpPr>
        <p:spPr>
          <a:xfrm rot="5400000">
            <a:off x="3352884" y="3218864"/>
            <a:ext cx="396113" cy="260338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Connector: Elbow 126">
            <a:extLst>
              <a:ext uri="{FF2B5EF4-FFF2-40B4-BE49-F238E27FC236}">
                <a16:creationId xmlns:a16="http://schemas.microsoft.com/office/drawing/2014/main" id="{13893974-2F74-2558-12F1-A7A206BB58D3}"/>
              </a:ext>
            </a:extLst>
          </p:cNvPr>
          <p:cNvCxnSpPr>
            <a:cxnSpLocks/>
            <a:stCxn id="158" idx="2"/>
          </p:cNvCxnSpPr>
          <p:nvPr/>
        </p:nvCxnSpPr>
        <p:spPr>
          <a:xfrm rot="16200000" flipH="1">
            <a:off x="2754714" y="4465146"/>
            <a:ext cx="290760"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 name="Text Box 38">
            <a:extLst>
              <a:ext uri="{FF2B5EF4-FFF2-40B4-BE49-F238E27FC236}">
                <a16:creationId xmlns:a16="http://schemas.microsoft.com/office/drawing/2014/main" id="{F4121823-555E-554B-C635-4E76C5F8EC1D}"/>
              </a:ext>
            </a:extLst>
          </p:cNvPr>
          <p:cNvSpPr txBox="1">
            <a:spLocks noChangeArrowheads="1"/>
          </p:cNvSpPr>
          <p:nvPr/>
        </p:nvSpPr>
        <p:spPr bwMode="auto">
          <a:xfrm>
            <a:off x="2123249" y="4718612"/>
            <a:ext cx="252000" cy="252000"/>
          </a:xfrm>
          <a:prstGeom prst="roundRect">
            <a:avLst/>
          </a:prstGeom>
          <a:noFill/>
          <a:ln w="12700" cap="flat">
            <a:solidFill>
              <a:schemeClr val="accent4">
                <a:lumMod val="75000"/>
              </a:schemeClr>
            </a:solidFill>
            <a:prstDash val="solid"/>
            <a:miter/>
          </a:ln>
        </p:spPr>
        <p:txBody>
          <a:bodyPr lIns="0" tIns="0" rIns="0" bIns="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cxnSp>
        <p:nvCxnSpPr>
          <p:cNvPr id="164" name="Connector: Elbow 163">
            <a:extLst>
              <a:ext uri="{FF2B5EF4-FFF2-40B4-BE49-F238E27FC236}">
                <a16:creationId xmlns:a16="http://schemas.microsoft.com/office/drawing/2014/main" id="{D751059F-59CE-A00B-DB7E-72AA7042F2F8}"/>
              </a:ext>
            </a:extLst>
          </p:cNvPr>
          <p:cNvCxnSpPr>
            <a:cxnSpLocks/>
            <a:endCxn id="158" idx="0"/>
          </p:cNvCxnSpPr>
          <p:nvPr/>
        </p:nvCxnSpPr>
        <p:spPr>
          <a:xfrm rot="5400000">
            <a:off x="4003729" y="2568019"/>
            <a:ext cx="396113" cy="390507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Connector: Elbow 168">
            <a:extLst>
              <a:ext uri="{FF2B5EF4-FFF2-40B4-BE49-F238E27FC236}">
                <a16:creationId xmlns:a16="http://schemas.microsoft.com/office/drawing/2014/main" id="{EEF3CAF5-EE50-E83B-EBAA-4EAC8BE27C79}"/>
              </a:ext>
            </a:extLst>
          </p:cNvPr>
          <p:cNvCxnSpPr>
            <a:cxnSpLocks/>
            <a:endCxn id="158" idx="0"/>
          </p:cNvCxnSpPr>
          <p:nvPr/>
        </p:nvCxnSpPr>
        <p:spPr>
          <a:xfrm rot="5400000">
            <a:off x="2702039" y="3869710"/>
            <a:ext cx="396113"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Arrow Connector 174">
            <a:extLst>
              <a:ext uri="{FF2B5EF4-FFF2-40B4-BE49-F238E27FC236}">
                <a16:creationId xmlns:a16="http://schemas.microsoft.com/office/drawing/2014/main" id="{92C076F2-BB73-AB88-B545-054122D785EB}"/>
              </a:ext>
            </a:extLst>
          </p:cNvPr>
          <p:cNvCxnSpPr>
            <a:endCxn id="158" idx="0"/>
          </p:cNvCxnSpPr>
          <p:nvPr/>
        </p:nvCxnSpPr>
        <p:spPr>
          <a:xfrm>
            <a:off x="2249249" y="4322499"/>
            <a:ext cx="0" cy="396113"/>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6" name="AutoShape 13">
            <a:extLst>
              <a:ext uri="{FF2B5EF4-FFF2-40B4-BE49-F238E27FC236}">
                <a16:creationId xmlns:a16="http://schemas.microsoft.com/office/drawing/2014/main" id="{D1E0AE06-3656-1E7C-DB41-EE8BEE0E96AB}"/>
              </a:ext>
            </a:extLst>
          </p:cNvPr>
          <p:cNvSpPr>
            <a:spLocks noChangeArrowheads="1"/>
          </p:cNvSpPr>
          <p:nvPr/>
        </p:nvSpPr>
        <p:spPr bwMode="auto">
          <a:xfrm>
            <a:off x="4662754"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Change </a:t>
            </a:r>
          </a:p>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Material</a:t>
            </a:r>
          </a:p>
        </p:txBody>
      </p:sp>
      <p:sp>
        <p:nvSpPr>
          <p:cNvPr id="217" name="AutoShape 13">
            <a:extLst>
              <a:ext uri="{FF2B5EF4-FFF2-40B4-BE49-F238E27FC236}">
                <a16:creationId xmlns:a16="http://schemas.microsoft.com/office/drawing/2014/main" id="{2CB48335-26F1-9FBD-990F-1E5B001573DC}"/>
              </a:ext>
            </a:extLst>
          </p:cNvPr>
          <p:cNvSpPr>
            <a:spLocks noChangeArrowheads="1"/>
          </p:cNvSpPr>
          <p:nvPr/>
        </p:nvSpPr>
        <p:spPr bwMode="auto">
          <a:xfrm>
            <a:off x="6084107"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t>Unblock </a:t>
            </a:r>
            <a:b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br>
            <a:r>
              <a:rPr kumimoji="0" lang="de-DE" altLang="de-DE" sz="900" b="0" i="0" u="none" strike="noStrike" kern="1200" cap="none" spc="0" normalizeH="0" baseline="0" noProof="0">
                <a:ln>
                  <a:noFill/>
                </a:ln>
                <a:solidFill>
                  <a:prstClr val="black"/>
                </a:solidFill>
                <a:effectLst/>
                <a:uLnTx/>
                <a:uFillTx/>
                <a:latin typeface="Segoe UI"/>
                <a:ea typeface="+mn-ea"/>
                <a:cs typeface="Arial" charset="0"/>
              </a:rPr>
              <a:t>Material</a:t>
            </a:r>
            <a:endParaRPr kumimoji="0" lang="de-DE" altLang="de-DE" sz="900" b="0" i="0" u="none" strike="noStrike" kern="1200" cap="none" spc="0" normalizeH="0" baseline="0" noProof="0" dirty="0">
              <a:ln>
                <a:noFill/>
              </a:ln>
              <a:solidFill>
                <a:prstClr val="black"/>
              </a:solidFill>
              <a:effectLst/>
              <a:uLnTx/>
              <a:uFillTx/>
              <a:latin typeface="Segoe UI"/>
              <a:ea typeface="+mn-ea"/>
              <a:cs typeface="Arial" charset="0"/>
            </a:endParaRPr>
          </a:p>
        </p:txBody>
      </p:sp>
      <p:cxnSp>
        <p:nvCxnSpPr>
          <p:cNvPr id="220" name="Straight Arrow Connector 219">
            <a:extLst>
              <a:ext uri="{FF2B5EF4-FFF2-40B4-BE49-F238E27FC236}">
                <a16:creationId xmlns:a16="http://schemas.microsoft.com/office/drawing/2014/main" id="{8FBBACC6-E6DA-AF7D-4D5F-A9E32544ADBE}"/>
              </a:ext>
            </a:extLst>
          </p:cNvPr>
          <p:cNvCxnSpPr>
            <a:stCxn id="158" idx="2"/>
          </p:cNvCxnSpPr>
          <p:nvPr/>
        </p:nvCxnSpPr>
        <p:spPr>
          <a:xfrm>
            <a:off x="2249249" y="4970612"/>
            <a:ext cx="0" cy="290760"/>
          </a:xfrm>
          <a:prstGeom prst="straightConnector1">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3" name="AutoShape 13">
            <a:extLst>
              <a:ext uri="{FF2B5EF4-FFF2-40B4-BE49-F238E27FC236}">
                <a16:creationId xmlns:a16="http://schemas.microsoft.com/office/drawing/2014/main" id="{A0FF7BF6-069A-8416-B448-A4E806EC1D95}"/>
              </a:ext>
            </a:extLst>
          </p:cNvPr>
          <p:cNvSpPr>
            <a:spLocks noChangeArrowheads="1"/>
          </p:cNvSpPr>
          <p:nvPr/>
        </p:nvSpPr>
        <p:spPr bwMode="auto">
          <a:xfrm>
            <a:off x="7505460"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t>E-Mail </a:t>
            </a:r>
            <a:b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br>
            <a:r>
              <a:rPr kumimoji="0" lang="en-US" altLang="de-DE" sz="900" b="0" i="0" u="none" strike="noStrike" kern="1200" cap="none" spc="0" normalizeH="0" baseline="0" noProof="0">
                <a:ln>
                  <a:noFill/>
                </a:ln>
                <a:solidFill>
                  <a:prstClr val="black"/>
                </a:solidFill>
                <a:effectLst/>
                <a:uLnTx/>
                <a:uFillTx/>
                <a:latin typeface="Segoe UI"/>
                <a:ea typeface="+mn-ea"/>
                <a:cs typeface="Arial" charset="0"/>
              </a:rPr>
              <a:t>at the End</a:t>
            </a:r>
            <a:endParaRPr kumimoji="0" lang="en-US" altLang="de-DE" sz="900" b="0" i="0" u="none" strike="noStrike" kern="1200" cap="none" spc="0" normalizeH="0" baseline="0" noProof="0" dirty="0">
              <a:ln>
                <a:noFill/>
              </a:ln>
              <a:solidFill>
                <a:prstClr val="black"/>
              </a:solidFill>
              <a:effectLst/>
              <a:uLnTx/>
              <a:uFillTx/>
              <a:latin typeface="Segoe UI"/>
              <a:ea typeface="+mn-ea"/>
              <a:cs typeface="Arial" charset="0"/>
            </a:endParaRPr>
          </a:p>
        </p:txBody>
      </p:sp>
      <p:pic>
        <p:nvPicPr>
          <p:cNvPr id="224" name="Graphic 223">
            <a:extLst>
              <a:ext uri="{FF2B5EF4-FFF2-40B4-BE49-F238E27FC236}">
                <a16:creationId xmlns:a16="http://schemas.microsoft.com/office/drawing/2014/main" id="{ABB63EF9-2CA4-4580-0E26-20693BCE7B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35416" y="5330353"/>
            <a:ext cx="239160" cy="239160"/>
          </a:xfrm>
          <a:prstGeom prst="rect">
            <a:avLst/>
          </a:prstGeom>
        </p:spPr>
      </p:pic>
      <p:sp>
        <p:nvSpPr>
          <p:cNvPr id="227" name="Textfeld 108">
            <a:extLst>
              <a:ext uri="{FF2B5EF4-FFF2-40B4-BE49-F238E27FC236}">
                <a16:creationId xmlns:a16="http://schemas.microsoft.com/office/drawing/2014/main" id="{9AA6DB9B-BACF-454F-83B7-E63F488C5697}"/>
              </a:ext>
            </a:extLst>
          </p:cNvPr>
          <p:cNvSpPr txBox="1"/>
          <p:nvPr/>
        </p:nvSpPr>
        <p:spPr>
          <a:xfrm>
            <a:off x="5432668" y="5597291"/>
            <a:ext cx="252000" cy="252000"/>
          </a:xfrm>
          <a:prstGeom prst="ellipse">
            <a:avLst/>
          </a:prstGeom>
          <a:solidFill>
            <a:schemeClr val="accent2"/>
          </a:solidFill>
          <a:ln>
            <a:solidFill>
              <a:schemeClr val="accent2"/>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FPS</a:t>
            </a:r>
            <a:endParaRPr lang="de-DE" dirty="0"/>
          </a:p>
        </p:txBody>
      </p:sp>
      <p:sp>
        <p:nvSpPr>
          <p:cNvPr id="228" name="Textfeld 108">
            <a:extLst>
              <a:ext uri="{FF2B5EF4-FFF2-40B4-BE49-F238E27FC236}">
                <a16:creationId xmlns:a16="http://schemas.microsoft.com/office/drawing/2014/main" id="{144AD14D-5BB2-17A6-3569-B4B2AAAE5E7A}"/>
              </a:ext>
            </a:extLst>
          </p:cNvPr>
          <p:cNvSpPr txBox="1"/>
          <p:nvPr/>
        </p:nvSpPr>
        <p:spPr>
          <a:xfrm>
            <a:off x="6845724" y="5597291"/>
            <a:ext cx="252000" cy="252000"/>
          </a:xfrm>
          <a:prstGeom prst="ellipse">
            <a:avLst/>
          </a:prstGeom>
          <a:solidFill>
            <a:schemeClr val="accent2"/>
          </a:solidFill>
          <a:ln>
            <a:solidFill>
              <a:schemeClr val="accent2"/>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UBM</a:t>
            </a:r>
            <a:endParaRPr lang="de-DE" dirty="0"/>
          </a:p>
        </p:txBody>
      </p:sp>
      <p:sp>
        <p:nvSpPr>
          <p:cNvPr id="230" name="Textfeld 108">
            <a:extLst>
              <a:ext uri="{FF2B5EF4-FFF2-40B4-BE49-F238E27FC236}">
                <a16:creationId xmlns:a16="http://schemas.microsoft.com/office/drawing/2014/main" id="{B9B5B082-B8A9-3335-B809-21384E2935BB}"/>
              </a:ext>
            </a:extLst>
          </p:cNvPr>
          <p:cNvSpPr txBox="1"/>
          <p:nvPr/>
        </p:nvSpPr>
        <p:spPr>
          <a:xfrm>
            <a:off x="8256495" y="5597291"/>
            <a:ext cx="252000" cy="252000"/>
          </a:xfrm>
          <a:prstGeom prst="ellipse">
            <a:avLst/>
          </a:prstGeom>
          <a:solidFill>
            <a:schemeClr val="accent2"/>
          </a:solidFill>
          <a:ln>
            <a:solidFill>
              <a:schemeClr val="accent2"/>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t>MES</a:t>
            </a:r>
            <a:endParaRPr lang="de-DE" dirty="0"/>
          </a:p>
        </p:txBody>
      </p:sp>
      <p:cxnSp>
        <p:nvCxnSpPr>
          <p:cNvPr id="240" name="Connector: Elbow 239">
            <a:extLst>
              <a:ext uri="{FF2B5EF4-FFF2-40B4-BE49-F238E27FC236}">
                <a16:creationId xmlns:a16="http://schemas.microsoft.com/office/drawing/2014/main" id="{A4AE5016-0CB6-6A49-9179-146344A356B2}"/>
              </a:ext>
            </a:extLst>
          </p:cNvPr>
          <p:cNvCxnSpPr>
            <a:cxnSpLocks/>
            <a:endCxn id="216" idx="1"/>
          </p:cNvCxnSpPr>
          <p:nvPr/>
        </p:nvCxnSpPr>
        <p:spPr>
          <a:xfrm rot="16200000" flipH="1">
            <a:off x="3380783" y="4633837"/>
            <a:ext cx="150437" cy="2413505"/>
          </a:xfrm>
          <a:prstGeom prst="bentConnector2">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Connector: Elbow 250">
            <a:extLst>
              <a:ext uri="{FF2B5EF4-FFF2-40B4-BE49-F238E27FC236}">
                <a16:creationId xmlns:a16="http://schemas.microsoft.com/office/drawing/2014/main" id="{21797E59-42EB-6971-92A8-472345A3FC56}"/>
              </a:ext>
            </a:extLst>
          </p:cNvPr>
          <p:cNvCxnSpPr>
            <a:cxnSpLocks/>
            <a:endCxn id="216" idx="1"/>
          </p:cNvCxnSpPr>
          <p:nvPr/>
        </p:nvCxnSpPr>
        <p:spPr>
          <a:xfrm rot="16200000" flipH="1">
            <a:off x="4031629" y="5284683"/>
            <a:ext cx="150437" cy="1111814"/>
          </a:xfrm>
          <a:prstGeom prst="bentConnector2">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AutoShape 18">
            <a:extLst>
              <a:ext uri="{FF2B5EF4-FFF2-40B4-BE49-F238E27FC236}">
                <a16:creationId xmlns:a16="http://schemas.microsoft.com/office/drawing/2014/main" id="{4B0F48BC-4AAD-90B6-4FCF-7279E7624169}"/>
              </a:ext>
            </a:extLst>
          </p:cNvPr>
          <p:cNvCxnSpPr>
            <a:cxnSpLocks noChangeShapeType="1"/>
            <a:stCxn id="217" idx="3"/>
            <a:endCxn id="223" idx="1"/>
          </p:cNvCxnSpPr>
          <p:nvPr/>
        </p:nvCxnSpPr>
        <p:spPr bwMode="auto">
          <a:xfrm>
            <a:off x="7020107"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0" name="AutoShape 18">
            <a:extLst>
              <a:ext uri="{FF2B5EF4-FFF2-40B4-BE49-F238E27FC236}">
                <a16:creationId xmlns:a16="http://schemas.microsoft.com/office/drawing/2014/main" id="{A3C892BA-8E85-188C-81BF-C372C6D09DF2}"/>
              </a:ext>
            </a:extLst>
          </p:cNvPr>
          <p:cNvCxnSpPr>
            <a:cxnSpLocks noChangeShapeType="1"/>
            <a:endCxn id="29" idx="1"/>
          </p:cNvCxnSpPr>
          <p:nvPr/>
        </p:nvCxnSpPr>
        <p:spPr bwMode="auto">
          <a:xfrm>
            <a:off x="8441460" y="5915809"/>
            <a:ext cx="485352"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Ellipse 118">
            <a:extLst>
              <a:ext uri="{FF2B5EF4-FFF2-40B4-BE49-F238E27FC236}">
                <a16:creationId xmlns:a16="http://schemas.microsoft.com/office/drawing/2014/main" id="{D7EEE7D3-D0F8-A2DD-FA0F-6D6E89B31F33}"/>
              </a:ext>
            </a:extLst>
          </p:cNvPr>
          <p:cNvSpPr/>
          <p:nvPr/>
        </p:nvSpPr>
        <p:spPr bwMode="auto">
          <a:xfrm>
            <a:off x="10464352" y="3123039"/>
            <a:ext cx="216000" cy="216000"/>
          </a:xfrm>
          <a:prstGeom prst="ellipse">
            <a:avLst/>
          </a:prstGeom>
          <a:solidFill>
            <a:schemeClr val="accent2"/>
          </a:solidFill>
          <a:ln w="6350">
            <a:solidFill>
              <a:schemeClr val="accent2"/>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7" name="Ellipse 118">
            <a:extLst>
              <a:ext uri="{FF2B5EF4-FFF2-40B4-BE49-F238E27FC236}">
                <a16:creationId xmlns:a16="http://schemas.microsoft.com/office/drawing/2014/main" id="{E24F55A5-57A5-77D1-0CF8-4E42EF45157E}"/>
              </a:ext>
            </a:extLst>
          </p:cNvPr>
          <p:cNvSpPr/>
          <p:nvPr/>
        </p:nvSpPr>
        <p:spPr bwMode="auto">
          <a:xfrm>
            <a:off x="10464352" y="3597006"/>
            <a:ext cx="216000" cy="216000"/>
          </a:xfrm>
          <a:prstGeom prst="ellipse">
            <a:avLst/>
          </a:prstGeom>
          <a:solidFill>
            <a:schemeClr val="bg1"/>
          </a:solidFill>
          <a:ln w="6350">
            <a:solidFill>
              <a:schemeClr val="accent1">
                <a:lumMod val="75000"/>
              </a:schemeClr>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38" name="Ellipse 110">
            <a:extLst>
              <a:ext uri="{FF2B5EF4-FFF2-40B4-BE49-F238E27FC236}">
                <a16:creationId xmlns:a16="http://schemas.microsoft.com/office/drawing/2014/main" id="{68F0F9C7-5BC7-FC74-C36A-7B94F34143C4}"/>
              </a:ext>
            </a:extLst>
          </p:cNvPr>
          <p:cNvSpPr/>
          <p:nvPr/>
        </p:nvSpPr>
        <p:spPr bwMode="auto">
          <a:xfrm>
            <a:off x="10482352" y="1809138"/>
            <a:ext cx="180000" cy="180000"/>
          </a:xfrm>
          <a:prstGeom prst="roundRect">
            <a:avLst/>
          </a:prstGeom>
          <a:noFill/>
          <a:ln w="12700">
            <a:solidFill>
              <a:schemeClr val="accent4">
                <a:lumMod val="75000"/>
              </a:schemeClr>
            </a:solidFill>
            <a:miter lim="800000"/>
            <a:headEnd/>
            <a:tailEnd/>
          </a:ln>
          <a:effectLst/>
        </p:spPr>
        <p:txBody>
          <a:bodyPr wrap="none" lIns="432000" tIns="0" rIns="72000" bIns="0" anchor="ctr"/>
          <a:lstStyle/>
          <a:p>
            <a:pPr eaLnBrk="0" fontAlgn="base" hangingPunct="0">
              <a:lnSpc>
                <a:spcPts val="800"/>
              </a:lnSpc>
              <a:spcBef>
                <a:spcPct val="0"/>
              </a:spcBef>
              <a:spcAft>
                <a:spcPct val="0"/>
              </a:spcAft>
            </a:pPr>
            <a:r>
              <a:rPr lang="de-DE" altLang="de-DE" sz="800" dirty="0">
                <a:solidFill>
                  <a:prstClr val="black"/>
                </a:solidFill>
                <a:cs typeface="Arial" charset="0"/>
              </a:rPr>
              <a:t>Dialog-</a:t>
            </a:r>
            <a:r>
              <a:rPr lang="de-DE" altLang="de-DE" sz="800" dirty="0" err="1">
                <a:solidFill>
                  <a:prstClr val="black"/>
                </a:solidFill>
                <a:cs typeface="Arial" charset="0"/>
              </a:rPr>
              <a:t>Step</a:t>
            </a:r>
            <a:endParaRPr lang="de-DE" altLang="de-DE" sz="800" dirty="0">
              <a:solidFill>
                <a:prstClr val="black"/>
              </a:solidFill>
              <a:cs typeface="Arial" charset="0"/>
            </a:endParaRPr>
          </a:p>
          <a:p>
            <a:pPr eaLnBrk="0" fontAlgn="base" hangingPunct="0">
              <a:lnSpc>
                <a:spcPts val="800"/>
              </a:lnSpc>
              <a:spcBef>
                <a:spcPct val="0"/>
              </a:spcBef>
              <a:spcAft>
                <a:spcPct val="0"/>
              </a:spcAft>
            </a:pPr>
            <a:r>
              <a:rPr lang="de-DE" altLang="de-DE" sz="800">
                <a:solidFill>
                  <a:prstClr val="black"/>
                </a:solidFill>
                <a:cs typeface="Arial" charset="0"/>
              </a:rPr>
              <a:t>without transaction</a:t>
            </a:r>
            <a:endParaRPr lang="de-DE" altLang="de-DE" sz="800" dirty="0">
              <a:solidFill>
                <a:prstClr val="black"/>
              </a:solidFill>
              <a:cs typeface="Arial" charset="0"/>
            </a:endParaRPr>
          </a:p>
        </p:txBody>
      </p:sp>
    </p:spTree>
    <p:extLst>
      <p:ext uri="{BB962C8B-B14F-4D97-AF65-F5344CB8AC3E}">
        <p14:creationId xmlns:p14="http://schemas.microsoft.com/office/powerpoint/2010/main" val="26708595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err="1">
                <a:latin typeface="Segoe UI Semibold" panose="020B0702040204020203" pitchFamily="34" charset="0"/>
                <a:cs typeface="Segoe UI Semibold" panose="020B0702040204020203" pitchFamily="34" charset="0"/>
              </a:rPr>
              <a:t>styleguide</a:t>
            </a:r>
            <a:r>
              <a:rPr lang="en-US" dirty="0">
                <a:latin typeface="Segoe UI Semibold" panose="020B0702040204020203" pitchFamily="34" charset="0"/>
                <a:cs typeface="Segoe UI Semibold" panose="020B0702040204020203" pitchFamily="34" charset="0"/>
              </a:rPr>
              <a:t> </a:t>
            </a:r>
            <a:br>
              <a:rPr lang="en-US" dirty="0">
                <a:latin typeface="Segoe UI Semibold" panose="020B0702040204020203" pitchFamily="34" charset="0"/>
                <a:cs typeface="Segoe UI Semibold" panose="020B0702040204020203" pitchFamily="34" charset="0"/>
              </a:rPr>
            </a:br>
            <a:r>
              <a:rPr lang="en-US" dirty="0">
                <a:latin typeface="Segoe UI Semibold" panose="020B0702040204020203" pitchFamily="34" charset="0"/>
                <a:cs typeface="Segoe UI Semibold" panose="020B0702040204020203" pitchFamily="34" charset="0"/>
              </a:rPr>
              <a:t>small</a:t>
            </a:r>
          </a:p>
        </p:txBody>
      </p:sp>
    </p:spTree>
    <p:extLst>
      <p:ext uri="{BB962C8B-B14F-4D97-AF65-F5344CB8AC3E}">
        <p14:creationId xmlns:p14="http://schemas.microsoft.com/office/powerpoint/2010/main" val="74887040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5527BC8-42ED-3224-75FD-41844D1FE26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8" name="Object 7" hidden="1">
                        <a:extLst>
                          <a:ext uri="{FF2B5EF4-FFF2-40B4-BE49-F238E27FC236}">
                            <a16:creationId xmlns:a16="http://schemas.microsoft.com/office/drawing/2014/main" id="{35527BC8-42ED-3224-75FD-41844D1FE26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2" name="Freihandform 44">
            <a:extLst>
              <a:ext uri="{FF2B5EF4-FFF2-40B4-BE49-F238E27FC236}">
                <a16:creationId xmlns:a16="http://schemas.microsoft.com/office/drawing/2014/main" id="{79AA97ED-8203-339B-E8E6-A549693065BF}"/>
              </a:ext>
            </a:extLst>
          </p:cNvPr>
          <p:cNvSpPr/>
          <p:nvPr/>
        </p:nvSpPr>
        <p:spPr>
          <a:xfrm rot="17289392">
            <a:off x="7802494" y="212968"/>
            <a:ext cx="4890338" cy="4890933"/>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gradFill>
            <a:gsLst>
              <a:gs pos="0">
                <a:srgbClr val="FF4B4B"/>
              </a:gs>
              <a:gs pos="100000">
                <a:srgbClr val="FF744F"/>
              </a:gs>
            </a:gsLst>
            <a:lin ang="18900000" scaled="0"/>
          </a:gradFill>
          <a:ln w="9525" cap="flat">
            <a:noFill/>
            <a:prstDash val="solid"/>
            <a:miter/>
          </a:ln>
        </p:spPr>
        <p:txBody>
          <a:bodyPr rtlCol="0" anchor="ctr"/>
          <a:lstStyle/>
          <a:p>
            <a:endParaRPr lang="de-DE" sz="1800" dirty="0"/>
          </a:p>
        </p:txBody>
      </p:sp>
      <p:sp>
        <p:nvSpPr>
          <p:cNvPr id="7" name="Slide Number Placeholder 6">
            <a:extLst>
              <a:ext uri="{FF2B5EF4-FFF2-40B4-BE49-F238E27FC236}">
                <a16:creationId xmlns:a16="http://schemas.microsoft.com/office/drawing/2014/main" id="{73ABBF93-63C2-58EB-6809-AA07447200D4}"/>
              </a:ext>
            </a:extLst>
          </p:cNvPr>
          <p:cNvSpPr>
            <a:spLocks noGrp="1"/>
          </p:cNvSpPr>
          <p:nvPr>
            <p:ph type="sldNum" sz="quarter" idx="4"/>
          </p:nvPr>
        </p:nvSpPr>
        <p:spPr/>
        <p:txBody>
          <a:bodyPr/>
          <a:lstStyle/>
          <a:p>
            <a:fld id="{FA573BCF-C0F1-4720-B5E7-944FE630E67D}" type="slidenum">
              <a:rPr lang="en-US" smtClean="0"/>
              <a:pPr/>
              <a:t>99</a:t>
            </a:fld>
            <a:endParaRPr lang="en-US"/>
          </a:p>
        </p:txBody>
      </p:sp>
      <p:sp>
        <p:nvSpPr>
          <p:cNvPr id="52" name="Footer Placeholder 51">
            <a:extLst>
              <a:ext uri="{FF2B5EF4-FFF2-40B4-BE49-F238E27FC236}">
                <a16:creationId xmlns:a16="http://schemas.microsoft.com/office/drawing/2014/main" id="{8BEEEB4B-797D-3C2C-ED52-B185FAA8DFE2}"/>
              </a:ext>
            </a:extLst>
          </p:cNvPr>
          <p:cNvSpPr>
            <a:spLocks noGrp="1"/>
          </p:cNvSpPr>
          <p:nvPr>
            <p:ph type="ftr" sz="quarter" idx="3"/>
          </p:nvPr>
        </p:nvSpPr>
        <p:spPr/>
        <p:txBody>
          <a:bodyPr/>
          <a:lstStyle/>
          <a:p>
            <a:r>
              <a:rPr lang="nl-NL"/>
              <a:t>Company Presentation Route B</a:t>
            </a:r>
            <a:endParaRPr lang="nl-NL" dirty="0"/>
          </a:p>
        </p:txBody>
      </p:sp>
      <p:sp>
        <p:nvSpPr>
          <p:cNvPr id="51" name="Date Placeholder 50">
            <a:extLst>
              <a:ext uri="{FF2B5EF4-FFF2-40B4-BE49-F238E27FC236}">
                <a16:creationId xmlns:a16="http://schemas.microsoft.com/office/drawing/2014/main" id="{D71A6060-3CA5-9385-75F8-CA6C6906E5DA}"/>
              </a:ext>
            </a:extLst>
          </p:cNvPr>
          <p:cNvSpPr>
            <a:spLocks noGrp="1"/>
          </p:cNvSpPr>
          <p:nvPr>
            <p:ph type="dt" sz="half" idx="2"/>
          </p:nvPr>
        </p:nvSpPr>
        <p:spPr/>
        <p:txBody>
          <a:bodyPr/>
          <a:lstStyle/>
          <a:p>
            <a:r>
              <a:rPr lang="de-DE"/>
              <a:t>2025-10-08</a:t>
            </a:r>
            <a:endParaRPr lang="nl-NL" dirty="0"/>
          </a:p>
        </p:txBody>
      </p:sp>
      <p:sp>
        <p:nvSpPr>
          <p:cNvPr id="23" name="Content Placeholder 22">
            <a:extLst>
              <a:ext uri="{FF2B5EF4-FFF2-40B4-BE49-F238E27FC236}">
                <a16:creationId xmlns:a16="http://schemas.microsoft.com/office/drawing/2014/main" id="{3D4E471C-3D52-0282-13C4-310903B84C02}"/>
              </a:ext>
            </a:extLst>
          </p:cNvPr>
          <p:cNvSpPr>
            <a:spLocks noGrp="1"/>
          </p:cNvSpPr>
          <p:nvPr>
            <p:ph sz="quarter" idx="24"/>
          </p:nvPr>
        </p:nvSpPr>
        <p:spPr/>
        <p:txBody>
          <a:bodyPr tIns="3060000"/>
          <a:lstStyle/>
          <a:p>
            <a:pPr lvl="4"/>
            <a:r>
              <a:rPr lang="en-US" dirty="0"/>
              <a:t>Shape</a:t>
            </a:r>
          </a:p>
          <a:p>
            <a:pPr lvl="1"/>
            <a:r>
              <a:rPr lang="en-US" dirty="0"/>
              <a:t>color </a:t>
            </a:r>
            <a:r>
              <a:rPr lang="en-US" dirty="0" err="1"/>
              <a:t>valantic</a:t>
            </a:r>
            <a:r>
              <a:rPr lang="en-US" dirty="0"/>
              <a:t> gradient </a:t>
            </a:r>
          </a:p>
          <a:p>
            <a:pPr lvl="1"/>
            <a:r>
              <a:rPr lang="en-US" dirty="0"/>
              <a:t>315° </a:t>
            </a:r>
            <a:r>
              <a:rPr lang="en-US" dirty="0" err="1"/>
              <a:t>coralred</a:t>
            </a:r>
            <a:r>
              <a:rPr lang="en-US" dirty="0"/>
              <a:t> </a:t>
            </a:r>
            <a:r>
              <a:rPr lang="en-US"/>
              <a:t>– peach</a:t>
            </a:r>
          </a:p>
          <a:p>
            <a:pPr lvl="1"/>
            <a:r>
              <a:rPr lang="en-US"/>
              <a:t>Please make sure you </a:t>
            </a:r>
            <a:br>
              <a:rPr lang="en-US"/>
            </a:br>
            <a:r>
              <a:rPr lang="en-US"/>
              <a:t>do not create white space</a:t>
            </a:r>
            <a:endParaRPr lang="en-US" dirty="0"/>
          </a:p>
          <a:p>
            <a:endParaRPr lang="en-US" dirty="0"/>
          </a:p>
        </p:txBody>
      </p:sp>
      <p:sp>
        <p:nvSpPr>
          <p:cNvPr id="69" name="Content Placeholder 68">
            <a:extLst>
              <a:ext uri="{FF2B5EF4-FFF2-40B4-BE49-F238E27FC236}">
                <a16:creationId xmlns:a16="http://schemas.microsoft.com/office/drawing/2014/main" id="{22EFFB5D-3433-275C-78AC-ACB59AE8893C}"/>
              </a:ext>
            </a:extLst>
          </p:cNvPr>
          <p:cNvSpPr>
            <a:spLocks noGrp="1"/>
          </p:cNvSpPr>
          <p:nvPr>
            <p:ph sz="quarter" idx="22"/>
          </p:nvPr>
        </p:nvSpPr>
        <p:spPr/>
        <p:txBody>
          <a:bodyPr/>
          <a:lstStyle/>
          <a:p>
            <a:endParaRPr lang="en-US" dirty="0"/>
          </a:p>
          <a:p>
            <a:pPr>
              <a:lnSpc>
                <a:spcPct val="100000"/>
              </a:lnSpc>
            </a:pPr>
            <a:br>
              <a:rPr lang="en-US" dirty="0"/>
            </a:br>
            <a:br>
              <a:rPr lang="en-US"/>
            </a:br>
            <a:r>
              <a:rPr lang="de-DE" sz="2400">
                <a:latin typeface="Segoe UI Semibold" panose="020B0702040204020203" pitchFamily="34" charset="0"/>
                <a:cs typeface="Segoe UI Semibold" panose="020B0702040204020203" pitchFamily="34" charset="0"/>
              </a:rPr>
              <a:t>First level </a:t>
            </a:r>
            <a:br>
              <a:rPr lang="de-DE" sz="2400">
                <a:latin typeface="Segoe UI Semibold" panose="020B0702040204020203" pitchFamily="34" charset="0"/>
                <a:cs typeface="Segoe UI Semibold" panose="020B0702040204020203" pitchFamily="34" charset="0"/>
              </a:rPr>
            </a:br>
            <a:r>
              <a:rPr lang="de-DE" sz="2400">
                <a:latin typeface="Segoe UI Semibold" panose="020B0702040204020203" pitchFamily="34" charset="0"/>
                <a:cs typeface="Segoe UI Semibold" panose="020B0702040204020203" pitchFamily="34" charset="0"/>
              </a:rPr>
              <a:t>Heading Segoe UI </a:t>
            </a:r>
            <a:br>
              <a:rPr lang="de-DE" sz="2400">
                <a:latin typeface="Segoe UI Semibold" panose="020B0702040204020203" pitchFamily="34" charset="0"/>
                <a:cs typeface="Segoe UI Semibold" panose="020B0702040204020203" pitchFamily="34" charset="0"/>
              </a:rPr>
            </a:br>
            <a:r>
              <a:rPr lang="en-US" sz="2400">
                <a:latin typeface="Segoe UI Semibold" panose="020B0702040204020203" pitchFamily="34" charset="0"/>
                <a:cs typeface="Segoe UI Semibold" panose="020B0702040204020203" pitchFamily="34" charset="0"/>
              </a:rPr>
              <a:t>Semibold black 24 pt</a:t>
            </a:r>
            <a:br>
              <a:rPr lang="en-US" sz="2400">
                <a:latin typeface="Segoe UI Semibold" panose="020B0702040204020203" pitchFamily="34" charset="0"/>
                <a:cs typeface="Segoe UI Semibold" panose="020B0702040204020203" pitchFamily="34" charset="0"/>
              </a:rPr>
            </a:br>
            <a:endParaRPr lang="en-US" sz="2400">
              <a:latin typeface="Segoe UI Semibold" panose="020B0702040204020203" pitchFamily="34" charset="0"/>
              <a:cs typeface="Segoe UI Semibold" panose="020B0702040204020203" pitchFamily="34" charset="0"/>
            </a:endParaRPr>
          </a:p>
          <a:p>
            <a:pPr lvl="4"/>
            <a:r>
              <a:rPr lang="de-DE"/>
              <a:t>Level 5 </a:t>
            </a:r>
          </a:p>
          <a:p>
            <a:pPr lvl="1"/>
            <a:r>
              <a:rPr lang="de-DE"/>
              <a:t>can be used as a subheading </a:t>
            </a:r>
          </a:p>
          <a:p>
            <a:pPr lvl="8"/>
            <a:r>
              <a:rPr lang="de-DE"/>
              <a:t>Level 9</a:t>
            </a:r>
          </a:p>
          <a:p>
            <a:pPr lvl="1"/>
            <a:r>
              <a:rPr lang="de-DE"/>
              <a:t>can be also used as a subheading </a:t>
            </a:r>
          </a:p>
          <a:p>
            <a:endParaRPr lang="en-US" dirty="0"/>
          </a:p>
          <a:p>
            <a:endParaRPr lang="en-US" dirty="0"/>
          </a:p>
          <a:p>
            <a:endParaRPr lang="en-US" dirty="0"/>
          </a:p>
          <a:p>
            <a:endParaRPr lang="en-US" dirty="0"/>
          </a:p>
          <a:p>
            <a:endParaRPr lang="en-US" dirty="0"/>
          </a:p>
        </p:txBody>
      </p:sp>
      <p:sp>
        <p:nvSpPr>
          <p:cNvPr id="3" name="Content Placeholder 2">
            <a:extLst>
              <a:ext uri="{FF2B5EF4-FFF2-40B4-BE49-F238E27FC236}">
                <a16:creationId xmlns:a16="http://schemas.microsoft.com/office/drawing/2014/main" id="{A3263F89-6D37-087F-C870-12A6ECB6F83D}"/>
              </a:ext>
            </a:extLst>
          </p:cNvPr>
          <p:cNvSpPr>
            <a:spLocks noGrp="1"/>
          </p:cNvSpPr>
          <p:nvPr>
            <p:ph sz="quarter" idx="15"/>
          </p:nvPr>
        </p:nvSpPr>
        <p:spPr/>
        <p:txBody>
          <a:bodyPr/>
          <a:lstStyle/>
          <a:p>
            <a:pPr lvl="8"/>
            <a:r>
              <a:rPr lang="en-DE" dirty="0"/>
              <a:t>Route </a:t>
            </a:r>
            <a:r>
              <a:rPr lang="de-DE" dirty="0"/>
              <a:t>B</a:t>
            </a:r>
          </a:p>
          <a:p>
            <a:pPr lvl="8"/>
            <a:r>
              <a:rPr lang="en-DE" dirty="0"/>
              <a:t> </a:t>
            </a:r>
            <a:endParaRPr lang="de-DE" dirty="0"/>
          </a:p>
          <a:p>
            <a:r>
              <a:rPr lang="en-DE" dirty="0"/>
              <a:t>Secondary Color</a:t>
            </a:r>
            <a:endParaRPr lang="de-DE" dirty="0"/>
          </a:p>
          <a:p>
            <a:pPr lvl="4"/>
            <a:r>
              <a:rPr lang="en-US" dirty="0"/>
              <a:t>Royal Blue</a:t>
            </a:r>
          </a:p>
          <a:p>
            <a:pPr lvl="4"/>
            <a:endParaRPr lang="de-DE" dirty="0"/>
          </a:p>
          <a:p>
            <a:pPr lvl="4"/>
            <a:endParaRPr lang="de-DE" dirty="0"/>
          </a:p>
          <a:p>
            <a:pPr lvl="4"/>
            <a:endParaRPr lang="en-DE" dirty="0"/>
          </a:p>
          <a:p>
            <a:endParaRPr lang="de-DE" dirty="0"/>
          </a:p>
          <a:p>
            <a:r>
              <a:rPr lang="de-DE" dirty="0"/>
              <a:t>	</a:t>
            </a:r>
            <a:r>
              <a:rPr lang="en-DE" dirty="0"/>
              <a:t>Silver may always </a:t>
            </a:r>
            <a:br>
              <a:rPr lang="de-DE" dirty="0"/>
            </a:br>
            <a:r>
              <a:rPr lang="de-DE" dirty="0"/>
              <a:t>	</a:t>
            </a:r>
            <a:r>
              <a:rPr lang="en-DE"/>
              <a:t>be supplemented</a:t>
            </a:r>
            <a:endParaRPr lang="de-DE"/>
          </a:p>
          <a:p>
            <a:endParaRPr lang="de-DE"/>
          </a:p>
          <a:p>
            <a:pPr lvl="1"/>
            <a:r>
              <a:rPr lang="de-DE"/>
              <a:t>Icons can be valantic black </a:t>
            </a:r>
            <a:br>
              <a:rPr lang="de-DE"/>
            </a:br>
            <a:r>
              <a:rPr lang="de-DE"/>
              <a:t>or royal blue </a:t>
            </a:r>
          </a:p>
          <a:p>
            <a:endParaRPr lang="de-DE" dirty="0"/>
          </a:p>
          <a:p>
            <a:endParaRPr lang="de-DE" dirty="0"/>
          </a:p>
          <a:p>
            <a:pPr lvl="3"/>
            <a:endParaRPr lang="de-DE" dirty="0"/>
          </a:p>
          <a:p>
            <a:endParaRPr lang="en-US" dirty="0"/>
          </a:p>
        </p:txBody>
      </p:sp>
      <p:sp>
        <p:nvSpPr>
          <p:cNvPr id="25" name="Title 24">
            <a:extLst>
              <a:ext uri="{FF2B5EF4-FFF2-40B4-BE49-F238E27FC236}">
                <a16:creationId xmlns:a16="http://schemas.microsoft.com/office/drawing/2014/main" id="{BA2F6C57-14E3-D470-9CD0-77A7CC53685C}"/>
              </a:ext>
            </a:extLst>
          </p:cNvPr>
          <p:cNvSpPr>
            <a:spLocks noGrp="1"/>
          </p:cNvSpPr>
          <p:nvPr>
            <p:ph type="title"/>
          </p:nvPr>
        </p:nvSpPr>
        <p:spPr/>
        <p:txBody>
          <a:bodyPr vert="horz"/>
          <a:lstStyle/>
          <a:p>
            <a:r>
              <a:rPr lang="de-DE" dirty="0"/>
              <a:t>Colorcode </a:t>
            </a:r>
            <a:endParaRPr lang="en-US" dirty="0"/>
          </a:p>
        </p:txBody>
      </p:sp>
      <p:sp>
        <p:nvSpPr>
          <p:cNvPr id="49" name="Text Placeholder 48">
            <a:extLst>
              <a:ext uri="{FF2B5EF4-FFF2-40B4-BE49-F238E27FC236}">
                <a16:creationId xmlns:a16="http://schemas.microsoft.com/office/drawing/2014/main" id="{8434D7B8-02CA-C1DB-3EC1-895BE1A96EC8}"/>
              </a:ext>
            </a:extLst>
          </p:cNvPr>
          <p:cNvSpPr>
            <a:spLocks noGrp="1"/>
          </p:cNvSpPr>
          <p:nvPr>
            <p:ph type="body" sz="quarter" idx="14"/>
          </p:nvPr>
        </p:nvSpPr>
        <p:spPr/>
        <p:txBody>
          <a:bodyPr/>
          <a:lstStyle/>
          <a:p>
            <a:r>
              <a:rPr lang="de-DE"/>
              <a:t>Summary</a:t>
            </a:r>
            <a:endParaRPr lang="en-US" dirty="0"/>
          </a:p>
        </p:txBody>
      </p:sp>
      <p:sp>
        <p:nvSpPr>
          <p:cNvPr id="30" name="Oval 29">
            <a:extLst>
              <a:ext uri="{FF2B5EF4-FFF2-40B4-BE49-F238E27FC236}">
                <a16:creationId xmlns:a16="http://schemas.microsoft.com/office/drawing/2014/main" id="{C8506D05-648C-01C1-364B-128815B0DA49}"/>
              </a:ext>
            </a:extLst>
          </p:cNvPr>
          <p:cNvSpPr>
            <a:spLocks noChangeAspect="1"/>
          </p:cNvSpPr>
          <p:nvPr/>
        </p:nvSpPr>
        <p:spPr>
          <a:xfrm>
            <a:off x="549275" y="2835198"/>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2</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Royal Blue</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#3c4bc8</a:t>
            </a:r>
          </a:p>
        </p:txBody>
      </p:sp>
      <p:sp>
        <p:nvSpPr>
          <p:cNvPr id="36" name="Oval 35">
            <a:extLst>
              <a:ext uri="{FF2B5EF4-FFF2-40B4-BE49-F238E27FC236}">
                <a16:creationId xmlns:a16="http://schemas.microsoft.com/office/drawing/2014/main" id="{8A0664C2-82F2-4BCD-EE63-33F0C72C0228}"/>
              </a:ext>
            </a:extLst>
          </p:cNvPr>
          <p:cNvSpPr>
            <a:spLocks noChangeAspect="1"/>
          </p:cNvSpPr>
          <p:nvPr/>
        </p:nvSpPr>
        <p:spPr>
          <a:xfrm>
            <a:off x="1556028" y="3075329"/>
            <a:ext cx="900000" cy="900000"/>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Tree>
    <p:extLst>
      <p:ext uri="{BB962C8B-B14F-4D97-AF65-F5344CB8AC3E}">
        <p14:creationId xmlns:p14="http://schemas.microsoft.com/office/powerpoint/2010/main" val="29526996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0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4.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5.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6.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7.xml><?xml version="1.0" encoding="utf-8"?>
<p:tagLst xmlns:a="http://schemas.openxmlformats.org/drawingml/2006/main" xmlns:r="http://schemas.openxmlformats.org/officeDocument/2006/relationships" xmlns:p="http://schemas.openxmlformats.org/presentationml/2006/main">
  <p:tag name="EE4P_TEMPLATESTYLE" val="3"/>
</p:tagLst>
</file>

<file path=ppt/tags/tag128.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9.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0.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1.xml><?xml version="1.0" encoding="utf-8"?>
<p:tagLst xmlns:a="http://schemas.openxmlformats.org/drawingml/2006/main" xmlns:r="http://schemas.openxmlformats.org/officeDocument/2006/relationships" xmlns:p="http://schemas.openxmlformats.org/presentationml/2006/main">
  <p:tag name="EE4P_TEMPLATESTYLE" val="3"/>
</p:tagLst>
</file>

<file path=ppt/tags/tag132.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3.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4.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5.xml><?xml version="1.0" encoding="utf-8"?>
<p:tagLst xmlns:a="http://schemas.openxmlformats.org/drawingml/2006/main" xmlns:r="http://schemas.openxmlformats.org/officeDocument/2006/relationships" xmlns:p="http://schemas.openxmlformats.org/presentationml/2006/main">
  <p:tag name="EE4P_TEMPLATESTYLE" val="3"/>
</p:tagLst>
</file>

<file path=ppt/tags/tag136.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7.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8.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9.xml><?xml version="1.0" encoding="utf-8"?>
<p:tagLst xmlns:a="http://schemas.openxmlformats.org/drawingml/2006/main" xmlns:r="http://schemas.openxmlformats.org/officeDocument/2006/relationships" xmlns:p="http://schemas.openxmlformats.org/presentationml/2006/main">
  <p:tag name="EE4P_TEMPLATESTYLE" val="3"/>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7ZIX42r56yEYpRuK_AgkE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p4Go0AGD939vMpEqVPII7g"/>
</p:tagLst>
</file>

<file path=ppt/tags/tag9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bx4Mign7gWhJPQbG8e3AEg"/>
</p:tagLst>
</file>

<file path=ppt/tags/tag950.xml><?xml version="1.0" encoding="utf-8"?>
<p:tagLst xmlns:a="http://schemas.openxmlformats.org/drawingml/2006/main" xmlns:r="http://schemas.openxmlformats.org/officeDocument/2006/relationships" xmlns:p="http://schemas.openxmlformats.org/presentationml/2006/main">
  <p:tag name="THINKCELLSHAPEDONOTDELETE" val="t7ZIX42r56yEYpRuK_AgkE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Pl_ft9p8xpBiUOH1Y0qoGw"/>
</p:tagLst>
</file>

<file path=ppt/tags/tag960.xml><?xml version="1.0" encoding="utf-8"?>
<p:tagLst xmlns:a="http://schemas.openxmlformats.org/drawingml/2006/main" xmlns:r="http://schemas.openxmlformats.org/officeDocument/2006/relationships" xmlns:p="http://schemas.openxmlformats.org/presentationml/2006/main">
  <p:tag name="THINKCELLSHAPEDONOTDELETE" val="tp4Go0AGD939vMpEqVPII7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970.xml><?xml version="1.0" encoding="utf-8"?>
<p:tagLst xmlns:a="http://schemas.openxmlformats.org/drawingml/2006/main" xmlns:r="http://schemas.openxmlformats.org/officeDocument/2006/relationships" xmlns:p="http://schemas.openxmlformats.org/presentationml/2006/main">
  <p:tag name="THINKCELLSHAPEDONOTDELETE" val="tbx4Mign7gWhJPQbG8e3AE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980.xml><?xml version="1.0" encoding="utf-8"?>
<p:tagLst xmlns:a="http://schemas.openxmlformats.org/drawingml/2006/main" xmlns:r="http://schemas.openxmlformats.org/officeDocument/2006/relationships" xmlns:p="http://schemas.openxmlformats.org/presentationml/2006/main">
  <p:tag name="THINKCELLSHAPEDONOTDELETE" val="tPl_ft9p8xpBiUOH1Y0qoG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990.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heme/theme1.xml><?xml version="1.0" encoding="utf-8"?>
<a:theme xmlns:a="http://schemas.openxmlformats.org/drawingml/2006/main" name="Route_B_valantic_2025-11">
  <a:themeElements>
    <a:clrScheme name="valantic 2023">
      <a:dk1>
        <a:srgbClr val="100C2A"/>
      </a:dk1>
      <a:lt1>
        <a:srgbClr val="FFFFFF"/>
      </a:lt1>
      <a:dk2>
        <a:srgbClr val="100C2A"/>
      </a:dk2>
      <a:lt2>
        <a:srgbClr val="FFFFFF"/>
      </a:lt2>
      <a:accent1>
        <a:srgbClr val="193773"/>
      </a:accent1>
      <a:accent2>
        <a:srgbClr val="3C4BC8"/>
      </a:accent2>
      <a:accent3>
        <a:srgbClr val="5B26B7"/>
      </a:accent3>
      <a:accent4>
        <a:srgbClr val="CDCDCD"/>
      </a:accent4>
      <a:accent5>
        <a:srgbClr val="A78DB6"/>
      </a:accent5>
      <a:accent6>
        <a:srgbClr val="C0AA81"/>
      </a:accent6>
      <a:hlink>
        <a:srgbClr val="8993DE"/>
      </a:hlink>
      <a:folHlink>
        <a:srgbClr val="999999"/>
      </a:folHlink>
    </a:clrScheme>
    <a:fontScheme name="valantic B">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EF4251"/>
            </a:gs>
            <a:gs pos="100000">
              <a:srgbClr val="F4704D"/>
            </a:gs>
          </a:gsLst>
          <a:lin ang="18900000" scaled="0"/>
        </a:gradFill>
        <a:ln w="9525" cap="flat">
          <a:noFill/>
          <a:prstDash val="solid"/>
          <a:miter/>
        </a:ln>
      </a:spPr>
      <a:bodyPr lIns="36000" tIns="36000" rIns="36000" bIns="36000" rtlCol="0" anchor="ctr" anchorCtr="0"/>
      <a:lstStyle>
        <a:defPPr algn="ctr">
          <a:defRPr sz="1200" dirty="0" err="1" smtClean="0">
            <a:solidFill>
              <a:schemeClr val="bg1"/>
            </a:solidFill>
            <a:latin typeface="+mj-lt"/>
          </a:defRPr>
        </a:defPPr>
      </a:lstStyle>
    </a:spDef>
    <a:lnDef>
      <a:spPr>
        <a:ln w="6350" cap="rnd">
          <a:solidFill>
            <a:schemeClr val="tx2"/>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vert="horz" lIns="0" tIns="0" rIns="0" bIns="0" rtlCol="0">
        <a:noAutofit/>
      </a:bodyPr>
      <a:lstStyle>
        <a:defPPr algn="l">
          <a:defRPr/>
        </a:defPPr>
      </a:lstStyle>
    </a:txDef>
  </a:objectDefaults>
  <a:extraClrSchemeLst/>
  <a:custClrLst>
    <a:custClr name="coralred">
      <a:srgbClr val="FF4B4B"/>
    </a:custClr>
    <a:custClr name="peach">
      <a:srgbClr val="FF744F"/>
    </a:custClr>
    <a:custClr name="white">
      <a:srgbClr val="FFFFFF"/>
    </a:custClr>
    <a:custClr name="white">
      <a:srgbClr val="FFFFFF"/>
    </a:custClr>
    <a:custClr name="white">
      <a:srgbClr val="FFFFFF"/>
    </a:custClr>
    <a:custClr name="white">
      <a:srgbClr val="FFFFFF"/>
    </a:custClr>
    <a:custClr name="traffic red">
      <a:srgbClr val="F70000"/>
    </a:custClr>
    <a:custClr name="traffic yellow">
      <a:srgbClr val="EBC832"/>
    </a:custClr>
    <a:custClr name="traffic green">
      <a:srgbClr val="78BE3C"/>
    </a:custClr>
  </a:custClrLst>
  <a:extLst>
    <a:ext uri="{05A4C25C-085E-4340-85A3-A5531E510DB2}">
      <thm15:themeFamily xmlns:thm15="http://schemas.microsoft.com/office/thememl/2012/main" name="Route_B_valantic_2025-11" id="{D6B3908F-E3EE-47DF-9694-18586C7C01E7}" vid="{75174AB7-F0D4-4768-82BD-8FF30F8E47CD}"/>
    </a:ext>
  </a:extLst>
</a:theme>
</file>

<file path=ppt/theme/theme10.xml><?xml version="1.0" encoding="utf-8"?>
<a:theme xmlns:a="http://schemas.openxmlformats.org/drawingml/2006/main" name="Route_B_valantic_2024">
  <a:themeElements>
    <a:clrScheme name="valantic 2023">
      <a:dk1>
        <a:srgbClr val="100C2A"/>
      </a:dk1>
      <a:lt1>
        <a:srgbClr val="FFFFFF"/>
      </a:lt1>
      <a:dk2>
        <a:srgbClr val="100C2A"/>
      </a:dk2>
      <a:lt2>
        <a:srgbClr val="FFFFFF"/>
      </a:lt2>
      <a:accent1>
        <a:srgbClr val="193773"/>
      </a:accent1>
      <a:accent2>
        <a:srgbClr val="3C4BC8"/>
      </a:accent2>
      <a:accent3>
        <a:srgbClr val="5B26B7"/>
      </a:accent3>
      <a:accent4>
        <a:srgbClr val="CDCDCD"/>
      </a:accent4>
      <a:accent5>
        <a:srgbClr val="A78DB6"/>
      </a:accent5>
      <a:accent6>
        <a:srgbClr val="C0AA81"/>
      </a:accent6>
      <a:hlink>
        <a:srgbClr val="8993DE"/>
      </a:hlink>
      <a:folHlink>
        <a:srgbClr val="999999"/>
      </a:folHlink>
    </a:clrScheme>
    <a:fontScheme name="valantic B">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EF4251"/>
            </a:gs>
            <a:gs pos="100000">
              <a:srgbClr val="F4704D"/>
            </a:gs>
          </a:gsLst>
          <a:lin ang="18900000" scaled="0"/>
        </a:gradFill>
        <a:ln w="9525" cap="flat">
          <a:noFill/>
          <a:prstDash val="solid"/>
          <a:miter/>
        </a:ln>
      </a:spPr>
      <a:bodyPr lIns="36000" tIns="36000" rIns="36000" bIns="36000" rtlCol="0" anchor="ctr" anchorCtr="0"/>
      <a:lstStyle>
        <a:defPPr algn="ctr">
          <a:spcBef>
            <a:spcPts val="600"/>
          </a:spcBef>
          <a:spcAft>
            <a:spcPts val="600"/>
          </a:spcAft>
          <a:defRPr sz="1200" b="1" smtClean="0">
            <a:solidFill>
              <a:schemeClr val="bg1"/>
            </a:solidFill>
            <a:latin typeface="+mj-lt"/>
          </a:defRPr>
        </a:defPPr>
      </a:lstStyle>
    </a:spDef>
    <a:lnDef>
      <a:spPr>
        <a:ln w="6350" cap="rnd">
          <a:solidFill>
            <a:schemeClr val="tx2"/>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vert="horz" lIns="0" tIns="0" rIns="0" bIns="0" rtlCol="0">
        <a:noAutofit/>
      </a:bodyPr>
      <a:lstStyle>
        <a:defPPr algn="l">
          <a:defRPr/>
        </a:defPPr>
      </a:lstStyle>
    </a:txDef>
  </a:objectDefaults>
  <a:extraClrSchemeLst/>
  <a:custClrLst>
    <a:custClr name="coralred">
      <a:srgbClr val="FF4B4B"/>
    </a:custClr>
    <a:custClr name="peach">
      <a:srgbClr val="FF744F"/>
    </a:custClr>
    <a:custClr name="white">
      <a:srgbClr val="FFFFFF"/>
    </a:custClr>
    <a:custClr name="white">
      <a:srgbClr val="FFFFFF"/>
    </a:custClr>
    <a:custClr name="white">
      <a:srgbClr val="FFFFFF"/>
    </a:custClr>
    <a:custClr name="white">
      <a:srgbClr val="FFFFFF"/>
    </a:custClr>
    <a:custClr name="traffic red">
      <a:srgbClr val="F70000"/>
    </a:custClr>
    <a:custClr name="traffic yellow">
      <a:srgbClr val="EBC832"/>
    </a:custClr>
    <a:custClr name="traffic green">
      <a:srgbClr val="78BE3C"/>
    </a:custClr>
  </a:custClrLst>
  <a:extLst>
    <a:ext uri="{05A4C25C-085E-4340-85A3-A5531E510DB2}">
      <thm15:themeFamily xmlns:thm15="http://schemas.microsoft.com/office/thememl/2012/main" name="FINAL_Route_B_valantic_2023-09-13" id="{664F2AB2-4FE0-4B26-84E6-509F533A02D1}" vid="{7CB793E8-BF00-4361-9800-5D1C414307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0.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valantic 2023">
    <a:dk1>
      <a:srgbClr val="100C2A"/>
    </a:dk1>
    <a:lt1>
      <a:srgbClr val="FFFFFF"/>
    </a:lt1>
    <a:dk2>
      <a:srgbClr val="100C2A"/>
    </a:dk2>
    <a:lt2>
      <a:srgbClr val="FFFFFF"/>
    </a:lt2>
    <a:accent1>
      <a:srgbClr val="193773"/>
    </a:accent1>
    <a:accent2>
      <a:srgbClr val="3C4BC8"/>
    </a:accent2>
    <a:accent3>
      <a:srgbClr val="5B26B7"/>
    </a:accent3>
    <a:accent4>
      <a:srgbClr val="CDCDCD"/>
    </a:accent4>
    <a:accent5>
      <a:srgbClr val="A78DB6"/>
    </a:accent5>
    <a:accent6>
      <a:srgbClr val="C0AA81"/>
    </a:accent6>
    <a:hlink>
      <a:srgbClr val="8993DE"/>
    </a:hlink>
    <a:folHlink>
      <a:srgbClr val="999999"/>
    </a:folHlink>
  </a:clrScheme>
  <a:fontScheme name="valantic A">
    <a:majorFont>
      <a:latin typeface="Segoe UI Light"/>
      <a:ea typeface=""/>
      <a:cs typeface=""/>
    </a:majorFont>
    <a:minorFont>
      <a:latin typeface="Segoe UI"/>
      <a:ea typeface=""/>
      <a:cs typeface=""/>
    </a:minorFont>
  </a:fontScheme>
  <a:fmtScheme name="Banded Edge">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17779" dir="5400000" rotWithShape="0">
            <a:srgbClr val="000000">
              <a:alpha val="4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B_Layout-Samples_2024-04-26_Final</Template>
  <TotalTime>0</TotalTime>
  <Words>12622</Words>
  <Application>Microsoft Office PowerPoint</Application>
  <PresentationFormat>Breitbild</PresentationFormat>
  <Paragraphs>2485</Paragraphs>
  <Slides>124</Slides>
  <Notes>45</Notes>
  <HiddenSlides>0</HiddenSlides>
  <MMClips>0</MMClips>
  <ScaleCrop>false</ScaleCrop>
  <HeadingPairs>
    <vt:vector size="8" baseType="variant">
      <vt:variant>
        <vt:lpstr>Verwendete Schriftarten</vt:lpstr>
      </vt:variant>
      <vt:variant>
        <vt:i4>19</vt:i4>
      </vt:variant>
      <vt:variant>
        <vt:lpstr>Design</vt:lpstr>
      </vt:variant>
      <vt:variant>
        <vt:i4>1</vt:i4>
      </vt:variant>
      <vt:variant>
        <vt:lpstr>Eingebettete OLE-Server</vt:lpstr>
      </vt:variant>
      <vt:variant>
        <vt:i4>1</vt:i4>
      </vt:variant>
      <vt:variant>
        <vt:lpstr>Folientitel</vt:lpstr>
      </vt:variant>
      <vt:variant>
        <vt:i4>124</vt:i4>
      </vt:variant>
    </vt:vector>
  </HeadingPairs>
  <TitlesOfParts>
    <vt:vector size="145" baseType="lpstr">
      <vt:lpstr>-apple-system</vt:lpstr>
      <vt:lpstr>Aptos</vt:lpstr>
      <vt:lpstr>Arial</vt:lpstr>
      <vt:lpstr>Arial (Body)</vt:lpstr>
      <vt:lpstr>Arial Narrow</vt:lpstr>
      <vt:lpstr>Bauhaus 93</vt:lpstr>
      <vt:lpstr>Bell MT</vt:lpstr>
      <vt:lpstr>Calibri</vt:lpstr>
      <vt:lpstr>New Order</vt:lpstr>
      <vt:lpstr>Open Sans</vt:lpstr>
      <vt:lpstr>Segoe MDL2 Assets</vt:lpstr>
      <vt:lpstr>Segoe UI</vt:lpstr>
      <vt:lpstr>Segoe UI Light</vt:lpstr>
      <vt:lpstr>Segoe UI Semibold</vt:lpstr>
      <vt:lpstr>Segoe UI Semilight</vt:lpstr>
      <vt:lpstr>Symbol</vt:lpstr>
      <vt:lpstr>Verdana</vt:lpstr>
      <vt:lpstr>Wingdings</vt:lpstr>
      <vt:lpstr>Wingdings 3</vt:lpstr>
      <vt:lpstr>Route_B_valantic_2025-11</vt:lpstr>
      <vt:lpstr>think-cell Folie</vt:lpstr>
      <vt:lpstr>Layout Samples</vt:lpstr>
      <vt:lpstr>Before you start a few remarks</vt:lpstr>
      <vt:lpstr>template</vt:lpstr>
      <vt:lpstr>template</vt:lpstr>
      <vt:lpstr>divider </vt:lpstr>
      <vt:lpstr>PowerPoint-Präsentation</vt:lpstr>
      <vt:lpstr>PowerPoint-Präsentation</vt:lpstr>
      <vt:lpstr>agenda</vt:lpstr>
      <vt:lpstr>Agenda</vt:lpstr>
      <vt:lpstr>Agenda</vt:lpstr>
      <vt:lpstr>profiles</vt:lpstr>
      <vt:lpstr> Lorem ipsum</vt:lpstr>
      <vt:lpstr>Lorem ipsum</vt:lpstr>
      <vt:lpstr>Lorem ipsum</vt:lpstr>
      <vt:lpstr>Role</vt:lpstr>
      <vt:lpstr>Vorname  Name</vt:lpstr>
      <vt:lpstr>Team 2</vt:lpstr>
      <vt:lpstr>Team 4</vt:lpstr>
      <vt:lpstr>Team 5</vt:lpstr>
      <vt:lpstr>Team 6</vt:lpstr>
      <vt:lpstr>Team 8</vt:lpstr>
      <vt:lpstr>Team 10</vt:lpstr>
      <vt:lpstr>Team 20</vt:lpstr>
      <vt:lpstr>end &amp;  contact </vt:lpstr>
      <vt:lpstr>PowerPoint-Präsentation</vt:lpstr>
      <vt:lpstr>We look forward to hearing from you</vt:lpstr>
      <vt:lpstr>We look forward to hearing from you</vt:lpstr>
      <vt:lpstr>We look forward to hearing from you</vt:lpstr>
      <vt:lpstr>PowerPoint-Präsentation</vt:lpstr>
      <vt:lpstr>text &amp; pictures</vt:lpstr>
      <vt:lpstr>Lorem ipsum dolor sit amet consectetuer adipiscing elit</vt:lpstr>
      <vt:lpstr>Lorem ipsum dolor sit amet consectetuer  adipiscing elit</vt:lpstr>
      <vt:lpstr>Lorem ipsum dolor sit amet consectetuer</vt:lpstr>
      <vt:lpstr>Lorem ipsum dolor sit amet consectetuer adipiscing elit</vt:lpstr>
      <vt:lpstr>Lorem ipsum dolor sit amet consectetuer adipiscing elit</vt:lpstr>
      <vt:lpstr>Lorem ipsum dolor sit amet consectetuer </vt:lpstr>
      <vt:lpstr>Lorem ipsum dolor sit amet consectetuer</vt:lpstr>
      <vt:lpstr>Lorem ipsum dolor sit amet consectetuer</vt:lpstr>
      <vt:lpstr>Lorem ipsum dolor sit amet consectetuer adipiscing elit</vt:lpstr>
      <vt:lpstr>Lorem ipsum dolor sit amet consectetuer adipiscing elit</vt:lpstr>
      <vt:lpstr>Lorem ipsum dolor sit amet</vt:lpstr>
      <vt:lpstr>Lorem ipsum  dolor sit amet</vt:lpstr>
      <vt:lpstr>Lorem ipsum dolor sit amet</vt:lpstr>
      <vt:lpstr>Lorem ipsum dolor sit amet consectetuer adipiscing elit</vt:lpstr>
      <vt:lpstr>Lorem ipsum dolor sit amet  consectetuer adipiscing elit</vt:lpstr>
      <vt:lpstr>     Lorem ipsum dolor sit amet consectetuer adipiscing elit</vt:lpstr>
      <vt:lpstr>PowerPoint-Präsentation</vt:lpstr>
      <vt:lpstr>Hermania Insurance</vt:lpstr>
      <vt:lpstr>Hermania</vt:lpstr>
      <vt:lpstr>SAP Services</vt:lpstr>
      <vt:lpstr>Lorem ipsum dolor sit amet, pictures. </vt:lpstr>
      <vt:lpstr>Lorem ipsum dolor sit amet consectetuer adipiscing elit</vt:lpstr>
      <vt:lpstr>Lorem ipsum dolor sit amet consectetuer adipiscing elit</vt:lpstr>
      <vt:lpstr>Lorem ipsum dolor sit amet consectetuer adipiscing elit</vt:lpstr>
      <vt:lpstr>text &amp; graphics</vt:lpstr>
      <vt:lpstr>Duis autem vel eum iriure dolor in hendrerit in vulputate velit esse</vt:lpstr>
      <vt:lpstr>Duis autem vel eum iriure dolor in hendrerit in vulputate velit esse  1 of 2 </vt:lpstr>
      <vt:lpstr>Duis autem vel eum iriure dolor in hendrerit in vulputate velit esse  1 of 2 </vt:lpstr>
      <vt:lpstr>Duis autem vel eum iriure dolor in hendrerit in vulputate velit esse  1 of 2 </vt:lpstr>
      <vt:lpstr>Duis autem vel eum iriure dolor in hendrerit in vulputate velit esse  1 of 2 </vt:lpstr>
      <vt:lpstr>Duis autem vel eum iriure dolor in hendrerit in vulputate velit esse  1 of 2 </vt:lpstr>
      <vt:lpstr>Duis autem vel eum iriure dolor in hendrerit in vulputate velit esse</vt:lpstr>
      <vt:lpstr>Lorem ipsum dolor sit amet consectetuer adipiscing elit</vt:lpstr>
      <vt:lpstr>Lorem ipsum dolor sit amet</vt:lpstr>
      <vt:lpstr>Duis autem vel eum iriure dolor in hendrerit in vulputate velit esse</vt:lpstr>
      <vt:lpstr>Lorem ipsum dolor sit amet consectetuer adipiscing elit</vt:lpstr>
      <vt:lpstr>Lorem ipsum dolor sit amet consectetuer adipiscing elit</vt:lpstr>
      <vt:lpstr>Lorem ipsum dolor sit amet consectetuer adipiscing elit  1 of 2</vt:lpstr>
      <vt:lpstr>Lorem ipsum dolor sit amet consectetuer adipiscing elit  2 of 2</vt:lpstr>
      <vt:lpstr>Lorem ipsum dolor sit amet consectetuer adipiscing 3 of 3</vt:lpstr>
      <vt:lpstr>valantic is close to you.  More than xx times. </vt:lpstr>
      <vt:lpstr>Lorem ipsum dolor sit amet consectetuer adipiscing elit</vt:lpstr>
      <vt:lpstr>Lorem ipsum dolor sit amet consectetuer adipiscing elit</vt:lpstr>
      <vt:lpstr>Lorem ipsum dolor sit amet</vt:lpstr>
      <vt:lpstr>PowerPoint-Präsentation</vt:lpstr>
      <vt:lpstr>Lorem ipsum dolor sit amet consectetuer adipiscing elit</vt:lpstr>
      <vt:lpstr>nutshells &amp; pictures</vt:lpstr>
      <vt:lpstr>Lorem ipsum dolor sit amet consectetuer adipiscing elit</vt:lpstr>
      <vt:lpstr>Lorem ipsum dolor sit amet</vt:lpstr>
      <vt:lpstr>PowerPoint-Präsentation</vt:lpstr>
      <vt:lpstr>Lorem ipsum dolor sit amet consectetuer adipiscing elit</vt:lpstr>
      <vt:lpstr>Lorem Ipsum</vt:lpstr>
      <vt:lpstr>Proin pharetra nonummy pede. Mauris et orci!</vt:lpstr>
      <vt:lpstr>Proin pharetra  nonummy pede.  Mauris et orci!</vt:lpstr>
      <vt:lpstr>charts &amp;  tables</vt:lpstr>
      <vt:lpstr>Two-axis bar combo : Clusteres column chart and line graph </vt:lpstr>
      <vt:lpstr>Clusterd column : Text right</vt:lpstr>
      <vt:lpstr>Two clusterd column charts </vt:lpstr>
      <vt:lpstr>Doughnut chart and pie chart : Each with text below</vt:lpstr>
      <vt:lpstr>Clusterd column charts : Stacked bar charts </vt:lpstr>
      <vt:lpstr>Four bar charts </vt:lpstr>
      <vt:lpstr>Six bar charts : Color Examples</vt:lpstr>
      <vt:lpstr>Table</vt:lpstr>
      <vt:lpstr>Table</vt:lpstr>
      <vt:lpstr>Timeline</vt:lpstr>
      <vt:lpstr>Flowchart basics 1 of 2</vt:lpstr>
      <vt:lpstr>Flowchart basics  2 of 2</vt:lpstr>
      <vt:lpstr>styleguide  small</vt:lpstr>
      <vt:lpstr>Colorcode </vt:lpstr>
      <vt:lpstr>PowerPoint-Präsentation</vt:lpstr>
      <vt:lpstr>Integrated Layouts Overview</vt:lpstr>
      <vt:lpstr>styleguide &amp; material </vt:lpstr>
      <vt:lpstr>colors</vt:lpstr>
      <vt:lpstr>colorcodes</vt:lpstr>
      <vt:lpstr>Placeholder 9 Level</vt:lpstr>
      <vt:lpstr>Placeholder 9 Level</vt:lpstr>
      <vt:lpstr>Placeholder 9 Level</vt:lpstr>
      <vt:lpstr>Example</vt:lpstr>
      <vt:lpstr>We use the icon set from Microsoft </vt:lpstr>
      <vt:lpstr>dimensions and valantic logo</vt:lpstr>
      <vt:lpstr>Shortcuts : Windows</vt:lpstr>
      <vt:lpstr>Shortcuts : Mac OS</vt:lpstr>
      <vt:lpstr>Lines and Arrows</vt:lpstr>
      <vt:lpstr>Do not’s</vt:lpstr>
      <vt:lpstr>pathes</vt:lpstr>
      <vt:lpstr>color examples</vt:lpstr>
      <vt:lpstr>Fit on a beer mat</vt:lpstr>
      <vt:lpstr> </vt:lpstr>
      <vt:lpstr>Lorem ipsum dolor sit amet</vt:lpstr>
      <vt:lpstr>5 Divisionen für die ganzheitliche Beratung unserer Kunden</vt:lpstr>
      <vt:lpstr>Lorem ipsum dolor sit amet</vt:lpstr>
      <vt:lpstr>Lorem ipsum dolor sit amet</vt:lpstr>
      <vt:lpstr>Lorem ipsum dolor sit amet</vt:lpstr>
      <vt:lpstr>valantic begleitet Sie auf Ihrem Weg der digitalen Transformation.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Samples Route B</dc:title>
  <dc:creator>Heike Berger</dc:creator>
  <cp:lastModifiedBy>Heike Hunsmann</cp:lastModifiedBy>
  <cp:revision>20</cp:revision>
  <dcterms:created xsi:type="dcterms:W3CDTF">2024-04-25T11:33:18Z</dcterms:created>
  <dcterms:modified xsi:type="dcterms:W3CDTF">2025-12-01T14:44:17Z</dcterms:modified>
</cp:coreProperties>
</file>